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78" r:id="rId3"/>
    <p:sldId id="280" r:id="rId4"/>
    <p:sldId id="279" r:id="rId5"/>
    <p:sldId id="281" r:id="rId6"/>
    <p:sldId id="282" r:id="rId7"/>
    <p:sldId id="283" r:id="rId8"/>
    <p:sldId id="287" r:id="rId9"/>
    <p:sldId id="285" r:id="rId10"/>
    <p:sldId id="288" r:id="rId11"/>
    <p:sldId id="286" r:id="rId12"/>
    <p:sldId id="289" r:id="rId13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420" userDrawn="1">
          <p15:clr>
            <a:srgbClr val="A4A3A4"/>
          </p15:clr>
        </p15:guide>
        <p15:guide id="3" orient="horz" pos="3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9"/>
    <a:srgbClr val="00863D"/>
    <a:srgbClr val="CA5520"/>
    <a:srgbClr val="B44B1C"/>
    <a:srgbClr val="E37A4B"/>
    <a:srgbClr val="ED7D31"/>
    <a:srgbClr val="C04610"/>
    <a:srgbClr val="DD5E25"/>
    <a:srgbClr val="99CC00"/>
    <a:srgbClr val="E14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5420"/>
        <p:guide orient="horz" pos="30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02EE7-C0D5-4598-B6DD-4A0E51CE2B1B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C1B0FAB4-617D-4D7B-8A48-F6CD853A7762}">
      <dgm:prSet phldrT="[טקסט]"/>
      <dgm:spPr/>
      <dgm:t>
        <a:bodyPr/>
        <a:lstStyle/>
        <a:p>
          <a:pPr rtl="1"/>
          <a:r>
            <a:rPr lang="he-IL" dirty="0" smtClean="0"/>
            <a:t>הבנת החסמים השונים המונעים </a:t>
          </a:r>
          <a:r>
            <a:rPr lang="he-IL" dirty="0" err="1" smtClean="0"/>
            <a:t>מאיתנו</a:t>
          </a:r>
          <a:r>
            <a:rPr lang="he-IL" dirty="0" smtClean="0"/>
            <a:t> לעשות פעילות גופנית</a:t>
          </a:r>
          <a:endParaRPr lang="he-IL" dirty="0"/>
        </a:p>
      </dgm:t>
    </dgm:pt>
    <dgm:pt modelId="{69309290-76DC-457B-9433-37E7D00785D3}" type="parTrans" cxnId="{540A4230-73D4-4389-8945-37A3E6D212F7}">
      <dgm:prSet/>
      <dgm:spPr/>
      <dgm:t>
        <a:bodyPr/>
        <a:lstStyle/>
        <a:p>
          <a:pPr rtl="1"/>
          <a:endParaRPr lang="he-IL"/>
        </a:p>
      </dgm:t>
    </dgm:pt>
    <dgm:pt modelId="{8DC14387-6D8D-4153-9945-F35AB63F7EBD}" type="sibTrans" cxnId="{540A4230-73D4-4389-8945-37A3E6D212F7}">
      <dgm:prSet/>
      <dgm:spPr/>
      <dgm:t>
        <a:bodyPr/>
        <a:lstStyle/>
        <a:p>
          <a:pPr rtl="1"/>
          <a:endParaRPr lang="he-IL"/>
        </a:p>
      </dgm:t>
    </dgm:pt>
    <dgm:pt modelId="{80B0FCA7-F84A-4A57-B49B-9CBCA9195DC4}">
      <dgm:prSet phldrT="[טקסט]"/>
      <dgm:spPr/>
      <dgm:t>
        <a:bodyPr/>
        <a:lstStyle/>
        <a:p>
          <a:pPr rtl="1"/>
          <a:r>
            <a:rPr lang="he-IL" dirty="0" smtClean="0"/>
            <a:t>חיפוש אחר פתרון</a:t>
          </a:r>
          <a:endParaRPr lang="he-IL" dirty="0"/>
        </a:p>
      </dgm:t>
    </dgm:pt>
    <dgm:pt modelId="{673FC07F-866F-4532-A4B9-B1211E0F093C}" type="parTrans" cxnId="{C326F912-501E-4655-9B49-DC928625E27D}">
      <dgm:prSet/>
      <dgm:spPr/>
      <dgm:t>
        <a:bodyPr/>
        <a:lstStyle/>
        <a:p>
          <a:pPr rtl="1"/>
          <a:endParaRPr lang="he-IL"/>
        </a:p>
      </dgm:t>
    </dgm:pt>
    <dgm:pt modelId="{D9A23BCD-F405-4CC3-A60E-2CF1D9CFFC77}" type="sibTrans" cxnId="{C326F912-501E-4655-9B49-DC928625E27D}">
      <dgm:prSet/>
      <dgm:spPr/>
      <dgm:t>
        <a:bodyPr/>
        <a:lstStyle/>
        <a:p>
          <a:pPr rtl="1"/>
          <a:endParaRPr lang="he-IL"/>
        </a:p>
      </dgm:t>
    </dgm:pt>
    <dgm:pt modelId="{B9276C97-2B29-4D37-A7B7-FED49CCA1C9F}">
      <dgm:prSet phldrT="[טקסט]"/>
      <dgm:spPr/>
      <dgm:t>
        <a:bodyPr/>
        <a:lstStyle/>
        <a:p>
          <a:pPr rtl="1"/>
          <a:r>
            <a:rPr lang="he-IL" dirty="0" smtClean="0"/>
            <a:t>שילוב פעילויות גופניות שגורמות לנו הנאה בשגרת היום</a:t>
          </a:r>
          <a:endParaRPr lang="he-IL" dirty="0"/>
        </a:p>
      </dgm:t>
    </dgm:pt>
    <dgm:pt modelId="{958713F3-67F7-465B-943B-5FF4026FE2B4}" type="parTrans" cxnId="{734E1813-F80B-4232-85FC-F611C6CF0A5D}">
      <dgm:prSet/>
      <dgm:spPr/>
      <dgm:t>
        <a:bodyPr/>
        <a:lstStyle/>
        <a:p>
          <a:pPr rtl="1"/>
          <a:endParaRPr lang="he-IL"/>
        </a:p>
      </dgm:t>
    </dgm:pt>
    <dgm:pt modelId="{8ECE5BC9-32E9-47C3-ACCC-5D9958B01F0A}" type="sibTrans" cxnId="{734E1813-F80B-4232-85FC-F611C6CF0A5D}">
      <dgm:prSet/>
      <dgm:spPr/>
      <dgm:t>
        <a:bodyPr/>
        <a:lstStyle/>
        <a:p>
          <a:pPr rtl="1"/>
          <a:endParaRPr lang="he-IL"/>
        </a:p>
      </dgm:t>
    </dgm:pt>
    <dgm:pt modelId="{DA5E4B78-AAA1-4C4F-9090-104F370FF5DF}" type="pres">
      <dgm:prSet presAssocID="{92102EE7-C0D5-4598-B6DD-4A0E51CE2B1B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DDA716-4634-462A-9C36-3462A235F23D}" type="pres">
      <dgm:prSet presAssocID="{C1B0FAB4-617D-4D7B-8A48-F6CD853A776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687CCE-BEB9-46A2-875E-CDC8A0706844}" type="pres">
      <dgm:prSet presAssocID="{8DC14387-6D8D-4153-9945-F35AB63F7EBD}" presName="parTxOnlySpace" presStyleCnt="0"/>
      <dgm:spPr/>
    </dgm:pt>
    <dgm:pt modelId="{E7CD250E-83AB-4531-8D5D-BA5B90AAAC70}" type="pres">
      <dgm:prSet presAssocID="{80B0FCA7-F84A-4A57-B49B-9CBCA9195DC4}" presName="parTxOnly" presStyleLbl="node1" presStyleIdx="1" presStyleCnt="3" custLinFactNeighborX="-8392" custLinFactNeighborY="-2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4081BB-3AF3-42FD-A772-9370693AC78A}" type="pres">
      <dgm:prSet presAssocID="{D9A23BCD-F405-4CC3-A60E-2CF1D9CFFC77}" presName="parTxOnlySpace" presStyleCnt="0"/>
      <dgm:spPr/>
    </dgm:pt>
    <dgm:pt modelId="{C42BB486-1FA2-4C3F-A570-0269153CB6BD}" type="pres">
      <dgm:prSet presAssocID="{B9276C97-2B29-4D37-A7B7-FED49CCA1C9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34E1813-F80B-4232-85FC-F611C6CF0A5D}" srcId="{92102EE7-C0D5-4598-B6DD-4A0E51CE2B1B}" destId="{B9276C97-2B29-4D37-A7B7-FED49CCA1C9F}" srcOrd="2" destOrd="0" parTransId="{958713F3-67F7-465B-943B-5FF4026FE2B4}" sibTransId="{8ECE5BC9-32E9-47C3-ACCC-5D9958B01F0A}"/>
    <dgm:cxn modelId="{A9E1BD0C-A056-4ADE-B1BD-F1BDD31275F0}" type="presOf" srcId="{92102EE7-C0D5-4598-B6DD-4A0E51CE2B1B}" destId="{DA5E4B78-AAA1-4C4F-9090-104F370FF5DF}" srcOrd="0" destOrd="0" presId="urn:microsoft.com/office/officeart/2005/8/layout/chevron1"/>
    <dgm:cxn modelId="{31D7F3F5-F186-45DD-A3C5-E1C16C016AAE}" type="presOf" srcId="{B9276C97-2B29-4D37-A7B7-FED49CCA1C9F}" destId="{C42BB486-1FA2-4C3F-A570-0269153CB6BD}" srcOrd="0" destOrd="0" presId="urn:microsoft.com/office/officeart/2005/8/layout/chevron1"/>
    <dgm:cxn modelId="{540A4230-73D4-4389-8945-37A3E6D212F7}" srcId="{92102EE7-C0D5-4598-B6DD-4A0E51CE2B1B}" destId="{C1B0FAB4-617D-4D7B-8A48-F6CD853A7762}" srcOrd="0" destOrd="0" parTransId="{69309290-76DC-457B-9433-37E7D00785D3}" sibTransId="{8DC14387-6D8D-4153-9945-F35AB63F7EBD}"/>
    <dgm:cxn modelId="{C326F912-501E-4655-9B49-DC928625E27D}" srcId="{92102EE7-C0D5-4598-B6DD-4A0E51CE2B1B}" destId="{80B0FCA7-F84A-4A57-B49B-9CBCA9195DC4}" srcOrd="1" destOrd="0" parTransId="{673FC07F-866F-4532-A4B9-B1211E0F093C}" sibTransId="{D9A23BCD-F405-4CC3-A60E-2CF1D9CFFC77}"/>
    <dgm:cxn modelId="{49CCE047-D463-4E9B-9658-E543921757E6}" type="presOf" srcId="{80B0FCA7-F84A-4A57-B49B-9CBCA9195DC4}" destId="{E7CD250E-83AB-4531-8D5D-BA5B90AAAC70}" srcOrd="0" destOrd="0" presId="urn:microsoft.com/office/officeart/2005/8/layout/chevron1"/>
    <dgm:cxn modelId="{B99D7115-14F3-4654-81E6-11A7D4A7C47B}" type="presOf" srcId="{C1B0FAB4-617D-4D7B-8A48-F6CD853A7762}" destId="{85DDA716-4634-462A-9C36-3462A235F23D}" srcOrd="0" destOrd="0" presId="urn:microsoft.com/office/officeart/2005/8/layout/chevron1"/>
    <dgm:cxn modelId="{4A5284E3-E557-4003-AAF9-A5D7B64AD44C}" type="presParOf" srcId="{DA5E4B78-AAA1-4C4F-9090-104F370FF5DF}" destId="{85DDA716-4634-462A-9C36-3462A235F23D}" srcOrd="0" destOrd="0" presId="urn:microsoft.com/office/officeart/2005/8/layout/chevron1"/>
    <dgm:cxn modelId="{0AF53D11-77E9-4F2D-A11D-BEC64ADEC13D}" type="presParOf" srcId="{DA5E4B78-AAA1-4C4F-9090-104F370FF5DF}" destId="{F0687CCE-BEB9-46A2-875E-CDC8A0706844}" srcOrd="1" destOrd="0" presId="urn:microsoft.com/office/officeart/2005/8/layout/chevron1"/>
    <dgm:cxn modelId="{F590919C-40E6-4150-8863-2AEE5C331566}" type="presParOf" srcId="{DA5E4B78-AAA1-4C4F-9090-104F370FF5DF}" destId="{E7CD250E-83AB-4531-8D5D-BA5B90AAAC70}" srcOrd="2" destOrd="0" presId="urn:microsoft.com/office/officeart/2005/8/layout/chevron1"/>
    <dgm:cxn modelId="{15781138-BB04-495E-A7A0-7EA59B42206F}" type="presParOf" srcId="{DA5E4B78-AAA1-4C4F-9090-104F370FF5DF}" destId="{D34081BB-3AF3-42FD-A772-9370693AC78A}" srcOrd="3" destOrd="0" presId="urn:microsoft.com/office/officeart/2005/8/layout/chevron1"/>
    <dgm:cxn modelId="{36DF14AE-8C82-4553-A7A4-ED96D1A92A2E}" type="presParOf" srcId="{DA5E4B78-AAA1-4C4F-9090-104F370FF5DF}" destId="{C42BB486-1FA2-4C3F-A570-0269153CB6B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DA716-4634-462A-9C36-3462A235F23D}">
      <dsp:nvSpPr>
        <dsp:cNvPr id="0" name=""/>
        <dsp:cNvSpPr/>
      </dsp:nvSpPr>
      <dsp:spPr>
        <a:xfrm rot="10800000">
          <a:off x="5207751" y="123187"/>
          <a:ext cx="2891876" cy="11567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הבנת החסמים השונים המונעים </a:t>
          </a:r>
          <a:r>
            <a:rPr lang="he-IL" sz="2000" kern="1200" dirty="0" err="1" smtClean="0"/>
            <a:t>מאיתנו</a:t>
          </a:r>
          <a:r>
            <a:rPr lang="he-IL" sz="2000" kern="1200" dirty="0" smtClean="0"/>
            <a:t> לעשות פעילות גופנית</a:t>
          </a:r>
          <a:endParaRPr lang="he-IL" sz="2000" kern="1200" dirty="0"/>
        </a:p>
      </dsp:txBody>
      <dsp:txXfrm rot="10800000">
        <a:off x="5786126" y="123187"/>
        <a:ext cx="1735126" cy="1156750"/>
      </dsp:txXfrm>
    </dsp:sp>
    <dsp:sp modelId="{E7CD250E-83AB-4531-8D5D-BA5B90AAAC70}">
      <dsp:nvSpPr>
        <dsp:cNvPr id="0" name=""/>
        <dsp:cNvSpPr/>
      </dsp:nvSpPr>
      <dsp:spPr>
        <a:xfrm rot="10800000">
          <a:off x="2580794" y="93979"/>
          <a:ext cx="2891876" cy="1156750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חיפוש אחר פתרון</a:t>
          </a:r>
          <a:endParaRPr lang="he-IL" sz="2000" kern="1200" dirty="0"/>
        </a:p>
      </dsp:txBody>
      <dsp:txXfrm rot="10800000">
        <a:off x="3159169" y="93979"/>
        <a:ext cx="1735126" cy="1156750"/>
      </dsp:txXfrm>
    </dsp:sp>
    <dsp:sp modelId="{C42BB486-1FA2-4C3F-A570-0269153CB6BD}">
      <dsp:nvSpPr>
        <dsp:cNvPr id="0" name=""/>
        <dsp:cNvSpPr/>
      </dsp:nvSpPr>
      <dsp:spPr>
        <a:xfrm rot="10800000">
          <a:off x="2373" y="123187"/>
          <a:ext cx="2891876" cy="1156750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שילוב פעילויות גופניות שגורמות לנו הנאה בשגרת היום</a:t>
          </a:r>
          <a:endParaRPr lang="he-IL" sz="2000" kern="1200" dirty="0"/>
        </a:p>
      </dsp:txBody>
      <dsp:txXfrm rot="10800000">
        <a:off x="580748" y="123187"/>
        <a:ext cx="1735126" cy="1156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278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3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מלבן 60"/>
          <p:cNvSpPr/>
          <p:nvPr/>
        </p:nvSpPr>
        <p:spPr>
          <a:xfrm>
            <a:off x="0" y="10740"/>
            <a:ext cx="9196388" cy="263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-52388" y="1223962"/>
            <a:ext cx="5476875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488" y="2632472"/>
            <a:ext cx="9060512" cy="2506266"/>
          </a:xfrm>
          <a:prstGeom prst="rect">
            <a:avLst/>
          </a:prstGeom>
          <a:solidFill>
            <a:srgbClr val="CA552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8576" y="3843337"/>
            <a:ext cx="964406" cy="966788"/>
          </a:xfrm>
          <a:custGeom>
            <a:avLst/>
            <a:gdLst>
              <a:gd name="T0" fmla="*/ 406 w 810"/>
              <a:gd name="T1" fmla="*/ 812 h 812"/>
              <a:gd name="T2" fmla="*/ 0 w 810"/>
              <a:gd name="T3" fmla="*/ 812 h 812"/>
              <a:gd name="T4" fmla="*/ 0 w 810"/>
              <a:gd name="T5" fmla="*/ 404 h 812"/>
              <a:gd name="T6" fmla="*/ 0 w 810"/>
              <a:gd name="T7" fmla="*/ 404 h 812"/>
              <a:gd name="T8" fmla="*/ 2 w 810"/>
              <a:gd name="T9" fmla="*/ 364 h 812"/>
              <a:gd name="T10" fmla="*/ 8 w 810"/>
              <a:gd name="T11" fmla="*/ 324 h 812"/>
              <a:gd name="T12" fmla="*/ 18 w 810"/>
              <a:gd name="T13" fmla="*/ 284 h 812"/>
              <a:gd name="T14" fmla="*/ 32 w 810"/>
              <a:gd name="T15" fmla="*/ 248 h 812"/>
              <a:gd name="T16" fmla="*/ 48 w 810"/>
              <a:gd name="T17" fmla="*/ 212 h 812"/>
              <a:gd name="T18" fmla="*/ 68 w 810"/>
              <a:gd name="T19" fmla="*/ 178 h 812"/>
              <a:gd name="T20" fmla="*/ 92 w 810"/>
              <a:gd name="T21" fmla="*/ 148 h 812"/>
              <a:gd name="T22" fmla="*/ 118 w 810"/>
              <a:gd name="T23" fmla="*/ 118 h 812"/>
              <a:gd name="T24" fmla="*/ 146 w 810"/>
              <a:gd name="T25" fmla="*/ 92 h 812"/>
              <a:gd name="T26" fmla="*/ 178 w 810"/>
              <a:gd name="T27" fmla="*/ 70 h 812"/>
              <a:gd name="T28" fmla="*/ 212 w 810"/>
              <a:gd name="T29" fmla="*/ 50 h 812"/>
              <a:gd name="T30" fmla="*/ 246 w 810"/>
              <a:gd name="T31" fmla="*/ 32 h 812"/>
              <a:gd name="T32" fmla="*/ 284 w 810"/>
              <a:gd name="T33" fmla="*/ 18 h 812"/>
              <a:gd name="T34" fmla="*/ 322 w 810"/>
              <a:gd name="T35" fmla="*/ 8 h 812"/>
              <a:gd name="T36" fmla="*/ 362 w 810"/>
              <a:gd name="T37" fmla="*/ 2 h 812"/>
              <a:gd name="T38" fmla="*/ 404 w 810"/>
              <a:gd name="T39" fmla="*/ 0 h 812"/>
              <a:gd name="T40" fmla="*/ 810 w 810"/>
              <a:gd name="T41" fmla="*/ 0 h 812"/>
              <a:gd name="T42" fmla="*/ 810 w 810"/>
              <a:gd name="T43" fmla="*/ 408 h 812"/>
              <a:gd name="T44" fmla="*/ 810 w 810"/>
              <a:gd name="T45" fmla="*/ 408 h 812"/>
              <a:gd name="T46" fmla="*/ 808 w 810"/>
              <a:gd name="T47" fmla="*/ 450 h 812"/>
              <a:gd name="T48" fmla="*/ 802 w 810"/>
              <a:gd name="T49" fmla="*/ 490 h 812"/>
              <a:gd name="T50" fmla="*/ 792 w 810"/>
              <a:gd name="T51" fmla="*/ 528 h 812"/>
              <a:gd name="T52" fmla="*/ 778 w 810"/>
              <a:gd name="T53" fmla="*/ 564 h 812"/>
              <a:gd name="T54" fmla="*/ 762 w 810"/>
              <a:gd name="T55" fmla="*/ 600 h 812"/>
              <a:gd name="T56" fmla="*/ 742 w 810"/>
              <a:gd name="T57" fmla="*/ 634 h 812"/>
              <a:gd name="T58" fmla="*/ 718 w 810"/>
              <a:gd name="T59" fmla="*/ 664 h 812"/>
              <a:gd name="T60" fmla="*/ 692 w 810"/>
              <a:gd name="T61" fmla="*/ 694 h 812"/>
              <a:gd name="T62" fmla="*/ 664 w 810"/>
              <a:gd name="T63" fmla="*/ 720 h 812"/>
              <a:gd name="T64" fmla="*/ 632 w 810"/>
              <a:gd name="T65" fmla="*/ 742 h 812"/>
              <a:gd name="T66" fmla="*/ 600 w 810"/>
              <a:gd name="T67" fmla="*/ 762 h 812"/>
              <a:gd name="T68" fmla="*/ 564 w 810"/>
              <a:gd name="T69" fmla="*/ 780 h 812"/>
              <a:gd name="T70" fmla="*/ 526 w 810"/>
              <a:gd name="T71" fmla="*/ 794 h 812"/>
              <a:gd name="T72" fmla="*/ 488 w 810"/>
              <a:gd name="T73" fmla="*/ 804 h 812"/>
              <a:gd name="T74" fmla="*/ 448 w 810"/>
              <a:gd name="T75" fmla="*/ 810 h 812"/>
              <a:gd name="T76" fmla="*/ 406 w 810"/>
              <a:gd name="T77" fmla="*/ 812 h 812"/>
              <a:gd name="T78" fmla="*/ 406 w 810"/>
              <a:gd name="T79" fmla="*/ 81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10" h="812">
                <a:moveTo>
                  <a:pt x="406" y="812"/>
                </a:moveTo>
                <a:lnTo>
                  <a:pt x="0" y="812"/>
                </a:lnTo>
                <a:lnTo>
                  <a:pt x="0" y="404"/>
                </a:lnTo>
                <a:lnTo>
                  <a:pt x="0" y="404"/>
                </a:lnTo>
                <a:lnTo>
                  <a:pt x="2" y="364"/>
                </a:lnTo>
                <a:lnTo>
                  <a:pt x="8" y="324"/>
                </a:lnTo>
                <a:lnTo>
                  <a:pt x="18" y="284"/>
                </a:lnTo>
                <a:lnTo>
                  <a:pt x="32" y="248"/>
                </a:lnTo>
                <a:lnTo>
                  <a:pt x="48" y="212"/>
                </a:lnTo>
                <a:lnTo>
                  <a:pt x="68" y="178"/>
                </a:lnTo>
                <a:lnTo>
                  <a:pt x="92" y="148"/>
                </a:lnTo>
                <a:lnTo>
                  <a:pt x="118" y="118"/>
                </a:lnTo>
                <a:lnTo>
                  <a:pt x="146" y="92"/>
                </a:lnTo>
                <a:lnTo>
                  <a:pt x="178" y="70"/>
                </a:lnTo>
                <a:lnTo>
                  <a:pt x="212" y="50"/>
                </a:lnTo>
                <a:lnTo>
                  <a:pt x="246" y="32"/>
                </a:lnTo>
                <a:lnTo>
                  <a:pt x="284" y="18"/>
                </a:lnTo>
                <a:lnTo>
                  <a:pt x="322" y="8"/>
                </a:lnTo>
                <a:lnTo>
                  <a:pt x="362" y="2"/>
                </a:lnTo>
                <a:lnTo>
                  <a:pt x="404" y="0"/>
                </a:lnTo>
                <a:lnTo>
                  <a:pt x="810" y="0"/>
                </a:lnTo>
                <a:lnTo>
                  <a:pt x="810" y="408"/>
                </a:lnTo>
                <a:lnTo>
                  <a:pt x="810" y="408"/>
                </a:lnTo>
                <a:lnTo>
                  <a:pt x="808" y="450"/>
                </a:lnTo>
                <a:lnTo>
                  <a:pt x="802" y="490"/>
                </a:lnTo>
                <a:lnTo>
                  <a:pt x="792" y="528"/>
                </a:lnTo>
                <a:lnTo>
                  <a:pt x="778" y="564"/>
                </a:lnTo>
                <a:lnTo>
                  <a:pt x="762" y="600"/>
                </a:lnTo>
                <a:lnTo>
                  <a:pt x="742" y="634"/>
                </a:lnTo>
                <a:lnTo>
                  <a:pt x="718" y="664"/>
                </a:lnTo>
                <a:lnTo>
                  <a:pt x="692" y="694"/>
                </a:lnTo>
                <a:lnTo>
                  <a:pt x="664" y="720"/>
                </a:lnTo>
                <a:lnTo>
                  <a:pt x="632" y="742"/>
                </a:lnTo>
                <a:lnTo>
                  <a:pt x="600" y="762"/>
                </a:lnTo>
                <a:lnTo>
                  <a:pt x="564" y="780"/>
                </a:lnTo>
                <a:lnTo>
                  <a:pt x="526" y="794"/>
                </a:lnTo>
                <a:lnTo>
                  <a:pt x="488" y="804"/>
                </a:lnTo>
                <a:lnTo>
                  <a:pt x="448" y="810"/>
                </a:lnTo>
                <a:lnTo>
                  <a:pt x="406" y="812"/>
                </a:lnTo>
                <a:lnTo>
                  <a:pt x="406" y="8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>
            <a:off x="5026819" y="47053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>
            <a:off x="5026819" y="47053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60" name="קבוצה 59"/>
          <p:cNvGrpSpPr/>
          <p:nvPr/>
        </p:nvGrpSpPr>
        <p:grpSpPr>
          <a:xfrm>
            <a:off x="8165306" y="4485138"/>
            <a:ext cx="766763" cy="288131"/>
            <a:chOff x="10899775" y="6148388"/>
            <a:chExt cx="1022350" cy="384175"/>
          </a:xfrm>
        </p:grpSpPr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10950575" y="6148388"/>
              <a:ext cx="971550" cy="288925"/>
            </a:xfrm>
            <a:custGeom>
              <a:avLst/>
              <a:gdLst>
                <a:gd name="T0" fmla="*/ 592 w 612"/>
                <a:gd name="T1" fmla="*/ 62 h 182"/>
                <a:gd name="T2" fmla="*/ 556 w 612"/>
                <a:gd name="T3" fmla="*/ 104 h 182"/>
                <a:gd name="T4" fmla="*/ 560 w 612"/>
                <a:gd name="T5" fmla="*/ 62 h 182"/>
                <a:gd name="T6" fmla="*/ 612 w 612"/>
                <a:gd name="T7" fmla="*/ 46 h 182"/>
                <a:gd name="T8" fmla="*/ 534 w 612"/>
                <a:gd name="T9" fmla="*/ 84 h 182"/>
                <a:gd name="T10" fmla="*/ 546 w 612"/>
                <a:gd name="T11" fmla="*/ 104 h 182"/>
                <a:gd name="T12" fmla="*/ 514 w 612"/>
                <a:gd name="T13" fmla="*/ 86 h 182"/>
                <a:gd name="T14" fmla="*/ 488 w 612"/>
                <a:gd name="T15" fmla="*/ 104 h 182"/>
                <a:gd name="T16" fmla="*/ 554 w 612"/>
                <a:gd name="T17" fmla="*/ 46 h 182"/>
                <a:gd name="T18" fmla="*/ 558 w 612"/>
                <a:gd name="T19" fmla="*/ 56 h 182"/>
                <a:gd name="T20" fmla="*/ 544 w 612"/>
                <a:gd name="T21" fmla="*/ 80 h 182"/>
                <a:gd name="T22" fmla="*/ 540 w 612"/>
                <a:gd name="T23" fmla="*/ 60 h 182"/>
                <a:gd name="T24" fmla="*/ 520 w 612"/>
                <a:gd name="T25" fmla="*/ 70 h 182"/>
                <a:gd name="T26" fmla="*/ 540 w 612"/>
                <a:gd name="T27" fmla="*/ 62 h 182"/>
                <a:gd name="T28" fmla="*/ 466 w 612"/>
                <a:gd name="T29" fmla="*/ 104 h 182"/>
                <a:gd name="T30" fmla="*/ 444 w 612"/>
                <a:gd name="T31" fmla="*/ 96 h 182"/>
                <a:gd name="T32" fmla="*/ 436 w 612"/>
                <a:gd name="T33" fmla="*/ 74 h 182"/>
                <a:gd name="T34" fmla="*/ 454 w 612"/>
                <a:gd name="T35" fmla="*/ 46 h 182"/>
                <a:gd name="T36" fmla="*/ 472 w 612"/>
                <a:gd name="T37" fmla="*/ 44 h 182"/>
                <a:gd name="T38" fmla="*/ 494 w 612"/>
                <a:gd name="T39" fmla="*/ 68 h 182"/>
                <a:gd name="T40" fmla="*/ 492 w 612"/>
                <a:gd name="T41" fmla="*/ 86 h 182"/>
                <a:gd name="T42" fmla="*/ 466 w 612"/>
                <a:gd name="T43" fmla="*/ 104 h 182"/>
                <a:gd name="T44" fmla="*/ 460 w 612"/>
                <a:gd name="T45" fmla="*/ 60 h 182"/>
                <a:gd name="T46" fmla="*/ 452 w 612"/>
                <a:gd name="T47" fmla="*/ 74 h 182"/>
                <a:gd name="T48" fmla="*/ 466 w 612"/>
                <a:gd name="T49" fmla="*/ 88 h 182"/>
                <a:gd name="T50" fmla="*/ 480 w 612"/>
                <a:gd name="T51" fmla="*/ 80 h 182"/>
                <a:gd name="T52" fmla="*/ 478 w 612"/>
                <a:gd name="T53" fmla="*/ 62 h 182"/>
                <a:gd name="T54" fmla="*/ 476 w 612"/>
                <a:gd name="T55" fmla="*/ 182 h 182"/>
                <a:gd name="T56" fmla="*/ 422 w 612"/>
                <a:gd name="T57" fmla="*/ 130 h 182"/>
                <a:gd name="T58" fmla="*/ 384 w 612"/>
                <a:gd name="T59" fmla="*/ 160 h 182"/>
                <a:gd name="T60" fmla="*/ 344 w 612"/>
                <a:gd name="T61" fmla="*/ 156 h 182"/>
                <a:gd name="T62" fmla="*/ 538 w 612"/>
                <a:gd name="T63" fmla="*/ 182 h 182"/>
                <a:gd name="T64" fmla="*/ 372 w 612"/>
                <a:gd name="T65" fmla="*/ 48 h 182"/>
                <a:gd name="T66" fmla="*/ 352 w 612"/>
                <a:gd name="T67" fmla="*/ 34 h 182"/>
                <a:gd name="T68" fmla="*/ 356 w 612"/>
                <a:gd name="T69" fmla="*/ 8 h 182"/>
                <a:gd name="T70" fmla="*/ 380 w 612"/>
                <a:gd name="T71" fmla="*/ 2 h 182"/>
                <a:gd name="T72" fmla="*/ 394 w 612"/>
                <a:gd name="T73" fmla="*/ 24 h 182"/>
                <a:gd name="T74" fmla="*/ 372 w 612"/>
                <a:gd name="T75" fmla="*/ 48 h 182"/>
                <a:gd name="T76" fmla="*/ 284 w 612"/>
                <a:gd name="T77" fmla="*/ 160 h 182"/>
                <a:gd name="T78" fmla="*/ 334 w 612"/>
                <a:gd name="T79" fmla="*/ 62 h 182"/>
                <a:gd name="T80" fmla="*/ 326 w 612"/>
                <a:gd name="T81" fmla="*/ 160 h 182"/>
                <a:gd name="T82" fmla="*/ 224 w 612"/>
                <a:gd name="T83" fmla="*/ 158 h 182"/>
                <a:gd name="T84" fmla="*/ 206 w 612"/>
                <a:gd name="T85" fmla="*/ 100 h 182"/>
                <a:gd name="T86" fmla="*/ 316 w 612"/>
                <a:gd name="T87" fmla="*/ 62 h 182"/>
                <a:gd name="T88" fmla="*/ 224 w 612"/>
                <a:gd name="T89" fmla="*/ 160 h 182"/>
                <a:gd name="T90" fmla="*/ 0 w 612"/>
                <a:gd name="T91" fmla="*/ 34 h 182"/>
                <a:gd name="T92" fmla="*/ 142 w 612"/>
                <a:gd name="T93" fmla="*/ 102 h 182"/>
                <a:gd name="T94" fmla="*/ 210 w 612"/>
                <a:gd name="T95" fmla="*/ 62 h 182"/>
                <a:gd name="T96" fmla="*/ 148 w 612"/>
                <a:gd name="T97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2" h="182">
                  <a:moveTo>
                    <a:pt x="604" y="62"/>
                  </a:moveTo>
                  <a:lnTo>
                    <a:pt x="604" y="62"/>
                  </a:lnTo>
                  <a:lnTo>
                    <a:pt x="592" y="62"/>
                  </a:lnTo>
                  <a:lnTo>
                    <a:pt x="592" y="62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56" y="104"/>
                  </a:lnTo>
                  <a:lnTo>
                    <a:pt x="556" y="104"/>
                  </a:lnTo>
                  <a:lnTo>
                    <a:pt x="572" y="62"/>
                  </a:lnTo>
                  <a:lnTo>
                    <a:pt x="572" y="62"/>
                  </a:lnTo>
                  <a:lnTo>
                    <a:pt x="560" y="62"/>
                  </a:lnTo>
                  <a:lnTo>
                    <a:pt x="560" y="62"/>
                  </a:lnTo>
                  <a:lnTo>
                    <a:pt x="566" y="46"/>
                  </a:lnTo>
                  <a:lnTo>
                    <a:pt x="566" y="46"/>
                  </a:lnTo>
                  <a:lnTo>
                    <a:pt x="612" y="46"/>
                  </a:lnTo>
                  <a:lnTo>
                    <a:pt x="612" y="46"/>
                  </a:lnTo>
                  <a:lnTo>
                    <a:pt x="604" y="62"/>
                  </a:lnTo>
                  <a:lnTo>
                    <a:pt x="604" y="62"/>
                  </a:lnTo>
                  <a:close/>
                  <a:moveTo>
                    <a:pt x="534" y="84"/>
                  </a:moveTo>
                  <a:lnTo>
                    <a:pt x="534" y="84"/>
                  </a:lnTo>
                  <a:lnTo>
                    <a:pt x="536" y="86"/>
                  </a:lnTo>
                  <a:lnTo>
                    <a:pt x="536" y="86"/>
                  </a:lnTo>
                  <a:lnTo>
                    <a:pt x="546" y="104"/>
                  </a:lnTo>
                  <a:lnTo>
                    <a:pt x="546" y="104"/>
                  </a:lnTo>
                  <a:lnTo>
                    <a:pt x="524" y="104"/>
                  </a:lnTo>
                  <a:lnTo>
                    <a:pt x="524" y="104"/>
                  </a:lnTo>
                  <a:lnTo>
                    <a:pt x="520" y="94"/>
                  </a:lnTo>
                  <a:lnTo>
                    <a:pt x="514" y="86"/>
                  </a:lnTo>
                  <a:lnTo>
                    <a:pt x="514" y="86"/>
                  </a:lnTo>
                  <a:lnTo>
                    <a:pt x="506" y="104"/>
                  </a:lnTo>
                  <a:lnTo>
                    <a:pt x="506" y="104"/>
                  </a:lnTo>
                  <a:lnTo>
                    <a:pt x="488" y="104"/>
                  </a:lnTo>
                  <a:lnTo>
                    <a:pt x="488" y="104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54" y="46"/>
                  </a:lnTo>
                  <a:lnTo>
                    <a:pt x="554" y="46"/>
                  </a:lnTo>
                  <a:lnTo>
                    <a:pt x="556" y="50"/>
                  </a:lnTo>
                  <a:lnTo>
                    <a:pt x="556" y="50"/>
                  </a:lnTo>
                  <a:lnTo>
                    <a:pt x="558" y="56"/>
                  </a:lnTo>
                  <a:lnTo>
                    <a:pt x="558" y="62"/>
                  </a:lnTo>
                  <a:lnTo>
                    <a:pt x="556" y="68"/>
                  </a:lnTo>
                  <a:lnTo>
                    <a:pt x="552" y="72"/>
                  </a:lnTo>
                  <a:lnTo>
                    <a:pt x="544" y="80"/>
                  </a:lnTo>
                  <a:lnTo>
                    <a:pt x="534" y="84"/>
                  </a:lnTo>
                  <a:lnTo>
                    <a:pt x="534" y="84"/>
                  </a:lnTo>
                  <a:close/>
                  <a:moveTo>
                    <a:pt x="540" y="60"/>
                  </a:moveTo>
                  <a:lnTo>
                    <a:pt x="540" y="60"/>
                  </a:lnTo>
                  <a:lnTo>
                    <a:pt x="524" y="60"/>
                  </a:lnTo>
                  <a:lnTo>
                    <a:pt x="524" y="60"/>
                  </a:lnTo>
                  <a:lnTo>
                    <a:pt x="520" y="70"/>
                  </a:lnTo>
                  <a:lnTo>
                    <a:pt x="520" y="70"/>
                  </a:lnTo>
                  <a:lnTo>
                    <a:pt x="528" y="70"/>
                  </a:lnTo>
                  <a:lnTo>
                    <a:pt x="534" y="70"/>
                  </a:lnTo>
                  <a:lnTo>
                    <a:pt x="538" y="6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0" y="60"/>
                  </a:lnTo>
                  <a:lnTo>
                    <a:pt x="540" y="60"/>
                  </a:lnTo>
                  <a:close/>
                  <a:moveTo>
                    <a:pt x="466" y="104"/>
                  </a:moveTo>
                  <a:lnTo>
                    <a:pt x="466" y="104"/>
                  </a:lnTo>
                  <a:lnTo>
                    <a:pt x="460" y="104"/>
                  </a:lnTo>
                  <a:lnTo>
                    <a:pt x="454" y="102"/>
                  </a:lnTo>
                  <a:lnTo>
                    <a:pt x="444" y="96"/>
                  </a:lnTo>
                  <a:lnTo>
                    <a:pt x="438" y="86"/>
                  </a:lnTo>
                  <a:lnTo>
                    <a:pt x="436" y="80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36" y="68"/>
                  </a:lnTo>
                  <a:lnTo>
                    <a:pt x="438" y="62"/>
                  </a:lnTo>
                  <a:lnTo>
                    <a:pt x="444" y="52"/>
                  </a:lnTo>
                  <a:lnTo>
                    <a:pt x="454" y="46"/>
                  </a:lnTo>
                  <a:lnTo>
                    <a:pt x="460" y="44"/>
                  </a:lnTo>
                  <a:lnTo>
                    <a:pt x="466" y="44"/>
                  </a:lnTo>
                  <a:lnTo>
                    <a:pt x="466" y="44"/>
                  </a:lnTo>
                  <a:lnTo>
                    <a:pt x="472" y="44"/>
                  </a:lnTo>
                  <a:lnTo>
                    <a:pt x="478" y="46"/>
                  </a:lnTo>
                  <a:lnTo>
                    <a:pt x="486" y="52"/>
                  </a:lnTo>
                  <a:lnTo>
                    <a:pt x="492" y="62"/>
                  </a:lnTo>
                  <a:lnTo>
                    <a:pt x="494" y="68"/>
                  </a:lnTo>
                  <a:lnTo>
                    <a:pt x="496" y="74"/>
                  </a:lnTo>
                  <a:lnTo>
                    <a:pt x="496" y="74"/>
                  </a:lnTo>
                  <a:lnTo>
                    <a:pt x="494" y="80"/>
                  </a:lnTo>
                  <a:lnTo>
                    <a:pt x="492" y="86"/>
                  </a:lnTo>
                  <a:lnTo>
                    <a:pt x="486" y="96"/>
                  </a:lnTo>
                  <a:lnTo>
                    <a:pt x="478" y="102"/>
                  </a:lnTo>
                  <a:lnTo>
                    <a:pt x="472" y="104"/>
                  </a:lnTo>
                  <a:lnTo>
                    <a:pt x="466" y="104"/>
                  </a:lnTo>
                  <a:lnTo>
                    <a:pt x="466" y="104"/>
                  </a:lnTo>
                  <a:close/>
                  <a:moveTo>
                    <a:pt x="466" y="58"/>
                  </a:moveTo>
                  <a:lnTo>
                    <a:pt x="466" y="58"/>
                  </a:lnTo>
                  <a:lnTo>
                    <a:pt x="460" y="60"/>
                  </a:lnTo>
                  <a:lnTo>
                    <a:pt x="456" y="62"/>
                  </a:lnTo>
                  <a:lnTo>
                    <a:pt x="454" y="68"/>
                  </a:lnTo>
                  <a:lnTo>
                    <a:pt x="452" y="74"/>
                  </a:lnTo>
                  <a:lnTo>
                    <a:pt x="452" y="74"/>
                  </a:lnTo>
                  <a:lnTo>
                    <a:pt x="454" y="80"/>
                  </a:lnTo>
                  <a:lnTo>
                    <a:pt x="456" y="84"/>
                  </a:lnTo>
                  <a:lnTo>
                    <a:pt x="460" y="88"/>
                  </a:lnTo>
                  <a:lnTo>
                    <a:pt x="466" y="88"/>
                  </a:lnTo>
                  <a:lnTo>
                    <a:pt x="466" y="88"/>
                  </a:lnTo>
                  <a:lnTo>
                    <a:pt x="472" y="88"/>
                  </a:lnTo>
                  <a:lnTo>
                    <a:pt x="478" y="84"/>
                  </a:lnTo>
                  <a:lnTo>
                    <a:pt x="480" y="80"/>
                  </a:lnTo>
                  <a:lnTo>
                    <a:pt x="482" y="74"/>
                  </a:lnTo>
                  <a:lnTo>
                    <a:pt x="482" y="74"/>
                  </a:lnTo>
                  <a:lnTo>
                    <a:pt x="480" y="68"/>
                  </a:lnTo>
                  <a:lnTo>
                    <a:pt x="478" y="62"/>
                  </a:lnTo>
                  <a:lnTo>
                    <a:pt x="472" y="60"/>
                  </a:lnTo>
                  <a:lnTo>
                    <a:pt x="466" y="58"/>
                  </a:lnTo>
                  <a:lnTo>
                    <a:pt x="466" y="58"/>
                  </a:lnTo>
                  <a:close/>
                  <a:moveTo>
                    <a:pt x="476" y="182"/>
                  </a:moveTo>
                  <a:lnTo>
                    <a:pt x="476" y="182"/>
                  </a:lnTo>
                  <a:lnTo>
                    <a:pt x="464" y="168"/>
                  </a:lnTo>
                  <a:lnTo>
                    <a:pt x="444" y="148"/>
                  </a:lnTo>
                  <a:lnTo>
                    <a:pt x="422" y="130"/>
                  </a:lnTo>
                  <a:lnTo>
                    <a:pt x="412" y="124"/>
                  </a:lnTo>
                  <a:lnTo>
                    <a:pt x="406" y="120"/>
                  </a:lnTo>
                  <a:lnTo>
                    <a:pt x="406" y="120"/>
                  </a:lnTo>
                  <a:lnTo>
                    <a:pt x="384" y="160"/>
                  </a:lnTo>
                  <a:lnTo>
                    <a:pt x="384" y="160"/>
                  </a:lnTo>
                  <a:lnTo>
                    <a:pt x="342" y="160"/>
                  </a:lnTo>
                  <a:lnTo>
                    <a:pt x="342" y="160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98" y="58"/>
                  </a:lnTo>
                  <a:lnTo>
                    <a:pt x="398" y="58"/>
                  </a:lnTo>
                  <a:lnTo>
                    <a:pt x="538" y="182"/>
                  </a:lnTo>
                  <a:lnTo>
                    <a:pt x="538" y="182"/>
                  </a:lnTo>
                  <a:lnTo>
                    <a:pt x="476" y="182"/>
                  </a:lnTo>
                  <a:lnTo>
                    <a:pt x="476" y="182"/>
                  </a:lnTo>
                  <a:close/>
                  <a:moveTo>
                    <a:pt x="372" y="48"/>
                  </a:moveTo>
                  <a:lnTo>
                    <a:pt x="372" y="48"/>
                  </a:lnTo>
                  <a:lnTo>
                    <a:pt x="364" y="46"/>
                  </a:lnTo>
                  <a:lnTo>
                    <a:pt x="356" y="40"/>
                  </a:lnTo>
                  <a:lnTo>
                    <a:pt x="352" y="34"/>
                  </a:lnTo>
                  <a:lnTo>
                    <a:pt x="350" y="24"/>
                  </a:lnTo>
                  <a:lnTo>
                    <a:pt x="350" y="24"/>
                  </a:lnTo>
                  <a:lnTo>
                    <a:pt x="352" y="16"/>
                  </a:lnTo>
                  <a:lnTo>
                    <a:pt x="356" y="8"/>
                  </a:lnTo>
                  <a:lnTo>
                    <a:pt x="364" y="2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0" y="2"/>
                  </a:lnTo>
                  <a:lnTo>
                    <a:pt x="388" y="8"/>
                  </a:lnTo>
                  <a:lnTo>
                    <a:pt x="392" y="16"/>
                  </a:lnTo>
                  <a:lnTo>
                    <a:pt x="394" y="24"/>
                  </a:lnTo>
                  <a:lnTo>
                    <a:pt x="394" y="24"/>
                  </a:lnTo>
                  <a:lnTo>
                    <a:pt x="392" y="34"/>
                  </a:lnTo>
                  <a:lnTo>
                    <a:pt x="388" y="40"/>
                  </a:lnTo>
                  <a:lnTo>
                    <a:pt x="380" y="46"/>
                  </a:lnTo>
                  <a:lnTo>
                    <a:pt x="372" y="48"/>
                  </a:lnTo>
                  <a:lnTo>
                    <a:pt x="372" y="48"/>
                  </a:lnTo>
                  <a:close/>
                  <a:moveTo>
                    <a:pt x="326" y="160"/>
                  </a:moveTo>
                  <a:lnTo>
                    <a:pt x="326" y="160"/>
                  </a:lnTo>
                  <a:lnTo>
                    <a:pt x="284" y="160"/>
                  </a:lnTo>
                  <a:lnTo>
                    <a:pt x="284" y="160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334" y="62"/>
                  </a:lnTo>
                  <a:lnTo>
                    <a:pt x="334" y="62"/>
                  </a:lnTo>
                  <a:lnTo>
                    <a:pt x="376" y="62"/>
                  </a:lnTo>
                  <a:lnTo>
                    <a:pt x="376" y="62"/>
                  </a:lnTo>
                  <a:lnTo>
                    <a:pt x="326" y="160"/>
                  </a:lnTo>
                  <a:lnTo>
                    <a:pt x="326" y="160"/>
                  </a:lnTo>
                  <a:close/>
                  <a:moveTo>
                    <a:pt x="224" y="160"/>
                  </a:moveTo>
                  <a:lnTo>
                    <a:pt x="224" y="160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54" y="100"/>
                  </a:lnTo>
                  <a:lnTo>
                    <a:pt x="254" y="100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316" y="62"/>
                  </a:lnTo>
                  <a:lnTo>
                    <a:pt x="316" y="62"/>
                  </a:lnTo>
                  <a:lnTo>
                    <a:pt x="262" y="160"/>
                  </a:lnTo>
                  <a:lnTo>
                    <a:pt x="262" y="160"/>
                  </a:lnTo>
                  <a:lnTo>
                    <a:pt x="224" y="160"/>
                  </a:lnTo>
                  <a:lnTo>
                    <a:pt x="224" y="160"/>
                  </a:lnTo>
                  <a:close/>
                  <a:moveTo>
                    <a:pt x="148" y="168"/>
                  </a:moveTo>
                  <a:lnTo>
                    <a:pt x="148" y="16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152" y="170"/>
                  </a:lnTo>
                  <a:lnTo>
                    <a:pt x="152" y="170"/>
                  </a:lnTo>
                  <a:lnTo>
                    <a:pt x="148" y="168"/>
                  </a:lnTo>
                  <a:lnTo>
                    <a:pt x="148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8" name="Freeform 53"/>
            <p:cNvSpPr>
              <a:spLocks noEditPoints="1"/>
            </p:cNvSpPr>
            <p:nvPr/>
          </p:nvSpPr>
          <p:spPr bwMode="auto">
            <a:xfrm>
              <a:off x="10899775" y="6164263"/>
              <a:ext cx="923925" cy="368300"/>
            </a:xfrm>
            <a:custGeom>
              <a:avLst/>
              <a:gdLst>
                <a:gd name="T0" fmla="*/ 552 w 582"/>
                <a:gd name="T1" fmla="*/ 92 h 232"/>
                <a:gd name="T2" fmla="*/ 550 w 582"/>
                <a:gd name="T3" fmla="*/ 86 h 232"/>
                <a:gd name="T4" fmla="*/ 532 w 582"/>
                <a:gd name="T5" fmla="*/ 112 h 232"/>
                <a:gd name="T6" fmla="*/ 468 w 582"/>
                <a:gd name="T7" fmla="*/ 152 h 232"/>
                <a:gd name="T8" fmla="*/ 352 w 582"/>
                <a:gd name="T9" fmla="*/ 190 h 232"/>
                <a:gd name="T10" fmla="*/ 252 w 582"/>
                <a:gd name="T11" fmla="*/ 206 h 232"/>
                <a:gd name="T12" fmla="*/ 118 w 582"/>
                <a:gd name="T13" fmla="*/ 202 h 232"/>
                <a:gd name="T14" fmla="*/ 56 w 582"/>
                <a:gd name="T15" fmla="*/ 184 h 232"/>
                <a:gd name="T16" fmla="*/ 34 w 582"/>
                <a:gd name="T17" fmla="*/ 162 h 232"/>
                <a:gd name="T18" fmla="*/ 30 w 582"/>
                <a:gd name="T19" fmla="*/ 144 h 232"/>
                <a:gd name="T20" fmla="*/ 46 w 582"/>
                <a:gd name="T21" fmla="*/ 116 h 232"/>
                <a:gd name="T22" fmla="*/ 96 w 582"/>
                <a:gd name="T23" fmla="*/ 80 h 232"/>
                <a:gd name="T24" fmla="*/ 224 w 582"/>
                <a:gd name="T25" fmla="*/ 34 h 232"/>
                <a:gd name="T26" fmla="*/ 320 w 582"/>
                <a:gd name="T27" fmla="*/ 18 h 232"/>
                <a:gd name="T28" fmla="*/ 434 w 582"/>
                <a:gd name="T29" fmla="*/ 16 h 232"/>
                <a:gd name="T30" fmla="*/ 516 w 582"/>
                <a:gd name="T31" fmla="*/ 34 h 232"/>
                <a:gd name="T32" fmla="*/ 538 w 582"/>
                <a:gd name="T33" fmla="*/ 32 h 232"/>
                <a:gd name="T34" fmla="*/ 552 w 582"/>
                <a:gd name="T35" fmla="*/ 26 h 232"/>
                <a:gd name="T36" fmla="*/ 484 w 582"/>
                <a:gd name="T37" fmla="*/ 6 h 232"/>
                <a:gd name="T38" fmla="*/ 364 w 582"/>
                <a:gd name="T39" fmla="*/ 2 h 232"/>
                <a:gd name="T40" fmla="*/ 272 w 582"/>
                <a:gd name="T41" fmla="*/ 12 h 232"/>
                <a:gd name="T42" fmla="*/ 112 w 582"/>
                <a:gd name="T43" fmla="*/ 60 h 232"/>
                <a:gd name="T44" fmla="*/ 54 w 582"/>
                <a:gd name="T45" fmla="*/ 92 h 232"/>
                <a:gd name="T46" fmla="*/ 16 w 582"/>
                <a:gd name="T47" fmla="*/ 126 h 232"/>
                <a:gd name="T48" fmla="*/ 0 w 582"/>
                <a:gd name="T49" fmla="*/ 158 h 232"/>
                <a:gd name="T50" fmla="*/ 4 w 582"/>
                <a:gd name="T51" fmla="*/ 180 h 232"/>
                <a:gd name="T52" fmla="*/ 30 w 582"/>
                <a:gd name="T53" fmla="*/ 206 h 232"/>
                <a:gd name="T54" fmla="*/ 80 w 582"/>
                <a:gd name="T55" fmla="*/ 224 h 232"/>
                <a:gd name="T56" fmla="*/ 144 w 582"/>
                <a:gd name="T57" fmla="*/ 232 h 232"/>
                <a:gd name="T58" fmla="*/ 312 w 582"/>
                <a:gd name="T59" fmla="*/ 220 h 232"/>
                <a:gd name="T60" fmla="*/ 402 w 582"/>
                <a:gd name="T61" fmla="*/ 196 h 232"/>
                <a:gd name="T62" fmla="*/ 512 w 582"/>
                <a:gd name="T63" fmla="*/ 150 h 232"/>
                <a:gd name="T64" fmla="*/ 568 w 582"/>
                <a:gd name="T65" fmla="*/ 106 h 232"/>
                <a:gd name="T66" fmla="*/ 552 w 582"/>
                <a:gd name="T67" fmla="*/ 94 h 232"/>
                <a:gd name="T68" fmla="*/ 570 w 582"/>
                <a:gd name="T69" fmla="*/ 72 h 232"/>
                <a:gd name="T70" fmla="*/ 580 w 582"/>
                <a:gd name="T71" fmla="*/ 66 h 232"/>
                <a:gd name="T72" fmla="*/ 582 w 582"/>
                <a:gd name="T73" fmla="*/ 62 h 232"/>
                <a:gd name="T74" fmla="*/ 576 w 582"/>
                <a:gd name="T75" fmla="*/ 48 h 232"/>
                <a:gd name="T76" fmla="*/ 540 w 582"/>
                <a:gd name="T77" fmla="*/ 34 h 232"/>
                <a:gd name="T78" fmla="*/ 542 w 582"/>
                <a:gd name="T79" fmla="*/ 50 h 232"/>
                <a:gd name="T80" fmla="*/ 552 w 582"/>
                <a:gd name="T81" fmla="*/ 68 h 232"/>
                <a:gd name="T82" fmla="*/ 550 w 582"/>
                <a:gd name="T83" fmla="*/ 84 h 232"/>
                <a:gd name="T84" fmla="*/ 554 w 582"/>
                <a:gd name="T85" fmla="*/ 90 h 232"/>
                <a:gd name="T86" fmla="*/ 576 w 582"/>
                <a:gd name="T87" fmla="*/ 94 h 232"/>
                <a:gd name="T88" fmla="*/ 568 w 582"/>
                <a:gd name="T89" fmla="*/ 76 h 232"/>
                <a:gd name="T90" fmla="*/ 552 w 582"/>
                <a:gd name="T91" fmla="*/ 60 h 232"/>
                <a:gd name="T92" fmla="*/ 572 w 582"/>
                <a:gd name="T93" fmla="*/ 50 h 232"/>
                <a:gd name="T94" fmla="*/ 570 w 582"/>
                <a:gd name="T95" fmla="*/ 56 h 232"/>
                <a:gd name="T96" fmla="*/ 552 w 582"/>
                <a:gd name="T97" fmla="*/ 60 h 232"/>
                <a:gd name="T98" fmla="*/ 578 w 582"/>
                <a:gd name="T99" fmla="*/ 72 h 232"/>
                <a:gd name="T100" fmla="*/ 570 w 582"/>
                <a:gd name="T101" fmla="*/ 74 h 232"/>
                <a:gd name="T102" fmla="*/ 578 w 582"/>
                <a:gd name="T103" fmla="*/ 90 h 232"/>
                <a:gd name="T104" fmla="*/ 582 w 582"/>
                <a:gd name="T105" fmla="*/ 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2" h="232">
                  <a:moveTo>
                    <a:pt x="552" y="94"/>
                  </a:moveTo>
                  <a:lnTo>
                    <a:pt x="552" y="94"/>
                  </a:lnTo>
                  <a:lnTo>
                    <a:pt x="552" y="92"/>
                  </a:lnTo>
                  <a:lnTo>
                    <a:pt x="550" y="90"/>
                  </a:lnTo>
                  <a:lnTo>
                    <a:pt x="550" y="86"/>
                  </a:lnTo>
                  <a:lnTo>
                    <a:pt x="550" y="86"/>
                  </a:lnTo>
                  <a:lnTo>
                    <a:pt x="546" y="94"/>
                  </a:lnTo>
                  <a:lnTo>
                    <a:pt x="540" y="104"/>
                  </a:lnTo>
                  <a:lnTo>
                    <a:pt x="532" y="112"/>
                  </a:lnTo>
                  <a:lnTo>
                    <a:pt x="522" y="120"/>
                  </a:lnTo>
                  <a:lnTo>
                    <a:pt x="498" y="136"/>
                  </a:lnTo>
                  <a:lnTo>
                    <a:pt x="468" y="152"/>
                  </a:lnTo>
                  <a:lnTo>
                    <a:pt x="434" y="166"/>
                  </a:lnTo>
                  <a:lnTo>
                    <a:pt x="394" y="178"/>
                  </a:lnTo>
                  <a:lnTo>
                    <a:pt x="352" y="190"/>
                  </a:lnTo>
                  <a:lnTo>
                    <a:pt x="306" y="198"/>
                  </a:lnTo>
                  <a:lnTo>
                    <a:pt x="306" y="198"/>
                  </a:lnTo>
                  <a:lnTo>
                    <a:pt x="252" y="206"/>
                  </a:lnTo>
                  <a:lnTo>
                    <a:pt x="202" y="208"/>
                  </a:lnTo>
                  <a:lnTo>
                    <a:pt x="158" y="208"/>
                  </a:lnTo>
                  <a:lnTo>
                    <a:pt x="118" y="202"/>
                  </a:lnTo>
                  <a:lnTo>
                    <a:pt x="84" y="196"/>
                  </a:lnTo>
                  <a:lnTo>
                    <a:pt x="68" y="190"/>
                  </a:lnTo>
                  <a:lnTo>
                    <a:pt x="56" y="184"/>
                  </a:lnTo>
                  <a:lnTo>
                    <a:pt x="46" y="178"/>
                  </a:lnTo>
                  <a:lnTo>
                    <a:pt x="38" y="170"/>
                  </a:lnTo>
                  <a:lnTo>
                    <a:pt x="34" y="162"/>
                  </a:lnTo>
                  <a:lnTo>
                    <a:pt x="30" y="154"/>
                  </a:lnTo>
                  <a:lnTo>
                    <a:pt x="30" y="154"/>
                  </a:lnTo>
                  <a:lnTo>
                    <a:pt x="30" y="144"/>
                  </a:lnTo>
                  <a:lnTo>
                    <a:pt x="34" y="136"/>
                  </a:lnTo>
                  <a:lnTo>
                    <a:pt x="38" y="126"/>
                  </a:lnTo>
                  <a:lnTo>
                    <a:pt x="46" y="116"/>
                  </a:lnTo>
                  <a:lnTo>
                    <a:pt x="56" y="108"/>
                  </a:lnTo>
                  <a:lnTo>
                    <a:pt x="68" y="98"/>
                  </a:lnTo>
                  <a:lnTo>
                    <a:pt x="96" y="80"/>
                  </a:lnTo>
                  <a:lnTo>
                    <a:pt x="134" y="64"/>
                  </a:lnTo>
                  <a:lnTo>
                    <a:pt x="176" y="48"/>
                  </a:lnTo>
                  <a:lnTo>
                    <a:pt x="224" y="3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320" y="18"/>
                  </a:lnTo>
                  <a:lnTo>
                    <a:pt x="360" y="16"/>
                  </a:lnTo>
                  <a:lnTo>
                    <a:pt x="398" y="14"/>
                  </a:lnTo>
                  <a:lnTo>
                    <a:pt x="434" y="16"/>
                  </a:lnTo>
                  <a:lnTo>
                    <a:pt x="466" y="20"/>
                  </a:lnTo>
                  <a:lnTo>
                    <a:pt x="494" y="26"/>
                  </a:lnTo>
                  <a:lnTo>
                    <a:pt x="516" y="34"/>
                  </a:lnTo>
                  <a:lnTo>
                    <a:pt x="534" y="44"/>
                  </a:lnTo>
                  <a:lnTo>
                    <a:pt x="538" y="34"/>
                  </a:lnTo>
                  <a:lnTo>
                    <a:pt x="538" y="32"/>
                  </a:lnTo>
                  <a:lnTo>
                    <a:pt x="562" y="32"/>
                  </a:lnTo>
                  <a:lnTo>
                    <a:pt x="562" y="32"/>
                  </a:lnTo>
                  <a:lnTo>
                    <a:pt x="552" y="26"/>
                  </a:lnTo>
                  <a:lnTo>
                    <a:pt x="540" y="20"/>
                  </a:lnTo>
                  <a:lnTo>
                    <a:pt x="514" y="12"/>
                  </a:lnTo>
                  <a:lnTo>
                    <a:pt x="484" y="6"/>
                  </a:lnTo>
                  <a:lnTo>
                    <a:pt x="448" y="2"/>
                  </a:lnTo>
                  <a:lnTo>
                    <a:pt x="408" y="0"/>
                  </a:lnTo>
                  <a:lnTo>
                    <a:pt x="364" y="2"/>
                  </a:lnTo>
                  <a:lnTo>
                    <a:pt x="318" y="6"/>
                  </a:lnTo>
                  <a:lnTo>
                    <a:pt x="272" y="12"/>
                  </a:lnTo>
                  <a:lnTo>
                    <a:pt x="272" y="12"/>
                  </a:lnTo>
                  <a:lnTo>
                    <a:pt x="214" y="26"/>
                  </a:lnTo>
                  <a:lnTo>
                    <a:pt x="160" y="42"/>
                  </a:lnTo>
                  <a:lnTo>
                    <a:pt x="112" y="60"/>
                  </a:lnTo>
                  <a:lnTo>
                    <a:pt x="90" y="70"/>
                  </a:lnTo>
                  <a:lnTo>
                    <a:pt x="72" y="82"/>
                  </a:lnTo>
                  <a:lnTo>
                    <a:pt x="54" y="92"/>
                  </a:lnTo>
                  <a:lnTo>
                    <a:pt x="38" y="102"/>
                  </a:lnTo>
                  <a:lnTo>
                    <a:pt x="26" y="114"/>
                  </a:lnTo>
                  <a:lnTo>
                    <a:pt x="16" y="126"/>
                  </a:lnTo>
                  <a:lnTo>
                    <a:pt x="8" y="136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20" y="198"/>
                  </a:lnTo>
                  <a:lnTo>
                    <a:pt x="30" y="206"/>
                  </a:lnTo>
                  <a:lnTo>
                    <a:pt x="44" y="212"/>
                  </a:lnTo>
                  <a:lnTo>
                    <a:pt x="60" y="218"/>
                  </a:lnTo>
                  <a:lnTo>
                    <a:pt x="80" y="224"/>
                  </a:lnTo>
                  <a:lnTo>
                    <a:pt x="100" y="226"/>
                  </a:lnTo>
                  <a:lnTo>
                    <a:pt x="122" y="230"/>
                  </a:lnTo>
                  <a:lnTo>
                    <a:pt x="144" y="232"/>
                  </a:lnTo>
                  <a:lnTo>
                    <a:pt x="196" y="232"/>
                  </a:lnTo>
                  <a:lnTo>
                    <a:pt x="252" y="228"/>
                  </a:lnTo>
                  <a:lnTo>
                    <a:pt x="312" y="220"/>
                  </a:lnTo>
                  <a:lnTo>
                    <a:pt x="312" y="220"/>
                  </a:lnTo>
                  <a:lnTo>
                    <a:pt x="358" y="210"/>
                  </a:lnTo>
                  <a:lnTo>
                    <a:pt x="402" y="196"/>
                  </a:lnTo>
                  <a:lnTo>
                    <a:pt x="444" y="182"/>
                  </a:lnTo>
                  <a:lnTo>
                    <a:pt x="480" y="168"/>
                  </a:lnTo>
                  <a:lnTo>
                    <a:pt x="512" y="150"/>
                  </a:lnTo>
                  <a:lnTo>
                    <a:pt x="538" y="134"/>
                  </a:lnTo>
                  <a:lnTo>
                    <a:pt x="560" y="116"/>
                  </a:lnTo>
                  <a:lnTo>
                    <a:pt x="568" y="106"/>
                  </a:lnTo>
                  <a:lnTo>
                    <a:pt x="574" y="96"/>
                  </a:lnTo>
                  <a:lnTo>
                    <a:pt x="552" y="96"/>
                  </a:lnTo>
                  <a:lnTo>
                    <a:pt x="552" y="94"/>
                  </a:lnTo>
                  <a:close/>
                  <a:moveTo>
                    <a:pt x="566" y="74"/>
                  </a:moveTo>
                  <a:lnTo>
                    <a:pt x="568" y="72"/>
                  </a:lnTo>
                  <a:lnTo>
                    <a:pt x="570" y="72"/>
                  </a:lnTo>
                  <a:lnTo>
                    <a:pt x="572" y="72"/>
                  </a:lnTo>
                  <a:lnTo>
                    <a:pt x="576" y="70"/>
                  </a:lnTo>
                  <a:lnTo>
                    <a:pt x="580" y="66"/>
                  </a:lnTo>
                  <a:lnTo>
                    <a:pt x="582" y="64"/>
                  </a:lnTo>
                  <a:lnTo>
                    <a:pt x="582" y="64"/>
                  </a:lnTo>
                  <a:lnTo>
                    <a:pt x="582" y="62"/>
                  </a:lnTo>
                  <a:lnTo>
                    <a:pt x="582" y="62"/>
                  </a:lnTo>
                  <a:lnTo>
                    <a:pt x="580" y="54"/>
                  </a:lnTo>
                  <a:lnTo>
                    <a:pt x="576" y="48"/>
                  </a:lnTo>
                  <a:lnTo>
                    <a:pt x="572" y="42"/>
                  </a:lnTo>
                  <a:lnTo>
                    <a:pt x="564" y="36"/>
                  </a:lnTo>
                  <a:lnTo>
                    <a:pt x="540" y="34"/>
                  </a:lnTo>
                  <a:lnTo>
                    <a:pt x="536" y="46"/>
                  </a:lnTo>
                  <a:lnTo>
                    <a:pt x="536" y="46"/>
                  </a:lnTo>
                  <a:lnTo>
                    <a:pt x="542" y="50"/>
                  </a:lnTo>
                  <a:lnTo>
                    <a:pt x="546" y="56"/>
                  </a:lnTo>
                  <a:lnTo>
                    <a:pt x="550" y="62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76"/>
                  </a:lnTo>
                  <a:lnTo>
                    <a:pt x="550" y="84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90"/>
                  </a:lnTo>
                  <a:lnTo>
                    <a:pt x="556" y="94"/>
                  </a:lnTo>
                  <a:lnTo>
                    <a:pt x="556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6" y="92"/>
                  </a:lnTo>
                  <a:lnTo>
                    <a:pt x="568" y="76"/>
                  </a:lnTo>
                  <a:lnTo>
                    <a:pt x="566" y="74"/>
                  </a:lnTo>
                  <a:close/>
                  <a:moveTo>
                    <a:pt x="552" y="60"/>
                  </a:moveTo>
                  <a:lnTo>
                    <a:pt x="552" y="60"/>
                  </a:lnTo>
                  <a:lnTo>
                    <a:pt x="556" y="50"/>
                  </a:lnTo>
                  <a:lnTo>
                    <a:pt x="572" y="50"/>
                  </a:lnTo>
                  <a:lnTo>
                    <a:pt x="572" y="50"/>
                  </a:lnTo>
                  <a:lnTo>
                    <a:pt x="572" y="52"/>
                  </a:lnTo>
                  <a:lnTo>
                    <a:pt x="572" y="52"/>
                  </a:lnTo>
                  <a:lnTo>
                    <a:pt x="570" y="56"/>
                  </a:lnTo>
                  <a:lnTo>
                    <a:pt x="566" y="60"/>
                  </a:lnTo>
                  <a:lnTo>
                    <a:pt x="560" y="60"/>
                  </a:lnTo>
                  <a:lnTo>
                    <a:pt x="552" y="60"/>
                  </a:lnTo>
                  <a:lnTo>
                    <a:pt x="552" y="60"/>
                  </a:lnTo>
                  <a:close/>
                  <a:moveTo>
                    <a:pt x="582" y="68"/>
                  </a:moveTo>
                  <a:lnTo>
                    <a:pt x="578" y="72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0" y="74"/>
                  </a:lnTo>
                  <a:lnTo>
                    <a:pt x="570" y="76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82" y="78"/>
                  </a:lnTo>
                  <a:lnTo>
                    <a:pt x="582" y="68"/>
                  </a:lnTo>
                  <a:lnTo>
                    <a:pt x="58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EA158D-D594-4CDE-B894-8BD4993A59BB}" type="datetimeFigureOut">
              <a:rPr lang="he-IL" smtClean="0"/>
              <a:pPr/>
              <a:t>כ"ט/אב/תש"פ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8193" y="4767263"/>
            <a:ext cx="173785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6" y="4075558"/>
            <a:ext cx="695383" cy="5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22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כ"ט/אב/תש"פ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72150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כ"ט/אב/תש"פ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62832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07" y="0"/>
            <a:ext cx="7886700" cy="994172"/>
          </a:xfrm>
          <a:noFill/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07" y="1297532"/>
            <a:ext cx="78867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כ"ט/אב/תש"פ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26411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כ"ט/אב/תש"פ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8882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כ"ט/אב/תש"פ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41713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כ"ט/אב/תש"פ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369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כ"ט/אב/תש"פ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71331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כ"ט/אב/תש"פ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מלבן 4"/>
          <p:cNvSpPr/>
          <p:nvPr/>
        </p:nvSpPr>
        <p:spPr>
          <a:xfrm>
            <a:off x="0" y="1"/>
            <a:ext cx="9144000" cy="4482446"/>
          </a:xfrm>
          <a:prstGeom prst="rect">
            <a:avLst/>
          </a:prstGeom>
          <a:solidFill>
            <a:srgbClr val="CA5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-13097" y="4288374"/>
            <a:ext cx="9157097" cy="388144"/>
          </a:xfrm>
          <a:custGeom>
            <a:avLst/>
            <a:gdLst>
              <a:gd name="T0" fmla="*/ 1897 w 6752"/>
              <a:gd name="T1" fmla="*/ 304 h 326"/>
              <a:gd name="T2" fmla="*/ 1897 w 6752"/>
              <a:gd name="T3" fmla="*/ 304 h 326"/>
              <a:gd name="T4" fmla="*/ 1901 w 6752"/>
              <a:gd name="T5" fmla="*/ 316 h 326"/>
              <a:gd name="T6" fmla="*/ 1909 w 6752"/>
              <a:gd name="T7" fmla="*/ 322 h 326"/>
              <a:gd name="T8" fmla="*/ 1913 w 6752"/>
              <a:gd name="T9" fmla="*/ 324 h 326"/>
              <a:gd name="T10" fmla="*/ 1917 w 6752"/>
              <a:gd name="T11" fmla="*/ 326 h 326"/>
              <a:gd name="T12" fmla="*/ 1921 w 6752"/>
              <a:gd name="T13" fmla="*/ 324 h 326"/>
              <a:gd name="T14" fmla="*/ 1925 w 6752"/>
              <a:gd name="T15" fmla="*/ 322 h 326"/>
              <a:gd name="T16" fmla="*/ 1925 w 6752"/>
              <a:gd name="T17" fmla="*/ 322 h 326"/>
              <a:gd name="T18" fmla="*/ 1933 w 6752"/>
              <a:gd name="T19" fmla="*/ 314 h 326"/>
              <a:gd name="T20" fmla="*/ 1937 w 6752"/>
              <a:gd name="T21" fmla="*/ 304 h 326"/>
              <a:gd name="T22" fmla="*/ 1939 w 6752"/>
              <a:gd name="T23" fmla="*/ 290 h 326"/>
              <a:gd name="T24" fmla="*/ 1937 w 6752"/>
              <a:gd name="T25" fmla="*/ 278 h 326"/>
              <a:gd name="T26" fmla="*/ 1937 w 6752"/>
              <a:gd name="T27" fmla="*/ 278 h 326"/>
              <a:gd name="T28" fmla="*/ 1931 w 6752"/>
              <a:gd name="T29" fmla="*/ 258 h 326"/>
              <a:gd name="T30" fmla="*/ 1921 w 6752"/>
              <a:gd name="T31" fmla="*/ 238 h 326"/>
              <a:gd name="T32" fmla="*/ 1913 w 6752"/>
              <a:gd name="T33" fmla="*/ 220 h 326"/>
              <a:gd name="T34" fmla="*/ 1901 w 6752"/>
              <a:gd name="T35" fmla="*/ 204 h 326"/>
              <a:gd name="T36" fmla="*/ 1891 w 6752"/>
              <a:gd name="T37" fmla="*/ 188 h 326"/>
              <a:gd name="T38" fmla="*/ 1877 w 6752"/>
              <a:gd name="T39" fmla="*/ 174 h 326"/>
              <a:gd name="T40" fmla="*/ 1851 w 6752"/>
              <a:gd name="T41" fmla="*/ 148 h 326"/>
              <a:gd name="T42" fmla="*/ 6750 w 6752"/>
              <a:gd name="T43" fmla="*/ 148 h 326"/>
              <a:gd name="T44" fmla="*/ 6750 w 6752"/>
              <a:gd name="T45" fmla="*/ 148 h 326"/>
              <a:gd name="T46" fmla="*/ 6752 w 6752"/>
              <a:gd name="T47" fmla="*/ 0 h 326"/>
              <a:gd name="T48" fmla="*/ 0 w 6752"/>
              <a:gd name="T49" fmla="*/ 0 h 326"/>
              <a:gd name="T50" fmla="*/ 0 w 6752"/>
              <a:gd name="T51" fmla="*/ 148 h 326"/>
              <a:gd name="T52" fmla="*/ 1733 w 6752"/>
              <a:gd name="T53" fmla="*/ 148 h 326"/>
              <a:gd name="T54" fmla="*/ 1733 w 6752"/>
              <a:gd name="T55" fmla="*/ 148 h 326"/>
              <a:gd name="T56" fmla="*/ 1763 w 6752"/>
              <a:gd name="T57" fmla="*/ 162 h 326"/>
              <a:gd name="T58" fmla="*/ 1787 w 6752"/>
              <a:gd name="T59" fmla="*/ 174 h 326"/>
              <a:gd name="T60" fmla="*/ 1813 w 6752"/>
              <a:gd name="T61" fmla="*/ 192 h 326"/>
              <a:gd name="T62" fmla="*/ 1839 w 6752"/>
              <a:gd name="T63" fmla="*/ 214 h 326"/>
              <a:gd name="T64" fmla="*/ 1851 w 6752"/>
              <a:gd name="T65" fmla="*/ 226 h 326"/>
              <a:gd name="T66" fmla="*/ 1863 w 6752"/>
              <a:gd name="T67" fmla="*/ 240 h 326"/>
              <a:gd name="T68" fmla="*/ 1873 w 6752"/>
              <a:gd name="T69" fmla="*/ 254 h 326"/>
              <a:gd name="T70" fmla="*/ 1883 w 6752"/>
              <a:gd name="T71" fmla="*/ 270 h 326"/>
              <a:gd name="T72" fmla="*/ 1891 w 6752"/>
              <a:gd name="T73" fmla="*/ 286 h 326"/>
              <a:gd name="T74" fmla="*/ 1897 w 6752"/>
              <a:gd name="T75" fmla="*/ 304 h 326"/>
              <a:gd name="T76" fmla="*/ 1897 w 6752"/>
              <a:gd name="T77" fmla="*/ 304 h 326"/>
              <a:gd name="connsiteX0" fmla="*/ 2810 w 10616"/>
              <a:gd name="connsiteY0" fmla="*/ 9325 h 10000"/>
              <a:gd name="connsiteX1" fmla="*/ 2810 w 10616"/>
              <a:gd name="connsiteY1" fmla="*/ 9325 h 10000"/>
              <a:gd name="connsiteX2" fmla="*/ 2815 w 10616"/>
              <a:gd name="connsiteY2" fmla="*/ 9693 h 10000"/>
              <a:gd name="connsiteX3" fmla="*/ 2827 w 10616"/>
              <a:gd name="connsiteY3" fmla="*/ 9877 h 10000"/>
              <a:gd name="connsiteX4" fmla="*/ 2833 w 10616"/>
              <a:gd name="connsiteY4" fmla="*/ 9939 h 10000"/>
              <a:gd name="connsiteX5" fmla="*/ 2839 w 10616"/>
              <a:gd name="connsiteY5" fmla="*/ 10000 h 10000"/>
              <a:gd name="connsiteX6" fmla="*/ 2845 w 10616"/>
              <a:gd name="connsiteY6" fmla="*/ 9939 h 10000"/>
              <a:gd name="connsiteX7" fmla="*/ 2851 w 10616"/>
              <a:gd name="connsiteY7" fmla="*/ 9877 h 10000"/>
              <a:gd name="connsiteX8" fmla="*/ 2851 w 10616"/>
              <a:gd name="connsiteY8" fmla="*/ 9877 h 10000"/>
              <a:gd name="connsiteX9" fmla="*/ 2863 w 10616"/>
              <a:gd name="connsiteY9" fmla="*/ 9632 h 10000"/>
              <a:gd name="connsiteX10" fmla="*/ 2869 w 10616"/>
              <a:gd name="connsiteY10" fmla="*/ 9325 h 10000"/>
              <a:gd name="connsiteX11" fmla="*/ 2872 w 10616"/>
              <a:gd name="connsiteY11" fmla="*/ 8896 h 10000"/>
              <a:gd name="connsiteX12" fmla="*/ 2869 w 10616"/>
              <a:gd name="connsiteY12" fmla="*/ 8528 h 10000"/>
              <a:gd name="connsiteX13" fmla="*/ 2869 w 10616"/>
              <a:gd name="connsiteY13" fmla="*/ 8528 h 10000"/>
              <a:gd name="connsiteX14" fmla="*/ 2860 w 10616"/>
              <a:gd name="connsiteY14" fmla="*/ 7914 h 10000"/>
              <a:gd name="connsiteX15" fmla="*/ 2845 w 10616"/>
              <a:gd name="connsiteY15" fmla="*/ 7301 h 10000"/>
              <a:gd name="connsiteX16" fmla="*/ 2833 w 10616"/>
              <a:gd name="connsiteY16" fmla="*/ 6748 h 10000"/>
              <a:gd name="connsiteX17" fmla="*/ 2815 w 10616"/>
              <a:gd name="connsiteY17" fmla="*/ 6258 h 10000"/>
              <a:gd name="connsiteX18" fmla="*/ 2801 w 10616"/>
              <a:gd name="connsiteY18" fmla="*/ 5767 h 10000"/>
              <a:gd name="connsiteX19" fmla="*/ 2780 w 10616"/>
              <a:gd name="connsiteY19" fmla="*/ 5337 h 10000"/>
              <a:gd name="connsiteX20" fmla="*/ 2741 w 10616"/>
              <a:gd name="connsiteY20" fmla="*/ 4540 h 10000"/>
              <a:gd name="connsiteX21" fmla="*/ 9997 w 10616"/>
              <a:gd name="connsiteY21" fmla="*/ 4540 h 10000"/>
              <a:gd name="connsiteX22" fmla="*/ 9997 w 10616"/>
              <a:gd name="connsiteY22" fmla="*/ 4540 h 10000"/>
              <a:gd name="connsiteX23" fmla="*/ 10616 w 10616"/>
              <a:gd name="connsiteY23" fmla="*/ 0 h 10000"/>
              <a:gd name="connsiteX24" fmla="*/ 0 w 10616"/>
              <a:gd name="connsiteY24" fmla="*/ 0 h 10000"/>
              <a:gd name="connsiteX25" fmla="*/ 0 w 10616"/>
              <a:gd name="connsiteY25" fmla="*/ 4540 h 10000"/>
              <a:gd name="connsiteX26" fmla="*/ 2567 w 10616"/>
              <a:gd name="connsiteY26" fmla="*/ 4540 h 10000"/>
              <a:gd name="connsiteX27" fmla="*/ 2567 w 10616"/>
              <a:gd name="connsiteY27" fmla="*/ 4540 h 10000"/>
              <a:gd name="connsiteX28" fmla="*/ 2611 w 10616"/>
              <a:gd name="connsiteY28" fmla="*/ 4969 h 10000"/>
              <a:gd name="connsiteX29" fmla="*/ 2647 w 10616"/>
              <a:gd name="connsiteY29" fmla="*/ 5337 h 10000"/>
              <a:gd name="connsiteX30" fmla="*/ 2685 w 10616"/>
              <a:gd name="connsiteY30" fmla="*/ 5890 h 10000"/>
              <a:gd name="connsiteX31" fmla="*/ 2724 w 10616"/>
              <a:gd name="connsiteY31" fmla="*/ 6564 h 10000"/>
              <a:gd name="connsiteX32" fmla="*/ 2741 w 10616"/>
              <a:gd name="connsiteY32" fmla="*/ 6933 h 10000"/>
              <a:gd name="connsiteX33" fmla="*/ 2759 w 10616"/>
              <a:gd name="connsiteY33" fmla="*/ 7362 h 10000"/>
              <a:gd name="connsiteX34" fmla="*/ 2774 w 10616"/>
              <a:gd name="connsiteY34" fmla="*/ 7791 h 10000"/>
              <a:gd name="connsiteX35" fmla="*/ 2789 w 10616"/>
              <a:gd name="connsiteY35" fmla="*/ 8282 h 10000"/>
              <a:gd name="connsiteX36" fmla="*/ 2801 w 10616"/>
              <a:gd name="connsiteY36" fmla="*/ 8773 h 10000"/>
              <a:gd name="connsiteX37" fmla="*/ 2810 w 10616"/>
              <a:gd name="connsiteY37" fmla="*/ 9325 h 10000"/>
              <a:gd name="connsiteX38" fmla="*/ 2810 w 10616"/>
              <a:gd name="connsiteY38" fmla="*/ 9325 h 10000"/>
              <a:gd name="connsiteX0" fmla="*/ 2810 w 11380"/>
              <a:gd name="connsiteY0" fmla="*/ 9325 h 10000"/>
              <a:gd name="connsiteX1" fmla="*/ 2810 w 11380"/>
              <a:gd name="connsiteY1" fmla="*/ 9325 h 10000"/>
              <a:gd name="connsiteX2" fmla="*/ 2815 w 11380"/>
              <a:gd name="connsiteY2" fmla="*/ 9693 h 10000"/>
              <a:gd name="connsiteX3" fmla="*/ 2827 w 11380"/>
              <a:gd name="connsiteY3" fmla="*/ 9877 h 10000"/>
              <a:gd name="connsiteX4" fmla="*/ 2833 w 11380"/>
              <a:gd name="connsiteY4" fmla="*/ 9939 h 10000"/>
              <a:gd name="connsiteX5" fmla="*/ 2839 w 11380"/>
              <a:gd name="connsiteY5" fmla="*/ 10000 h 10000"/>
              <a:gd name="connsiteX6" fmla="*/ 2845 w 11380"/>
              <a:gd name="connsiteY6" fmla="*/ 9939 h 10000"/>
              <a:gd name="connsiteX7" fmla="*/ 2851 w 11380"/>
              <a:gd name="connsiteY7" fmla="*/ 9877 h 10000"/>
              <a:gd name="connsiteX8" fmla="*/ 2851 w 11380"/>
              <a:gd name="connsiteY8" fmla="*/ 9877 h 10000"/>
              <a:gd name="connsiteX9" fmla="*/ 2863 w 11380"/>
              <a:gd name="connsiteY9" fmla="*/ 9632 h 10000"/>
              <a:gd name="connsiteX10" fmla="*/ 2869 w 11380"/>
              <a:gd name="connsiteY10" fmla="*/ 9325 h 10000"/>
              <a:gd name="connsiteX11" fmla="*/ 2872 w 11380"/>
              <a:gd name="connsiteY11" fmla="*/ 8896 h 10000"/>
              <a:gd name="connsiteX12" fmla="*/ 2869 w 11380"/>
              <a:gd name="connsiteY12" fmla="*/ 8528 h 10000"/>
              <a:gd name="connsiteX13" fmla="*/ 2869 w 11380"/>
              <a:gd name="connsiteY13" fmla="*/ 8528 h 10000"/>
              <a:gd name="connsiteX14" fmla="*/ 2860 w 11380"/>
              <a:gd name="connsiteY14" fmla="*/ 7914 h 10000"/>
              <a:gd name="connsiteX15" fmla="*/ 2845 w 11380"/>
              <a:gd name="connsiteY15" fmla="*/ 7301 h 10000"/>
              <a:gd name="connsiteX16" fmla="*/ 2833 w 11380"/>
              <a:gd name="connsiteY16" fmla="*/ 6748 h 10000"/>
              <a:gd name="connsiteX17" fmla="*/ 2815 w 11380"/>
              <a:gd name="connsiteY17" fmla="*/ 6258 h 10000"/>
              <a:gd name="connsiteX18" fmla="*/ 2801 w 11380"/>
              <a:gd name="connsiteY18" fmla="*/ 5767 h 10000"/>
              <a:gd name="connsiteX19" fmla="*/ 2780 w 11380"/>
              <a:gd name="connsiteY19" fmla="*/ 5337 h 10000"/>
              <a:gd name="connsiteX20" fmla="*/ 2741 w 11380"/>
              <a:gd name="connsiteY20" fmla="*/ 4540 h 10000"/>
              <a:gd name="connsiteX21" fmla="*/ 9997 w 11380"/>
              <a:gd name="connsiteY21" fmla="*/ 4540 h 10000"/>
              <a:gd name="connsiteX22" fmla="*/ 9997 w 11380"/>
              <a:gd name="connsiteY22" fmla="*/ 4540 h 10000"/>
              <a:gd name="connsiteX23" fmla="*/ 11380 w 11380"/>
              <a:gd name="connsiteY23" fmla="*/ 0 h 10000"/>
              <a:gd name="connsiteX24" fmla="*/ 0 w 11380"/>
              <a:gd name="connsiteY24" fmla="*/ 0 h 10000"/>
              <a:gd name="connsiteX25" fmla="*/ 0 w 11380"/>
              <a:gd name="connsiteY25" fmla="*/ 4540 h 10000"/>
              <a:gd name="connsiteX26" fmla="*/ 2567 w 11380"/>
              <a:gd name="connsiteY26" fmla="*/ 4540 h 10000"/>
              <a:gd name="connsiteX27" fmla="*/ 2567 w 11380"/>
              <a:gd name="connsiteY27" fmla="*/ 4540 h 10000"/>
              <a:gd name="connsiteX28" fmla="*/ 2611 w 11380"/>
              <a:gd name="connsiteY28" fmla="*/ 4969 h 10000"/>
              <a:gd name="connsiteX29" fmla="*/ 2647 w 11380"/>
              <a:gd name="connsiteY29" fmla="*/ 5337 h 10000"/>
              <a:gd name="connsiteX30" fmla="*/ 2685 w 11380"/>
              <a:gd name="connsiteY30" fmla="*/ 5890 h 10000"/>
              <a:gd name="connsiteX31" fmla="*/ 2724 w 11380"/>
              <a:gd name="connsiteY31" fmla="*/ 6564 h 10000"/>
              <a:gd name="connsiteX32" fmla="*/ 2741 w 11380"/>
              <a:gd name="connsiteY32" fmla="*/ 6933 h 10000"/>
              <a:gd name="connsiteX33" fmla="*/ 2759 w 11380"/>
              <a:gd name="connsiteY33" fmla="*/ 7362 h 10000"/>
              <a:gd name="connsiteX34" fmla="*/ 2774 w 11380"/>
              <a:gd name="connsiteY34" fmla="*/ 7791 h 10000"/>
              <a:gd name="connsiteX35" fmla="*/ 2789 w 11380"/>
              <a:gd name="connsiteY35" fmla="*/ 8282 h 10000"/>
              <a:gd name="connsiteX36" fmla="*/ 2801 w 11380"/>
              <a:gd name="connsiteY36" fmla="*/ 8773 h 10000"/>
              <a:gd name="connsiteX37" fmla="*/ 2810 w 11380"/>
              <a:gd name="connsiteY37" fmla="*/ 9325 h 10000"/>
              <a:gd name="connsiteX38" fmla="*/ 2810 w 11380"/>
              <a:gd name="connsiteY38" fmla="*/ 9325 h 10000"/>
              <a:gd name="connsiteX0" fmla="*/ 2810 w 11443"/>
              <a:gd name="connsiteY0" fmla="*/ 9325 h 10000"/>
              <a:gd name="connsiteX1" fmla="*/ 2810 w 11443"/>
              <a:gd name="connsiteY1" fmla="*/ 9325 h 10000"/>
              <a:gd name="connsiteX2" fmla="*/ 2815 w 11443"/>
              <a:gd name="connsiteY2" fmla="*/ 9693 h 10000"/>
              <a:gd name="connsiteX3" fmla="*/ 2827 w 11443"/>
              <a:gd name="connsiteY3" fmla="*/ 9877 h 10000"/>
              <a:gd name="connsiteX4" fmla="*/ 2833 w 11443"/>
              <a:gd name="connsiteY4" fmla="*/ 9939 h 10000"/>
              <a:gd name="connsiteX5" fmla="*/ 2839 w 11443"/>
              <a:gd name="connsiteY5" fmla="*/ 10000 h 10000"/>
              <a:gd name="connsiteX6" fmla="*/ 2845 w 11443"/>
              <a:gd name="connsiteY6" fmla="*/ 9939 h 10000"/>
              <a:gd name="connsiteX7" fmla="*/ 2851 w 11443"/>
              <a:gd name="connsiteY7" fmla="*/ 9877 h 10000"/>
              <a:gd name="connsiteX8" fmla="*/ 2851 w 11443"/>
              <a:gd name="connsiteY8" fmla="*/ 9877 h 10000"/>
              <a:gd name="connsiteX9" fmla="*/ 2863 w 11443"/>
              <a:gd name="connsiteY9" fmla="*/ 9632 h 10000"/>
              <a:gd name="connsiteX10" fmla="*/ 2869 w 11443"/>
              <a:gd name="connsiteY10" fmla="*/ 9325 h 10000"/>
              <a:gd name="connsiteX11" fmla="*/ 2872 w 11443"/>
              <a:gd name="connsiteY11" fmla="*/ 8896 h 10000"/>
              <a:gd name="connsiteX12" fmla="*/ 2869 w 11443"/>
              <a:gd name="connsiteY12" fmla="*/ 8528 h 10000"/>
              <a:gd name="connsiteX13" fmla="*/ 2869 w 11443"/>
              <a:gd name="connsiteY13" fmla="*/ 8528 h 10000"/>
              <a:gd name="connsiteX14" fmla="*/ 2860 w 11443"/>
              <a:gd name="connsiteY14" fmla="*/ 7914 h 10000"/>
              <a:gd name="connsiteX15" fmla="*/ 2845 w 11443"/>
              <a:gd name="connsiteY15" fmla="*/ 7301 h 10000"/>
              <a:gd name="connsiteX16" fmla="*/ 2833 w 11443"/>
              <a:gd name="connsiteY16" fmla="*/ 6748 h 10000"/>
              <a:gd name="connsiteX17" fmla="*/ 2815 w 11443"/>
              <a:gd name="connsiteY17" fmla="*/ 6258 h 10000"/>
              <a:gd name="connsiteX18" fmla="*/ 2801 w 11443"/>
              <a:gd name="connsiteY18" fmla="*/ 5767 h 10000"/>
              <a:gd name="connsiteX19" fmla="*/ 2780 w 11443"/>
              <a:gd name="connsiteY19" fmla="*/ 5337 h 10000"/>
              <a:gd name="connsiteX20" fmla="*/ 2741 w 11443"/>
              <a:gd name="connsiteY20" fmla="*/ 4540 h 10000"/>
              <a:gd name="connsiteX21" fmla="*/ 9997 w 11443"/>
              <a:gd name="connsiteY21" fmla="*/ 4540 h 10000"/>
              <a:gd name="connsiteX22" fmla="*/ 11384 w 11443"/>
              <a:gd name="connsiteY22" fmla="*/ 4386 h 10000"/>
              <a:gd name="connsiteX23" fmla="*/ 11380 w 11443"/>
              <a:gd name="connsiteY23" fmla="*/ 0 h 10000"/>
              <a:gd name="connsiteX24" fmla="*/ 0 w 11443"/>
              <a:gd name="connsiteY24" fmla="*/ 0 h 10000"/>
              <a:gd name="connsiteX25" fmla="*/ 0 w 11443"/>
              <a:gd name="connsiteY25" fmla="*/ 4540 h 10000"/>
              <a:gd name="connsiteX26" fmla="*/ 2567 w 11443"/>
              <a:gd name="connsiteY26" fmla="*/ 4540 h 10000"/>
              <a:gd name="connsiteX27" fmla="*/ 2567 w 11443"/>
              <a:gd name="connsiteY27" fmla="*/ 4540 h 10000"/>
              <a:gd name="connsiteX28" fmla="*/ 2611 w 11443"/>
              <a:gd name="connsiteY28" fmla="*/ 4969 h 10000"/>
              <a:gd name="connsiteX29" fmla="*/ 2647 w 11443"/>
              <a:gd name="connsiteY29" fmla="*/ 5337 h 10000"/>
              <a:gd name="connsiteX30" fmla="*/ 2685 w 11443"/>
              <a:gd name="connsiteY30" fmla="*/ 5890 h 10000"/>
              <a:gd name="connsiteX31" fmla="*/ 2724 w 11443"/>
              <a:gd name="connsiteY31" fmla="*/ 6564 h 10000"/>
              <a:gd name="connsiteX32" fmla="*/ 2741 w 11443"/>
              <a:gd name="connsiteY32" fmla="*/ 6933 h 10000"/>
              <a:gd name="connsiteX33" fmla="*/ 2759 w 11443"/>
              <a:gd name="connsiteY33" fmla="*/ 7362 h 10000"/>
              <a:gd name="connsiteX34" fmla="*/ 2774 w 11443"/>
              <a:gd name="connsiteY34" fmla="*/ 7791 h 10000"/>
              <a:gd name="connsiteX35" fmla="*/ 2789 w 11443"/>
              <a:gd name="connsiteY35" fmla="*/ 8282 h 10000"/>
              <a:gd name="connsiteX36" fmla="*/ 2801 w 11443"/>
              <a:gd name="connsiteY36" fmla="*/ 8773 h 10000"/>
              <a:gd name="connsiteX37" fmla="*/ 2810 w 11443"/>
              <a:gd name="connsiteY37" fmla="*/ 9325 h 10000"/>
              <a:gd name="connsiteX38" fmla="*/ 2810 w 11443"/>
              <a:gd name="connsiteY38" fmla="*/ 9325 h 10000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473"/>
              <a:gd name="connsiteY0" fmla="*/ 9325 h 10000"/>
              <a:gd name="connsiteX1" fmla="*/ 2810 w 11473"/>
              <a:gd name="connsiteY1" fmla="*/ 9325 h 10000"/>
              <a:gd name="connsiteX2" fmla="*/ 2815 w 11473"/>
              <a:gd name="connsiteY2" fmla="*/ 9693 h 10000"/>
              <a:gd name="connsiteX3" fmla="*/ 2827 w 11473"/>
              <a:gd name="connsiteY3" fmla="*/ 9877 h 10000"/>
              <a:gd name="connsiteX4" fmla="*/ 2833 w 11473"/>
              <a:gd name="connsiteY4" fmla="*/ 9939 h 10000"/>
              <a:gd name="connsiteX5" fmla="*/ 2839 w 11473"/>
              <a:gd name="connsiteY5" fmla="*/ 10000 h 10000"/>
              <a:gd name="connsiteX6" fmla="*/ 2845 w 11473"/>
              <a:gd name="connsiteY6" fmla="*/ 9939 h 10000"/>
              <a:gd name="connsiteX7" fmla="*/ 2851 w 11473"/>
              <a:gd name="connsiteY7" fmla="*/ 9877 h 10000"/>
              <a:gd name="connsiteX8" fmla="*/ 2851 w 11473"/>
              <a:gd name="connsiteY8" fmla="*/ 9877 h 10000"/>
              <a:gd name="connsiteX9" fmla="*/ 2863 w 11473"/>
              <a:gd name="connsiteY9" fmla="*/ 9632 h 10000"/>
              <a:gd name="connsiteX10" fmla="*/ 2869 w 11473"/>
              <a:gd name="connsiteY10" fmla="*/ 9325 h 10000"/>
              <a:gd name="connsiteX11" fmla="*/ 2872 w 11473"/>
              <a:gd name="connsiteY11" fmla="*/ 8896 h 10000"/>
              <a:gd name="connsiteX12" fmla="*/ 2869 w 11473"/>
              <a:gd name="connsiteY12" fmla="*/ 8528 h 10000"/>
              <a:gd name="connsiteX13" fmla="*/ 2869 w 11473"/>
              <a:gd name="connsiteY13" fmla="*/ 8528 h 10000"/>
              <a:gd name="connsiteX14" fmla="*/ 2860 w 11473"/>
              <a:gd name="connsiteY14" fmla="*/ 7914 h 10000"/>
              <a:gd name="connsiteX15" fmla="*/ 2845 w 11473"/>
              <a:gd name="connsiteY15" fmla="*/ 7301 h 10000"/>
              <a:gd name="connsiteX16" fmla="*/ 2833 w 11473"/>
              <a:gd name="connsiteY16" fmla="*/ 6748 h 10000"/>
              <a:gd name="connsiteX17" fmla="*/ 2815 w 11473"/>
              <a:gd name="connsiteY17" fmla="*/ 6258 h 10000"/>
              <a:gd name="connsiteX18" fmla="*/ 2801 w 11473"/>
              <a:gd name="connsiteY18" fmla="*/ 5767 h 10000"/>
              <a:gd name="connsiteX19" fmla="*/ 2780 w 11473"/>
              <a:gd name="connsiteY19" fmla="*/ 5337 h 10000"/>
              <a:gd name="connsiteX20" fmla="*/ 2741 w 11473"/>
              <a:gd name="connsiteY20" fmla="*/ 4540 h 10000"/>
              <a:gd name="connsiteX21" fmla="*/ 9997 w 11473"/>
              <a:gd name="connsiteY21" fmla="*/ 4540 h 10000"/>
              <a:gd name="connsiteX22" fmla="*/ 11384 w 11473"/>
              <a:gd name="connsiteY22" fmla="*/ 4386 h 10000"/>
              <a:gd name="connsiteX23" fmla="*/ 11380 w 11473"/>
              <a:gd name="connsiteY23" fmla="*/ 0 h 10000"/>
              <a:gd name="connsiteX24" fmla="*/ 0 w 11473"/>
              <a:gd name="connsiteY24" fmla="*/ 0 h 10000"/>
              <a:gd name="connsiteX25" fmla="*/ 0 w 11473"/>
              <a:gd name="connsiteY25" fmla="*/ 4540 h 10000"/>
              <a:gd name="connsiteX26" fmla="*/ 2567 w 11473"/>
              <a:gd name="connsiteY26" fmla="*/ 4540 h 10000"/>
              <a:gd name="connsiteX27" fmla="*/ 2567 w 11473"/>
              <a:gd name="connsiteY27" fmla="*/ 4540 h 10000"/>
              <a:gd name="connsiteX28" fmla="*/ 2611 w 11473"/>
              <a:gd name="connsiteY28" fmla="*/ 4969 h 10000"/>
              <a:gd name="connsiteX29" fmla="*/ 2647 w 11473"/>
              <a:gd name="connsiteY29" fmla="*/ 5337 h 10000"/>
              <a:gd name="connsiteX30" fmla="*/ 2685 w 11473"/>
              <a:gd name="connsiteY30" fmla="*/ 5890 h 10000"/>
              <a:gd name="connsiteX31" fmla="*/ 2724 w 11473"/>
              <a:gd name="connsiteY31" fmla="*/ 6564 h 10000"/>
              <a:gd name="connsiteX32" fmla="*/ 2741 w 11473"/>
              <a:gd name="connsiteY32" fmla="*/ 6933 h 10000"/>
              <a:gd name="connsiteX33" fmla="*/ 2759 w 11473"/>
              <a:gd name="connsiteY33" fmla="*/ 7362 h 10000"/>
              <a:gd name="connsiteX34" fmla="*/ 2774 w 11473"/>
              <a:gd name="connsiteY34" fmla="*/ 7791 h 10000"/>
              <a:gd name="connsiteX35" fmla="*/ 2789 w 11473"/>
              <a:gd name="connsiteY35" fmla="*/ 8282 h 10000"/>
              <a:gd name="connsiteX36" fmla="*/ 2801 w 11473"/>
              <a:gd name="connsiteY36" fmla="*/ 8773 h 10000"/>
              <a:gd name="connsiteX37" fmla="*/ 2810 w 11473"/>
              <a:gd name="connsiteY37" fmla="*/ 9325 h 10000"/>
              <a:gd name="connsiteX38" fmla="*/ 2810 w 11473"/>
              <a:gd name="connsiteY38" fmla="*/ 9325 h 10000"/>
              <a:gd name="connsiteX0" fmla="*/ 2810 w 11388"/>
              <a:gd name="connsiteY0" fmla="*/ 9325 h 10000"/>
              <a:gd name="connsiteX1" fmla="*/ 2810 w 11388"/>
              <a:gd name="connsiteY1" fmla="*/ 9325 h 10000"/>
              <a:gd name="connsiteX2" fmla="*/ 2815 w 11388"/>
              <a:gd name="connsiteY2" fmla="*/ 9693 h 10000"/>
              <a:gd name="connsiteX3" fmla="*/ 2827 w 11388"/>
              <a:gd name="connsiteY3" fmla="*/ 9877 h 10000"/>
              <a:gd name="connsiteX4" fmla="*/ 2833 w 11388"/>
              <a:gd name="connsiteY4" fmla="*/ 9939 h 10000"/>
              <a:gd name="connsiteX5" fmla="*/ 2839 w 11388"/>
              <a:gd name="connsiteY5" fmla="*/ 10000 h 10000"/>
              <a:gd name="connsiteX6" fmla="*/ 2845 w 11388"/>
              <a:gd name="connsiteY6" fmla="*/ 9939 h 10000"/>
              <a:gd name="connsiteX7" fmla="*/ 2851 w 11388"/>
              <a:gd name="connsiteY7" fmla="*/ 9877 h 10000"/>
              <a:gd name="connsiteX8" fmla="*/ 2851 w 11388"/>
              <a:gd name="connsiteY8" fmla="*/ 9877 h 10000"/>
              <a:gd name="connsiteX9" fmla="*/ 2863 w 11388"/>
              <a:gd name="connsiteY9" fmla="*/ 9632 h 10000"/>
              <a:gd name="connsiteX10" fmla="*/ 2869 w 11388"/>
              <a:gd name="connsiteY10" fmla="*/ 9325 h 10000"/>
              <a:gd name="connsiteX11" fmla="*/ 2872 w 11388"/>
              <a:gd name="connsiteY11" fmla="*/ 8896 h 10000"/>
              <a:gd name="connsiteX12" fmla="*/ 2869 w 11388"/>
              <a:gd name="connsiteY12" fmla="*/ 8528 h 10000"/>
              <a:gd name="connsiteX13" fmla="*/ 2869 w 11388"/>
              <a:gd name="connsiteY13" fmla="*/ 8528 h 10000"/>
              <a:gd name="connsiteX14" fmla="*/ 2860 w 11388"/>
              <a:gd name="connsiteY14" fmla="*/ 7914 h 10000"/>
              <a:gd name="connsiteX15" fmla="*/ 2845 w 11388"/>
              <a:gd name="connsiteY15" fmla="*/ 7301 h 10000"/>
              <a:gd name="connsiteX16" fmla="*/ 2833 w 11388"/>
              <a:gd name="connsiteY16" fmla="*/ 6748 h 10000"/>
              <a:gd name="connsiteX17" fmla="*/ 2815 w 11388"/>
              <a:gd name="connsiteY17" fmla="*/ 6258 h 10000"/>
              <a:gd name="connsiteX18" fmla="*/ 2801 w 11388"/>
              <a:gd name="connsiteY18" fmla="*/ 5767 h 10000"/>
              <a:gd name="connsiteX19" fmla="*/ 2780 w 11388"/>
              <a:gd name="connsiteY19" fmla="*/ 5337 h 10000"/>
              <a:gd name="connsiteX20" fmla="*/ 2741 w 11388"/>
              <a:gd name="connsiteY20" fmla="*/ 4540 h 10000"/>
              <a:gd name="connsiteX21" fmla="*/ 9997 w 11388"/>
              <a:gd name="connsiteY21" fmla="*/ 4540 h 10000"/>
              <a:gd name="connsiteX22" fmla="*/ 11384 w 11388"/>
              <a:gd name="connsiteY22" fmla="*/ 4386 h 10000"/>
              <a:gd name="connsiteX23" fmla="*/ 11380 w 11388"/>
              <a:gd name="connsiteY23" fmla="*/ 0 h 10000"/>
              <a:gd name="connsiteX24" fmla="*/ 0 w 11388"/>
              <a:gd name="connsiteY24" fmla="*/ 0 h 10000"/>
              <a:gd name="connsiteX25" fmla="*/ 0 w 11388"/>
              <a:gd name="connsiteY25" fmla="*/ 4540 h 10000"/>
              <a:gd name="connsiteX26" fmla="*/ 2567 w 11388"/>
              <a:gd name="connsiteY26" fmla="*/ 4540 h 10000"/>
              <a:gd name="connsiteX27" fmla="*/ 2567 w 11388"/>
              <a:gd name="connsiteY27" fmla="*/ 4540 h 10000"/>
              <a:gd name="connsiteX28" fmla="*/ 2611 w 11388"/>
              <a:gd name="connsiteY28" fmla="*/ 4969 h 10000"/>
              <a:gd name="connsiteX29" fmla="*/ 2647 w 11388"/>
              <a:gd name="connsiteY29" fmla="*/ 5337 h 10000"/>
              <a:gd name="connsiteX30" fmla="*/ 2685 w 11388"/>
              <a:gd name="connsiteY30" fmla="*/ 5890 h 10000"/>
              <a:gd name="connsiteX31" fmla="*/ 2724 w 11388"/>
              <a:gd name="connsiteY31" fmla="*/ 6564 h 10000"/>
              <a:gd name="connsiteX32" fmla="*/ 2741 w 11388"/>
              <a:gd name="connsiteY32" fmla="*/ 6933 h 10000"/>
              <a:gd name="connsiteX33" fmla="*/ 2759 w 11388"/>
              <a:gd name="connsiteY33" fmla="*/ 7362 h 10000"/>
              <a:gd name="connsiteX34" fmla="*/ 2774 w 11388"/>
              <a:gd name="connsiteY34" fmla="*/ 7791 h 10000"/>
              <a:gd name="connsiteX35" fmla="*/ 2789 w 11388"/>
              <a:gd name="connsiteY35" fmla="*/ 8282 h 10000"/>
              <a:gd name="connsiteX36" fmla="*/ 2801 w 11388"/>
              <a:gd name="connsiteY36" fmla="*/ 8773 h 10000"/>
              <a:gd name="connsiteX37" fmla="*/ 2810 w 11388"/>
              <a:gd name="connsiteY37" fmla="*/ 9325 h 10000"/>
              <a:gd name="connsiteX38" fmla="*/ 2810 w 11388"/>
              <a:gd name="connsiteY38" fmla="*/ 93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88" h="10000">
                <a:moveTo>
                  <a:pt x="2810" y="9325"/>
                </a:moveTo>
                <a:lnTo>
                  <a:pt x="2810" y="9325"/>
                </a:lnTo>
                <a:cubicBezTo>
                  <a:pt x="2812" y="9448"/>
                  <a:pt x="2813" y="9570"/>
                  <a:pt x="2815" y="9693"/>
                </a:cubicBezTo>
                <a:cubicBezTo>
                  <a:pt x="2819" y="9754"/>
                  <a:pt x="2823" y="9816"/>
                  <a:pt x="2827" y="9877"/>
                </a:cubicBezTo>
                <a:cubicBezTo>
                  <a:pt x="2829" y="9898"/>
                  <a:pt x="2831" y="9918"/>
                  <a:pt x="2833" y="9939"/>
                </a:cubicBezTo>
                <a:cubicBezTo>
                  <a:pt x="2835" y="9959"/>
                  <a:pt x="2837" y="9980"/>
                  <a:pt x="2839" y="10000"/>
                </a:cubicBezTo>
                <a:cubicBezTo>
                  <a:pt x="2841" y="9980"/>
                  <a:pt x="2843" y="9959"/>
                  <a:pt x="2845" y="9939"/>
                </a:cubicBezTo>
                <a:cubicBezTo>
                  <a:pt x="2847" y="9918"/>
                  <a:pt x="2849" y="9898"/>
                  <a:pt x="2851" y="9877"/>
                </a:cubicBezTo>
                <a:lnTo>
                  <a:pt x="2851" y="9877"/>
                </a:lnTo>
                <a:cubicBezTo>
                  <a:pt x="2855" y="9795"/>
                  <a:pt x="2859" y="9714"/>
                  <a:pt x="2863" y="9632"/>
                </a:cubicBezTo>
                <a:cubicBezTo>
                  <a:pt x="2865" y="9530"/>
                  <a:pt x="2867" y="9427"/>
                  <a:pt x="2869" y="9325"/>
                </a:cubicBezTo>
                <a:lnTo>
                  <a:pt x="2872" y="8896"/>
                </a:lnTo>
                <a:cubicBezTo>
                  <a:pt x="2871" y="8773"/>
                  <a:pt x="2870" y="8651"/>
                  <a:pt x="2869" y="8528"/>
                </a:cubicBezTo>
                <a:lnTo>
                  <a:pt x="2869" y="8528"/>
                </a:lnTo>
                <a:cubicBezTo>
                  <a:pt x="2866" y="8323"/>
                  <a:pt x="2863" y="8119"/>
                  <a:pt x="2860" y="7914"/>
                </a:cubicBezTo>
                <a:cubicBezTo>
                  <a:pt x="2855" y="7710"/>
                  <a:pt x="2850" y="7505"/>
                  <a:pt x="2845" y="7301"/>
                </a:cubicBezTo>
                <a:cubicBezTo>
                  <a:pt x="2841" y="7117"/>
                  <a:pt x="2837" y="6932"/>
                  <a:pt x="2833" y="6748"/>
                </a:cubicBezTo>
                <a:cubicBezTo>
                  <a:pt x="2827" y="6585"/>
                  <a:pt x="2821" y="6421"/>
                  <a:pt x="2815" y="6258"/>
                </a:cubicBezTo>
                <a:cubicBezTo>
                  <a:pt x="2810" y="6094"/>
                  <a:pt x="2806" y="5931"/>
                  <a:pt x="2801" y="5767"/>
                </a:cubicBezTo>
                <a:cubicBezTo>
                  <a:pt x="2794" y="5624"/>
                  <a:pt x="2787" y="5480"/>
                  <a:pt x="2780" y="5337"/>
                </a:cubicBezTo>
                <a:cubicBezTo>
                  <a:pt x="2767" y="5071"/>
                  <a:pt x="2754" y="4806"/>
                  <a:pt x="2741" y="4540"/>
                </a:cubicBezTo>
                <a:lnTo>
                  <a:pt x="9997" y="4540"/>
                </a:lnTo>
                <a:lnTo>
                  <a:pt x="11384" y="4386"/>
                </a:lnTo>
                <a:cubicBezTo>
                  <a:pt x="11397" y="3027"/>
                  <a:pt x="11374" y="1667"/>
                  <a:pt x="11380" y="0"/>
                </a:cubicBezTo>
                <a:lnTo>
                  <a:pt x="0" y="0"/>
                </a:lnTo>
                <a:lnTo>
                  <a:pt x="0" y="4540"/>
                </a:lnTo>
                <a:lnTo>
                  <a:pt x="2567" y="4540"/>
                </a:lnTo>
                <a:lnTo>
                  <a:pt x="2567" y="4540"/>
                </a:lnTo>
                <a:cubicBezTo>
                  <a:pt x="2582" y="4683"/>
                  <a:pt x="2596" y="4826"/>
                  <a:pt x="2611" y="4969"/>
                </a:cubicBezTo>
                <a:cubicBezTo>
                  <a:pt x="2623" y="5092"/>
                  <a:pt x="2635" y="5214"/>
                  <a:pt x="2647" y="5337"/>
                </a:cubicBezTo>
                <a:cubicBezTo>
                  <a:pt x="2660" y="5521"/>
                  <a:pt x="2672" y="5706"/>
                  <a:pt x="2685" y="5890"/>
                </a:cubicBezTo>
                <a:cubicBezTo>
                  <a:pt x="2698" y="6115"/>
                  <a:pt x="2711" y="6339"/>
                  <a:pt x="2724" y="6564"/>
                </a:cubicBezTo>
                <a:cubicBezTo>
                  <a:pt x="2730" y="6687"/>
                  <a:pt x="2735" y="6810"/>
                  <a:pt x="2741" y="6933"/>
                </a:cubicBezTo>
                <a:lnTo>
                  <a:pt x="2759" y="7362"/>
                </a:lnTo>
                <a:lnTo>
                  <a:pt x="2774" y="7791"/>
                </a:lnTo>
                <a:cubicBezTo>
                  <a:pt x="2779" y="7955"/>
                  <a:pt x="2784" y="8118"/>
                  <a:pt x="2789" y="8282"/>
                </a:cubicBezTo>
                <a:cubicBezTo>
                  <a:pt x="2793" y="8446"/>
                  <a:pt x="2797" y="8609"/>
                  <a:pt x="2801" y="8773"/>
                </a:cubicBezTo>
                <a:lnTo>
                  <a:pt x="2810" y="9325"/>
                </a:lnTo>
                <a:lnTo>
                  <a:pt x="2810" y="9325"/>
                </a:lnTo>
                <a:close/>
              </a:path>
            </a:pathLst>
          </a:custGeom>
          <a:solidFill>
            <a:srgbClr val="CA552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1086043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כ"ט/אב/תש"פ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12078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כ"ט/אב/תש"פ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84441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5"/>
          <p:cNvSpPr>
            <a:spLocks noChangeArrowheads="1"/>
          </p:cNvSpPr>
          <p:nvPr/>
        </p:nvSpPr>
        <p:spPr bwMode="auto">
          <a:xfrm>
            <a:off x="0" y="-2688"/>
            <a:ext cx="9144000" cy="934046"/>
          </a:xfrm>
          <a:prstGeom prst="rect">
            <a:avLst/>
          </a:prstGeom>
          <a:solidFill>
            <a:srgbClr val="CA552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419" y="1786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419" y="1113234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158D-D594-4CDE-B894-8BD4993A59BB}" type="datetimeFigureOut">
              <a:rPr lang="he-IL" smtClean="0"/>
              <a:t>כ"ט/אב/תש"פ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506" y="4767263"/>
            <a:ext cx="1683544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148" name="Freeform 5"/>
          <p:cNvSpPr>
            <a:spLocks/>
          </p:cNvSpPr>
          <p:nvPr/>
        </p:nvSpPr>
        <p:spPr bwMode="auto">
          <a:xfrm>
            <a:off x="-13097" y="845634"/>
            <a:ext cx="9157097" cy="388144"/>
          </a:xfrm>
          <a:custGeom>
            <a:avLst/>
            <a:gdLst>
              <a:gd name="T0" fmla="*/ 1897 w 6752"/>
              <a:gd name="T1" fmla="*/ 304 h 326"/>
              <a:gd name="T2" fmla="*/ 1897 w 6752"/>
              <a:gd name="T3" fmla="*/ 304 h 326"/>
              <a:gd name="T4" fmla="*/ 1901 w 6752"/>
              <a:gd name="T5" fmla="*/ 316 h 326"/>
              <a:gd name="T6" fmla="*/ 1909 w 6752"/>
              <a:gd name="T7" fmla="*/ 322 h 326"/>
              <a:gd name="T8" fmla="*/ 1913 w 6752"/>
              <a:gd name="T9" fmla="*/ 324 h 326"/>
              <a:gd name="T10" fmla="*/ 1917 w 6752"/>
              <a:gd name="T11" fmla="*/ 326 h 326"/>
              <a:gd name="T12" fmla="*/ 1921 w 6752"/>
              <a:gd name="T13" fmla="*/ 324 h 326"/>
              <a:gd name="T14" fmla="*/ 1925 w 6752"/>
              <a:gd name="T15" fmla="*/ 322 h 326"/>
              <a:gd name="T16" fmla="*/ 1925 w 6752"/>
              <a:gd name="T17" fmla="*/ 322 h 326"/>
              <a:gd name="T18" fmla="*/ 1933 w 6752"/>
              <a:gd name="T19" fmla="*/ 314 h 326"/>
              <a:gd name="T20" fmla="*/ 1937 w 6752"/>
              <a:gd name="T21" fmla="*/ 304 h 326"/>
              <a:gd name="T22" fmla="*/ 1939 w 6752"/>
              <a:gd name="T23" fmla="*/ 290 h 326"/>
              <a:gd name="T24" fmla="*/ 1937 w 6752"/>
              <a:gd name="T25" fmla="*/ 278 h 326"/>
              <a:gd name="T26" fmla="*/ 1937 w 6752"/>
              <a:gd name="T27" fmla="*/ 278 h 326"/>
              <a:gd name="T28" fmla="*/ 1931 w 6752"/>
              <a:gd name="T29" fmla="*/ 258 h 326"/>
              <a:gd name="T30" fmla="*/ 1921 w 6752"/>
              <a:gd name="T31" fmla="*/ 238 h 326"/>
              <a:gd name="T32" fmla="*/ 1913 w 6752"/>
              <a:gd name="T33" fmla="*/ 220 h 326"/>
              <a:gd name="T34" fmla="*/ 1901 w 6752"/>
              <a:gd name="T35" fmla="*/ 204 h 326"/>
              <a:gd name="T36" fmla="*/ 1891 w 6752"/>
              <a:gd name="T37" fmla="*/ 188 h 326"/>
              <a:gd name="T38" fmla="*/ 1877 w 6752"/>
              <a:gd name="T39" fmla="*/ 174 h 326"/>
              <a:gd name="T40" fmla="*/ 1851 w 6752"/>
              <a:gd name="T41" fmla="*/ 148 h 326"/>
              <a:gd name="T42" fmla="*/ 6750 w 6752"/>
              <a:gd name="T43" fmla="*/ 148 h 326"/>
              <a:gd name="T44" fmla="*/ 6750 w 6752"/>
              <a:gd name="T45" fmla="*/ 148 h 326"/>
              <a:gd name="T46" fmla="*/ 6752 w 6752"/>
              <a:gd name="T47" fmla="*/ 0 h 326"/>
              <a:gd name="T48" fmla="*/ 0 w 6752"/>
              <a:gd name="T49" fmla="*/ 0 h 326"/>
              <a:gd name="T50" fmla="*/ 0 w 6752"/>
              <a:gd name="T51" fmla="*/ 148 h 326"/>
              <a:gd name="T52" fmla="*/ 1733 w 6752"/>
              <a:gd name="T53" fmla="*/ 148 h 326"/>
              <a:gd name="T54" fmla="*/ 1733 w 6752"/>
              <a:gd name="T55" fmla="*/ 148 h 326"/>
              <a:gd name="T56" fmla="*/ 1763 w 6752"/>
              <a:gd name="T57" fmla="*/ 162 h 326"/>
              <a:gd name="T58" fmla="*/ 1787 w 6752"/>
              <a:gd name="T59" fmla="*/ 174 h 326"/>
              <a:gd name="T60" fmla="*/ 1813 w 6752"/>
              <a:gd name="T61" fmla="*/ 192 h 326"/>
              <a:gd name="T62" fmla="*/ 1839 w 6752"/>
              <a:gd name="T63" fmla="*/ 214 h 326"/>
              <a:gd name="T64" fmla="*/ 1851 w 6752"/>
              <a:gd name="T65" fmla="*/ 226 h 326"/>
              <a:gd name="T66" fmla="*/ 1863 w 6752"/>
              <a:gd name="T67" fmla="*/ 240 h 326"/>
              <a:gd name="T68" fmla="*/ 1873 w 6752"/>
              <a:gd name="T69" fmla="*/ 254 h 326"/>
              <a:gd name="T70" fmla="*/ 1883 w 6752"/>
              <a:gd name="T71" fmla="*/ 270 h 326"/>
              <a:gd name="T72" fmla="*/ 1891 w 6752"/>
              <a:gd name="T73" fmla="*/ 286 h 326"/>
              <a:gd name="T74" fmla="*/ 1897 w 6752"/>
              <a:gd name="T75" fmla="*/ 304 h 326"/>
              <a:gd name="T76" fmla="*/ 1897 w 6752"/>
              <a:gd name="T77" fmla="*/ 304 h 326"/>
              <a:gd name="connsiteX0" fmla="*/ 2810 w 10616"/>
              <a:gd name="connsiteY0" fmla="*/ 9325 h 10000"/>
              <a:gd name="connsiteX1" fmla="*/ 2810 w 10616"/>
              <a:gd name="connsiteY1" fmla="*/ 9325 h 10000"/>
              <a:gd name="connsiteX2" fmla="*/ 2815 w 10616"/>
              <a:gd name="connsiteY2" fmla="*/ 9693 h 10000"/>
              <a:gd name="connsiteX3" fmla="*/ 2827 w 10616"/>
              <a:gd name="connsiteY3" fmla="*/ 9877 h 10000"/>
              <a:gd name="connsiteX4" fmla="*/ 2833 w 10616"/>
              <a:gd name="connsiteY4" fmla="*/ 9939 h 10000"/>
              <a:gd name="connsiteX5" fmla="*/ 2839 w 10616"/>
              <a:gd name="connsiteY5" fmla="*/ 10000 h 10000"/>
              <a:gd name="connsiteX6" fmla="*/ 2845 w 10616"/>
              <a:gd name="connsiteY6" fmla="*/ 9939 h 10000"/>
              <a:gd name="connsiteX7" fmla="*/ 2851 w 10616"/>
              <a:gd name="connsiteY7" fmla="*/ 9877 h 10000"/>
              <a:gd name="connsiteX8" fmla="*/ 2851 w 10616"/>
              <a:gd name="connsiteY8" fmla="*/ 9877 h 10000"/>
              <a:gd name="connsiteX9" fmla="*/ 2863 w 10616"/>
              <a:gd name="connsiteY9" fmla="*/ 9632 h 10000"/>
              <a:gd name="connsiteX10" fmla="*/ 2869 w 10616"/>
              <a:gd name="connsiteY10" fmla="*/ 9325 h 10000"/>
              <a:gd name="connsiteX11" fmla="*/ 2872 w 10616"/>
              <a:gd name="connsiteY11" fmla="*/ 8896 h 10000"/>
              <a:gd name="connsiteX12" fmla="*/ 2869 w 10616"/>
              <a:gd name="connsiteY12" fmla="*/ 8528 h 10000"/>
              <a:gd name="connsiteX13" fmla="*/ 2869 w 10616"/>
              <a:gd name="connsiteY13" fmla="*/ 8528 h 10000"/>
              <a:gd name="connsiteX14" fmla="*/ 2860 w 10616"/>
              <a:gd name="connsiteY14" fmla="*/ 7914 h 10000"/>
              <a:gd name="connsiteX15" fmla="*/ 2845 w 10616"/>
              <a:gd name="connsiteY15" fmla="*/ 7301 h 10000"/>
              <a:gd name="connsiteX16" fmla="*/ 2833 w 10616"/>
              <a:gd name="connsiteY16" fmla="*/ 6748 h 10000"/>
              <a:gd name="connsiteX17" fmla="*/ 2815 w 10616"/>
              <a:gd name="connsiteY17" fmla="*/ 6258 h 10000"/>
              <a:gd name="connsiteX18" fmla="*/ 2801 w 10616"/>
              <a:gd name="connsiteY18" fmla="*/ 5767 h 10000"/>
              <a:gd name="connsiteX19" fmla="*/ 2780 w 10616"/>
              <a:gd name="connsiteY19" fmla="*/ 5337 h 10000"/>
              <a:gd name="connsiteX20" fmla="*/ 2741 w 10616"/>
              <a:gd name="connsiteY20" fmla="*/ 4540 h 10000"/>
              <a:gd name="connsiteX21" fmla="*/ 9997 w 10616"/>
              <a:gd name="connsiteY21" fmla="*/ 4540 h 10000"/>
              <a:gd name="connsiteX22" fmla="*/ 9997 w 10616"/>
              <a:gd name="connsiteY22" fmla="*/ 4540 h 10000"/>
              <a:gd name="connsiteX23" fmla="*/ 10616 w 10616"/>
              <a:gd name="connsiteY23" fmla="*/ 0 h 10000"/>
              <a:gd name="connsiteX24" fmla="*/ 0 w 10616"/>
              <a:gd name="connsiteY24" fmla="*/ 0 h 10000"/>
              <a:gd name="connsiteX25" fmla="*/ 0 w 10616"/>
              <a:gd name="connsiteY25" fmla="*/ 4540 h 10000"/>
              <a:gd name="connsiteX26" fmla="*/ 2567 w 10616"/>
              <a:gd name="connsiteY26" fmla="*/ 4540 h 10000"/>
              <a:gd name="connsiteX27" fmla="*/ 2567 w 10616"/>
              <a:gd name="connsiteY27" fmla="*/ 4540 h 10000"/>
              <a:gd name="connsiteX28" fmla="*/ 2611 w 10616"/>
              <a:gd name="connsiteY28" fmla="*/ 4969 h 10000"/>
              <a:gd name="connsiteX29" fmla="*/ 2647 w 10616"/>
              <a:gd name="connsiteY29" fmla="*/ 5337 h 10000"/>
              <a:gd name="connsiteX30" fmla="*/ 2685 w 10616"/>
              <a:gd name="connsiteY30" fmla="*/ 5890 h 10000"/>
              <a:gd name="connsiteX31" fmla="*/ 2724 w 10616"/>
              <a:gd name="connsiteY31" fmla="*/ 6564 h 10000"/>
              <a:gd name="connsiteX32" fmla="*/ 2741 w 10616"/>
              <a:gd name="connsiteY32" fmla="*/ 6933 h 10000"/>
              <a:gd name="connsiteX33" fmla="*/ 2759 w 10616"/>
              <a:gd name="connsiteY33" fmla="*/ 7362 h 10000"/>
              <a:gd name="connsiteX34" fmla="*/ 2774 w 10616"/>
              <a:gd name="connsiteY34" fmla="*/ 7791 h 10000"/>
              <a:gd name="connsiteX35" fmla="*/ 2789 w 10616"/>
              <a:gd name="connsiteY35" fmla="*/ 8282 h 10000"/>
              <a:gd name="connsiteX36" fmla="*/ 2801 w 10616"/>
              <a:gd name="connsiteY36" fmla="*/ 8773 h 10000"/>
              <a:gd name="connsiteX37" fmla="*/ 2810 w 10616"/>
              <a:gd name="connsiteY37" fmla="*/ 9325 h 10000"/>
              <a:gd name="connsiteX38" fmla="*/ 2810 w 10616"/>
              <a:gd name="connsiteY38" fmla="*/ 9325 h 10000"/>
              <a:gd name="connsiteX0" fmla="*/ 2810 w 11380"/>
              <a:gd name="connsiteY0" fmla="*/ 9325 h 10000"/>
              <a:gd name="connsiteX1" fmla="*/ 2810 w 11380"/>
              <a:gd name="connsiteY1" fmla="*/ 9325 h 10000"/>
              <a:gd name="connsiteX2" fmla="*/ 2815 w 11380"/>
              <a:gd name="connsiteY2" fmla="*/ 9693 h 10000"/>
              <a:gd name="connsiteX3" fmla="*/ 2827 w 11380"/>
              <a:gd name="connsiteY3" fmla="*/ 9877 h 10000"/>
              <a:gd name="connsiteX4" fmla="*/ 2833 w 11380"/>
              <a:gd name="connsiteY4" fmla="*/ 9939 h 10000"/>
              <a:gd name="connsiteX5" fmla="*/ 2839 w 11380"/>
              <a:gd name="connsiteY5" fmla="*/ 10000 h 10000"/>
              <a:gd name="connsiteX6" fmla="*/ 2845 w 11380"/>
              <a:gd name="connsiteY6" fmla="*/ 9939 h 10000"/>
              <a:gd name="connsiteX7" fmla="*/ 2851 w 11380"/>
              <a:gd name="connsiteY7" fmla="*/ 9877 h 10000"/>
              <a:gd name="connsiteX8" fmla="*/ 2851 w 11380"/>
              <a:gd name="connsiteY8" fmla="*/ 9877 h 10000"/>
              <a:gd name="connsiteX9" fmla="*/ 2863 w 11380"/>
              <a:gd name="connsiteY9" fmla="*/ 9632 h 10000"/>
              <a:gd name="connsiteX10" fmla="*/ 2869 w 11380"/>
              <a:gd name="connsiteY10" fmla="*/ 9325 h 10000"/>
              <a:gd name="connsiteX11" fmla="*/ 2872 w 11380"/>
              <a:gd name="connsiteY11" fmla="*/ 8896 h 10000"/>
              <a:gd name="connsiteX12" fmla="*/ 2869 w 11380"/>
              <a:gd name="connsiteY12" fmla="*/ 8528 h 10000"/>
              <a:gd name="connsiteX13" fmla="*/ 2869 w 11380"/>
              <a:gd name="connsiteY13" fmla="*/ 8528 h 10000"/>
              <a:gd name="connsiteX14" fmla="*/ 2860 w 11380"/>
              <a:gd name="connsiteY14" fmla="*/ 7914 h 10000"/>
              <a:gd name="connsiteX15" fmla="*/ 2845 w 11380"/>
              <a:gd name="connsiteY15" fmla="*/ 7301 h 10000"/>
              <a:gd name="connsiteX16" fmla="*/ 2833 w 11380"/>
              <a:gd name="connsiteY16" fmla="*/ 6748 h 10000"/>
              <a:gd name="connsiteX17" fmla="*/ 2815 w 11380"/>
              <a:gd name="connsiteY17" fmla="*/ 6258 h 10000"/>
              <a:gd name="connsiteX18" fmla="*/ 2801 w 11380"/>
              <a:gd name="connsiteY18" fmla="*/ 5767 h 10000"/>
              <a:gd name="connsiteX19" fmla="*/ 2780 w 11380"/>
              <a:gd name="connsiteY19" fmla="*/ 5337 h 10000"/>
              <a:gd name="connsiteX20" fmla="*/ 2741 w 11380"/>
              <a:gd name="connsiteY20" fmla="*/ 4540 h 10000"/>
              <a:gd name="connsiteX21" fmla="*/ 9997 w 11380"/>
              <a:gd name="connsiteY21" fmla="*/ 4540 h 10000"/>
              <a:gd name="connsiteX22" fmla="*/ 9997 w 11380"/>
              <a:gd name="connsiteY22" fmla="*/ 4540 h 10000"/>
              <a:gd name="connsiteX23" fmla="*/ 11380 w 11380"/>
              <a:gd name="connsiteY23" fmla="*/ 0 h 10000"/>
              <a:gd name="connsiteX24" fmla="*/ 0 w 11380"/>
              <a:gd name="connsiteY24" fmla="*/ 0 h 10000"/>
              <a:gd name="connsiteX25" fmla="*/ 0 w 11380"/>
              <a:gd name="connsiteY25" fmla="*/ 4540 h 10000"/>
              <a:gd name="connsiteX26" fmla="*/ 2567 w 11380"/>
              <a:gd name="connsiteY26" fmla="*/ 4540 h 10000"/>
              <a:gd name="connsiteX27" fmla="*/ 2567 w 11380"/>
              <a:gd name="connsiteY27" fmla="*/ 4540 h 10000"/>
              <a:gd name="connsiteX28" fmla="*/ 2611 w 11380"/>
              <a:gd name="connsiteY28" fmla="*/ 4969 h 10000"/>
              <a:gd name="connsiteX29" fmla="*/ 2647 w 11380"/>
              <a:gd name="connsiteY29" fmla="*/ 5337 h 10000"/>
              <a:gd name="connsiteX30" fmla="*/ 2685 w 11380"/>
              <a:gd name="connsiteY30" fmla="*/ 5890 h 10000"/>
              <a:gd name="connsiteX31" fmla="*/ 2724 w 11380"/>
              <a:gd name="connsiteY31" fmla="*/ 6564 h 10000"/>
              <a:gd name="connsiteX32" fmla="*/ 2741 w 11380"/>
              <a:gd name="connsiteY32" fmla="*/ 6933 h 10000"/>
              <a:gd name="connsiteX33" fmla="*/ 2759 w 11380"/>
              <a:gd name="connsiteY33" fmla="*/ 7362 h 10000"/>
              <a:gd name="connsiteX34" fmla="*/ 2774 w 11380"/>
              <a:gd name="connsiteY34" fmla="*/ 7791 h 10000"/>
              <a:gd name="connsiteX35" fmla="*/ 2789 w 11380"/>
              <a:gd name="connsiteY35" fmla="*/ 8282 h 10000"/>
              <a:gd name="connsiteX36" fmla="*/ 2801 w 11380"/>
              <a:gd name="connsiteY36" fmla="*/ 8773 h 10000"/>
              <a:gd name="connsiteX37" fmla="*/ 2810 w 11380"/>
              <a:gd name="connsiteY37" fmla="*/ 9325 h 10000"/>
              <a:gd name="connsiteX38" fmla="*/ 2810 w 11380"/>
              <a:gd name="connsiteY38" fmla="*/ 9325 h 10000"/>
              <a:gd name="connsiteX0" fmla="*/ 2810 w 11443"/>
              <a:gd name="connsiteY0" fmla="*/ 9325 h 10000"/>
              <a:gd name="connsiteX1" fmla="*/ 2810 w 11443"/>
              <a:gd name="connsiteY1" fmla="*/ 9325 h 10000"/>
              <a:gd name="connsiteX2" fmla="*/ 2815 w 11443"/>
              <a:gd name="connsiteY2" fmla="*/ 9693 h 10000"/>
              <a:gd name="connsiteX3" fmla="*/ 2827 w 11443"/>
              <a:gd name="connsiteY3" fmla="*/ 9877 h 10000"/>
              <a:gd name="connsiteX4" fmla="*/ 2833 w 11443"/>
              <a:gd name="connsiteY4" fmla="*/ 9939 h 10000"/>
              <a:gd name="connsiteX5" fmla="*/ 2839 w 11443"/>
              <a:gd name="connsiteY5" fmla="*/ 10000 h 10000"/>
              <a:gd name="connsiteX6" fmla="*/ 2845 w 11443"/>
              <a:gd name="connsiteY6" fmla="*/ 9939 h 10000"/>
              <a:gd name="connsiteX7" fmla="*/ 2851 w 11443"/>
              <a:gd name="connsiteY7" fmla="*/ 9877 h 10000"/>
              <a:gd name="connsiteX8" fmla="*/ 2851 w 11443"/>
              <a:gd name="connsiteY8" fmla="*/ 9877 h 10000"/>
              <a:gd name="connsiteX9" fmla="*/ 2863 w 11443"/>
              <a:gd name="connsiteY9" fmla="*/ 9632 h 10000"/>
              <a:gd name="connsiteX10" fmla="*/ 2869 w 11443"/>
              <a:gd name="connsiteY10" fmla="*/ 9325 h 10000"/>
              <a:gd name="connsiteX11" fmla="*/ 2872 w 11443"/>
              <a:gd name="connsiteY11" fmla="*/ 8896 h 10000"/>
              <a:gd name="connsiteX12" fmla="*/ 2869 w 11443"/>
              <a:gd name="connsiteY12" fmla="*/ 8528 h 10000"/>
              <a:gd name="connsiteX13" fmla="*/ 2869 w 11443"/>
              <a:gd name="connsiteY13" fmla="*/ 8528 h 10000"/>
              <a:gd name="connsiteX14" fmla="*/ 2860 w 11443"/>
              <a:gd name="connsiteY14" fmla="*/ 7914 h 10000"/>
              <a:gd name="connsiteX15" fmla="*/ 2845 w 11443"/>
              <a:gd name="connsiteY15" fmla="*/ 7301 h 10000"/>
              <a:gd name="connsiteX16" fmla="*/ 2833 w 11443"/>
              <a:gd name="connsiteY16" fmla="*/ 6748 h 10000"/>
              <a:gd name="connsiteX17" fmla="*/ 2815 w 11443"/>
              <a:gd name="connsiteY17" fmla="*/ 6258 h 10000"/>
              <a:gd name="connsiteX18" fmla="*/ 2801 w 11443"/>
              <a:gd name="connsiteY18" fmla="*/ 5767 h 10000"/>
              <a:gd name="connsiteX19" fmla="*/ 2780 w 11443"/>
              <a:gd name="connsiteY19" fmla="*/ 5337 h 10000"/>
              <a:gd name="connsiteX20" fmla="*/ 2741 w 11443"/>
              <a:gd name="connsiteY20" fmla="*/ 4540 h 10000"/>
              <a:gd name="connsiteX21" fmla="*/ 9997 w 11443"/>
              <a:gd name="connsiteY21" fmla="*/ 4540 h 10000"/>
              <a:gd name="connsiteX22" fmla="*/ 11384 w 11443"/>
              <a:gd name="connsiteY22" fmla="*/ 4386 h 10000"/>
              <a:gd name="connsiteX23" fmla="*/ 11380 w 11443"/>
              <a:gd name="connsiteY23" fmla="*/ 0 h 10000"/>
              <a:gd name="connsiteX24" fmla="*/ 0 w 11443"/>
              <a:gd name="connsiteY24" fmla="*/ 0 h 10000"/>
              <a:gd name="connsiteX25" fmla="*/ 0 w 11443"/>
              <a:gd name="connsiteY25" fmla="*/ 4540 h 10000"/>
              <a:gd name="connsiteX26" fmla="*/ 2567 w 11443"/>
              <a:gd name="connsiteY26" fmla="*/ 4540 h 10000"/>
              <a:gd name="connsiteX27" fmla="*/ 2567 w 11443"/>
              <a:gd name="connsiteY27" fmla="*/ 4540 h 10000"/>
              <a:gd name="connsiteX28" fmla="*/ 2611 w 11443"/>
              <a:gd name="connsiteY28" fmla="*/ 4969 h 10000"/>
              <a:gd name="connsiteX29" fmla="*/ 2647 w 11443"/>
              <a:gd name="connsiteY29" fmla="*/ 5337 h 10000"/>
              <a:gd name="connsiteX30" fmla="*/ 2685 w 11443"/>
              <a:gd name="connsiteY30" fmla="*/ 5890 h 10000"/>
              <a:gd name="connsiteX31" fmla="*/ 2724 w 11443"/>
              <a:gd name="connsiteY31" fmla="*/ 6564 h 10000"/>
              <a:gd name="connsiteX32" fmla="*/ 2741 w 11443"/>
              <a:gd name="connsiteY32" fmla="*/ 6933 h 10000"/>
              <a:gd name="connsiteX33" fmla="*/ 2759 w 11443"/>
              <a:gd name="connsiteY33" fmla="*/ 7362 h 10000"/>
              <a:gd name="connsiteX34" fmla="*/ 2774 w 11443"/>
              <a:gd name="connsiteY34" fmla="*/ 7791 h 10000"/>
              <a:gd name="connsiteX35" fmla="*/ 2789 w 11443"/>
              <a:gd name="connsiteY35" fmla="*/ 8282 h 10000"/>
              <a:gd name="connsiteX36" fmla="*/ 2801 w 11443"/>
              <a:gd name="connsiteY36" fmla="*/ 8773 h 10000"/>
              <a:gd name="connsiteX37" fmla="*/ 2810 w 11443"/>
              <a:gd name="connsiteY37" fmla="*/ 9325 h 10000"/>
              <a:gd name="connsiteX38" fmla="*/ 2810 w 11443"/>
              <a:gd name="connsiteY38" fmla="*/ 9325 h 10000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473"/>
              <a:gd name="connsiteY0" fmla="*/ 9325 h 10000"/>
              <a:gd name="connsiteX1" fmla="*/ 2810 w 11473"/>
              <a:gd name="connsiteY1" fmla="*/ 9325 h 10000"/>
              <a:gd name="connsiteX2" fmla="*/ 2815 w 11473"/>
              <a:gd name="connsiteY2" fmla="*/ 9693 h 10000"/>
              <a:gd name="connsiteX3" fmla="*/ 2827 w 11473"/>
              <a:gd name="connsiteY3" fmla="*/ 9877 h 10000"/>
              <a:gd name="connsiteX4" fmla="*/ 2833 w 11473"/>
              <a:gd name="connsiteY4" fmla="*/ 9939 h 10000"/>
              <a:gd name="connsiteX5" fmla="*/ 2839 w 11473"/>
              <a:gd name="connsiteY5" fmla="*/ 10000 h 10000"/>
              <a:gd name="connsiteX6" fmla="*/ 2845 w 11473"/>
              <a:gd name="connsiteY6" fmla="*/ 9939 h 10000"/>
              <a:gd name="connsiteX7" fmla="*/ 2851 w 11473"/>
              <a:gd name="connsiteY7" fmla="*/ 9877 h 10000"/>
              <a:gd name="connsiteX8" fmla="*/ 2851 w 11473"/>
              <a:gd name="connsiteY8" fmla="*/ 9877 h 10000"/>
              <a:gd name="connsiteX9" fmla="*/ 2863 w 11473"/>
              <a:gd name="connsiteY9" fmla="*/ 9632 h 10000"/>
              <a:gd name="connsiteX10" fmla="*/ 2869 w 11473"/>
              <a:gd name="connsiteY10" fmla="*/ 9325 h 10000"/>
              <a:gd name="connsiteX11" fmla="*/ 2872 w 11473"/>
              <a:gd name="connsiteY11" fmla="*/ 8896 h 10000"/>
              <a:gd name="connsiteX12" fmla="*/ 2869 w 11473"/>
              <a:gd name="connsiteY12" fmla="*/ 8528 h 10000"/>
              <a:gd name="connsiteX13" fmla="*/ 2869 w 11473"/>
              <a:gd name="connsiteY13" fmla="*/ 8528 h 10000"/>
              <a:gd name="connsiteX14" fmla="*/ 2860 w 11473"/>
              <a:gd name="connsiteY14" fmla="*/ 7914 h 10000"/>
              <a:gd name="connsiteX15" fmla="*/ 2845 w 11473"/>
              <a:gd name="connsiteY15" fmla="*/ 7301 h 10000"/>
              <a:gd name="connsiteX16" fmla="*/ 2833 w 11473"/>
              <a:gd name="connsiteY16" fmla="*/ 6748 h 10000"/>
              <a:gd name="connsiteX17" fmla="*/ 2815 w 11473"/>
              <a:gd name="connsiteY17" fmla="*/ 6258 h 10000"/>
              <a:gd name="connsiteX18" fmla="*/ 2801 w 11473"/>
              <a:gd name="connsiteY18" fmla="*/ 5767 h 10000"/>
              <a:gd name="connsiteX19" fmla="*/ 2780 w 11473"/>
              <a:gd name="connsiteY19" fmla="*/ 5337 h 10000"/>
              <a:gd name="connsiteX20" fmla="*/ 2741 w 11473"/>
              <a:gd name="connsiteY20" fmla="*/ 4540 h 10000"/>
              <a:gd name="connsiteX21" fmla="*/ 9997 w 11473"/>
              <a:gd name="connsiteY21" fmla="*/ 4540 h 10000"/>
              <a:gd name="connsiteX22" fmla="*/ 11384 w 11473"/>
              <a:gd name="connsiteY22" fmla="*/ 4386 h 10000"/>
              <a:gd name="connsiteX23" fmla="*/ 11380 w 11473"/>
              <a:gd name="connsiteY23" fmla="*/ 0 h 10000"/>
              <a:gd name="connsiteX24" fmla="*/ 0 w 11473"/>
              <a:gd name="connsiteY24" fmla="*/ 0 h 10000"/>
              <a:gd name="connsiteX25" fmla="*/ 0 w 11473"/>
              <a:gd name="connsiteY25" fmla="*/ 4540 h 10000"/>
              <a:gd name="connsiteX26" fmla="*/ 2567 w 11473"/>
              <a:gd name="connsiteY26" fmla="*/ 4540 h 10000"/>
              <a:gd name="connsiteX27" fmla="*/ 2567 w 11473"/>
              <a:gd name="connsiteY27" fmla="*/ 4540 h 10000"/>
              <a:gd name="connsiteX28" fmla="*/ 2611 w 11473"/>
              <a:gd name="connsiteY28" fmla="*/ 4969 h 10000"/>
              <a:gd name="connsiteX29" fmla="*/ 2647 w 11473"/>
              <a:gd name="connsiteY29" fmla="*/ 5337 h 10000"/>
              <a:gd name="connsiteX30" fmla="*/ 2685 w 11473"/>
              <a:gd name="connsiteY30" fmla="*/ 5890 h 10000"/>
              <a:gd name="connsiteX31" fmla="*/ 2724 w 11473"/>
              <a:gd name="connsiteY31" fmla="*/ 6564 h 10000"/>
              <a:gd name="connsiteX32" fmla="*/ 2741 w 11473"/>
              <a:gd name="connsiteY32" fmla="*/ 6933 h 10000"/>
              <a:gd name="connsiteX33" fmla="*/ 2759 w 11473"/>
              <a:gd name="connsiteY33" fmla="*/ 7362 h 10000"/>
              <a:gd name="connsiteX34" fmla="*/ 2774 w 11473"/>
              <a:gd name="connsiteY34" fmla="*/ 7791 h 10000"/>
              <a:gd name="connsiteX35" fmla="*/ 2789 w 11473"/>
              <a:gd name="connsiteY35" fmla="*/ 8282 h 10000"/>
              <a:gd name="connsiteX36" fmla="*/ 2801 w 11473"/>
              <a:gd name="connsiteY36" fmla="*/ 8773 h 10000"/>
              <a:gd name="connsiteX37" fmla="*/ 2810 w 11473"/>
              <a:gd name="connsiteY37" fmla="*/ 9325 h 10000"/>
              <a:gd name="connsiteX38" fmla="*/ 2810 w 11473"/>
              <a:gd name="connsiteY38" fmla="*/ 9325 h 10000"/>
              <a:gd name="connsiteX0" fmla="*/ 2810 w 11388"/>
              <a:gd name="connsiteY0" fmla="*/ 9325 h 10000"/>
              <a:gd name="connsiteX1" fmla="*/ 2810 w 11388"/>
              <a:gd name="connsiteY1" fmla="*/ 9325 h 10000"/>
              <a:gd name="connsiteX2" fmla="*/ 2815 w 11388"/>
              <a:gd name="connsiteY2" fmla="*/ 9693 h 10000"/>
              <a:gd name="connsiteX3" fmla="*/ 2827 w 11388"/>
              <a:gd name="connsiteY3" fmla="*/ 9877 h 10000"/>
              <a:gd name="connsiteX4" fmla="*/ 2833 w 11388"/>
              <a:gd name="connsiteY4" fmla="*/ 9939 h 10000"/>
              <a:gd name="connsiteX5" fmla="*/ 2839 w 11388"/>
              <a:gd name="connsiteY5" fmla="*/ 10000 h 10000"/>
              <a:gd name="connsiteX6" fmla="*/ 2845 w 11388"/>
              <a:gd name="connsiteY6" fmla="*/ 9939 h 10000"/>
              <a:gd name="connsiteX7" fmla="*/ 2851 w 11388"/>
              <a:gd name="connsiteY7" fmla="*/ 9877 h 10000"/>
              <a:gd name="connsiteX8" fmla="*/ 2851 w 11388"/>
              <a:gd name="connsiteY8" fmla="*/ 9877 h 10000"/>
              <a:gd name="connsiteX9" fmla="*/ 2863 w 11388"/>
              <a:gd name="connsiteY9" fmla="*/ 9632 h 10000"/>
              <a:gd name="connsiteX10" fmla="*/ 2869 w 11388"/>
              <a:gd name="connsiteY10" fmla="*/ 9325 h 10000"/>
              <a:gd name="connsiteX11" fmla="*/ 2872 w 11388"/>
              <a:gd name="connsiteY11" fmla="*/ 8896 h 10000"/>
              <a:gd name="connsiteX12" fmla="*/ 2869 w 11388"/>
              <a:gd name="connsiteY12" fmla="*/ 8528 h 10000"/>
              <a:gd name="connsiteX13" fmla="*/ 2869 w 11388"/>
              <a:gd name="connsiteY13" fmla="*/ 8528 h 10000"/>
              <a:gd name="connsiteX14" fmla="*/ 2860 w 11388"/>
              <a:gd name="connsiteY14" fmla="*/ 7914 h 10000"/>
              <a:gd name="connsiteX15" fmla="*/ 2845 w 11388"/>
              <a:gd name="connsiteY15" fmla="*/ 7301 h 10000"/>
              <a:gd name="connsiteX16" fmla="*/ 2833 w 11388"/>
              <a:gd name="connsiteY16" fmla="*/ 6748 h 10000"/>
              <a:gd name="connsiteX17" fmla="*/ 2815 w 11388"/>
              <a:gd name="connsiteY17" fmla="*/ 6258 h 10000"/>
              <a:gd name="connsiteX18" fmla="*/ 2801 w 11388"/>
              <a:gd name="connsiteY18" fmla="*/ 5767 h 10000"/>
              <a:gd name="connsiteX19" fmla="*/ 2780 w 11388"/>
              <a:gd name="connsiteY19" fmla="*/ 5337 h 10000"/>
              <a:gd name="connsiteX20" fmla="*/ 2741 w 11388"/>
              <a:gd name="connsiteY20" fmla="*/ 4540 h 10000"/>
              <a:gd name="connsiteX21" fmla="*/ 9997 w 11388"/>
              <a:gd name="connsiteY21" fmla="*/ 4540 h 10000"/>
              <a:gd name="connsiteX22" fmla="*/ 11384 w 11388"/>
              <a:gd name="connsiteY22" fmla="*/ 4386 h 10000"/>
              <a:gd name="connsiteX23" fmla="*/ 11380 w 11388"/>
              <a:gd name="connsiteY23" fmla="*/ 0 h 10000"/>
              <a:gd name="connsiteX24" fmla="*/ 0 w 11388"/>
              <a:gd name="connsiteY24" fmla="*/ 0 h 10000"/>
              <a:gd name="connsiteX25" fmla="*/ 0 w 11388"/>
              <a:gd name="connsiteY25" fmla="*/ 4540 h 10000"/>
              <a:gd name="connsiteX26" fmla="*/ 2567 w 11388"/>
              <a:gd name="connsiteY26" fmla="*/ 4540 h 10000"/>
              <a:gd name="connsiteX27" fmla="*/ 2567 w 11388"/>
              <a:gd name="connsiteY27" fmla="*/ 4540 h 10000"/>
              <a:gd name="connsiteX28" fmla="*/ 2611 w 11388"/>
              <a:gd name="connsiteY28" fmla="*/ 4969 h 10000"/>
              <a:gd name="connsiteX29" fmla="*/ 2647 w 11388"/>
              <a:gd name="connsiteY29" fmla="*/ 5337 h 10000"/>
              <a:gd name="connsiteX30" fmla="*/ 2685 w 11388"/>
              <a:gd name="connsiteY30" fmla="*/ 5890 h 10000"/>
              <a:gd name="connsiteX31" fmla="*/ 2724 w 11388"/>
              <a:gd name="connsiteY31" fmla="*/ 6564 h 10000"/>
              <a:gd name="connsiteX32" fmla="*/ 2741 w 11388"/>
              <a:gd name="connsiteY32" fmla="*/ 6933 h 10000"/>
              <a:gd name="connsiteX33" fmla="*/ 2759 w 11388"/>
              <a:gd name="connsiteY33" fmla="*/ 7362 h 10000"/>
              <a:gd name="connsiteX34" fmla="*/ 2774 w 11388"/>
              <a:gd name="connsiteY34" fmla="*/ 7791 h 10000"/>
              <a:gd name="connsiteX35" fmla="*/ 2789 w 11388"/>
              <a:gd name="connsiteY35" fmla="*/ 8282 h 10000"/>
              <a:gd name="connsiteX36" fmla="*/ 2801 w 11388"/>
              <a:gd name="connsiteY36" fmla="*/ 8773 h 10000"/>
              <a:gd name="connsiteX37" fmla="*/ 2810 w 11388"/>
              <a:gd name="connsiteY37" fmla="*/ 9325 h 10000"/>
              <a:gd name="connsiteX38" fmla="*/ 2810 w 11388"/>
              <a:gd name="connsiteY38" fmla="*/ 93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88" h="10000">
                <a:moveTo>
                  <a:pt x="2810" y="9325"/>
                </a:moveTo>
                <a:lnTo>
                  <a:pt x="2810" y="9325"/>
                </a:lnTo>
                <a:cubicBezTo>
                  <a:pt x="2812" y="9448"/>
                  <a:pt x="2813" y="9570"/>
                  <a:pt x="2815" y="9693"/>
                </a:cubicBezTo>
                <a:cubicBezTo>
                  <a:pt x="2819" y="9754"/>
                  <a:pt x="2823" y="9816"/>
                  <a:pt x="2827" y="9877"/>
                </a:cubicBezTo>
                <a:cubicBezTo>
                  <a:pt x="2829" y="9898"/>
                  <a:pt x="2831" y="9918"/>
                  <a:pt x="2833" y="9939"/>
                </a:cubicBezTo>
                <a:cubicBezTo>
                  <a:pt x="2835" y="9959"/>
                  <a:pt x="2837" y="9980"/>
                  <a:pt x="2839" y="10000"/>
                </a:cubicBezTo>
                <a:cubicBezTo>
                  <a:pt x="2841" y="9980"/>
                  <a:pt x="2843" y="9959"/>
                  <a:pt x="2845" y="9939"/>
                </a:cubicBezTo>
                <a:cubicBezTo>
                  <a:pt x="2847" y="9918"/>
                  <a:pt x="2849" y="9898"/>
                  <a:pt x="2851" y="9877"/>
                </a:cubicBezTo>
                <a:lnTo>
                  <a:pt x="2851" y="9877"/>
                </a:lnTo>
                <a:cubicBezTo>
                  <a:pt x="2855" y="9795"/>
                  <a:pt x="2859" y="9714"/>
                  <a:pt x="2863" y="9632"/>
                </a:cubicBezTo>
                <a:cubicBezTo>
                  <a:pt x="2865" y="9530"/>
                  <a:pt x="2867" y="9427"/>
                  <a:pt x="2869" y="9325"/>
                </a:cubicBezTo>
                <a:lnTo>
                  <a:pt x="2872" y="8896"/>
                </a:lnTo>
                <a:cubicBezTo>
                  <a:pt x="2871" y="8773"/>
                  <a:pt x="2870" y="8651"/>
                  <a:pt x="2869" y="8528"/>
                </a:cubicBezTo>
                <a:lnTo>
                  <a:pt x="2869" y="8528"/>
                </a:lnTo>
                <a:cubicBezTo>
                  <a:pt x="2866" y="8323"/>
                  <a:pt x="2863" y="8119"/>
                  <a:pt x="2860" y="7914"/>
                </a:cubicBezTo>
                <a:cubicBezTo>
                  <a:pt x="2855" y="7710"/>
                  <a:pt x="2850" y="7505"/>
                  <a:pt x="2845" y="7301"/>
                </a:cubicBezTo>
                <a:cubicBezTo>
                  <a:pt x="2841" y="7117"/>
                  <a:pt x="2837" y="6932"/>
                  <a:pt x="2833" y="6748"/>
                </a:cubicBezTo>
                <a:cubicBezTo>
                  <a:pt x="2827" y="6585"/>
                  <a:pt x="2821" y="6421"/>
                  <a:pt x="2815" y="6258"/>
                </a:cubicBezTo>
                <a:cubicBezTo>
                  <a:pt x="2810" y="6094"/>
                  <a:pt x="2806" y="5931"/>
                  <a:pt x="2801" y="5767"/>
                </a:cubicBezTo>
                <a:cubicBezTo>
                  <a:pt x="2794" y="5624"/>
                  <a:pt x="2787" y="5480"/>
                  <a:pt x="2780" y="5337"/>
                </a:cubicBezTo>
                <a:cubicBezTo>
                  <a:pt x="2767" y="5071"/>
                  <a:pt x="2754" y="4806"/>
                  <a:pt x="2741" y="4540"/>
                </a:cubicBezTo>
                <a:lnTo>
                  <a:pt x="9997" y="4540"/>
                </a:lnTo>
                <a:lnTo>
                  <a:pt x="11384" y="4386"/>
                </a:lnTo>
                <a:cubicBezTo>
                  <a:pt x="11397" y="3027"/>
                  <a:pt x="11374" y="1667"/>
                  <a:pt x="11380" y="0"/>
                </a:cubicBezTo>
                <a:lnTo>
                  <a:pt x="0" y="0"/>
                </a:lnTo>
                <a:lnTo>
                  <a:pt x="0" y="4540"/>
                </a:lnTo>
                <a:lnTo>
                  <a:pt x="2567" y="4540"/>
                </a:lnTo>
                <a:lnTo>
                  <a:pt x="2567" y="4540"/>
                </a:lnTo>
                <a:cubicBezTo>
                  <a:pt x="2582" y="4683"/>
                  <a:pt x="2596" y="4826"/>
                  <a:pt x="2611" y="4969"/>
                </a:cubicBezTo>
                <a:cubicBezTo>
                  <a:pt x="2623" y="5092"/>
                  <a:pt x="2635" y="5214"/>
                  <a:pt x="2647" y="5337"/>
                </a:cubicBezTo>
                <a:cubicBezTo>
                  <a:pt x="2660" y="5521"/>
                  <a:pt x="2672" y="5706"/>
                  <a:pt x="2685" y="5890"/>
                </a:cubicBezTo>
                <a:cubicBezTo>
                  <a:pt x="2698" y="6115"/>
                  <a:pt x="2711" y="6339"/>
                  <a:pt x="2724" y="6564"/>
                </a:cubicBezTo>
                <a:cubicBezTo>
                  <a:pt x="2730" y="6687"/>
                  <a:pt x="2735" y="6810"/>
                  <a:pt x="2741" y="6933"/>
                </a:cubicBezTo>
                <a:lnTo>
                  <a:pt x="2759" y="7362"/>
                </a:lnTo>
                <a:lnTo>
                  <a:pt x="2774" y="7791"/>
                </a:lnTo>
                <a:cubicBezTo>
                  <a:pt x="2779" y="7955"/>
                  <a:pt x="2784" y="8118"/>
                  <a:pt x="2789" y="8282"/>
                </a:cubicBezTo>
                <a:cubicBezTo>
                  <a:pt x="2793" y="8446"/>
                  <a:pt x="2797" y="8609"/>
                  <a:pt x="2801" y="8773"/>
                </a:cubicBezTo>
                <a:lnTo>
                  <a:pt x="2810" y="9325"/>
                </a:lnTo>
                <a:lnTo>
                  <a:pt x="2810" y="9325"/>
                </a:lnTo>
                <a:close/>
              </a:path>
            </a:pathLst>
          </a:custGeom>
          <a:solidFill>
            <a:srgbClr val="CA552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3" y="4581722"/>
            <a:ext cx="695383" cy="5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fif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BN1cjiDXi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49800" y="5191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he-IL" sz="5400" b="1" dirty="0" smtClean="0"/>
              <a:t>פעילות גופנית – זה בשבילי?</a:t>
            </a:r>
            <a:endParaRPr lang="he-IL" sz="5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לסיכום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815244"/>
            <a:ext cx="7886700" cy="2209756"/>
          </a:xfrm>
        </p:spPr>
        <p:txBody>
          <a:bodyPr/>
          <a:lstStyle/>
          <a:p>
            <a:pPr marL="0" indent="0">
              <a:buNone/>
            </a:pPr>
            <a:r>
              <a:rPr lang="he-IL" sz="2400" b="1" dirty="0"/>
              <a:t>פעילות גופנית חשובה </a:t>
            </a:r>
            <a:r>
              <a:rPr lang="he-IL" sz="2400" b="1" dirty="0" smtClean="0"/>
              <a:t>מאד: </a:t>
            </a:r>
          </a:p>
          <a:p>
            <a:r>
              <a:rPr lang="he-IL" sz="1800" dirty="0" smtClean="0"/>
              <a:t>לשיפור </a:t>
            </a:r>
            <a:r>
              <a:rPr lang="he-IL" sz="1800" dirty="0"/>
              <a:t>ולשמירה על הבריאות</a:t>
            </a:r>
            <a:r>
              <a:rPr lang="he-IL" sz="1800" dirty="0" smtClean="0"/>
              <a:t>.</a:t>
            </a:r>
          </a:p>
          <a:p>
            <a:r>
              <a:rPr lang="he-IL" sz="1800" dirty="0" smtClean="0"/>
              <a:t> לשיפור היכולות הגופניות.</a:t>
            </a:r>
          </a:p>
          <a:p>
            <a:r>
              <a:rPr lang="he-IL" sz="1800" dirty="0" smtClean="0"/>
              <a:t> מטפחת יכולות חשובות </a:t>
            </a:r>
            <a:r>
              <a:rPr lang="he-IL" sz="1800" dirty="0"/>
              <a:t>כגון ביטחון עצמי ותחושת </a:t>
            </a:r>
            <a:r>
              <a:rPr lang="he-IL" sz="1800" dirty="0" smtClean="0"/>
              <a:t>מסוגלות. </a:t>
            </a:r>
          </a:p>
          <a:p>
            <a:pPr marL="0" indent="0">
              <a:buNone/>
            </a:pPr>
            <a:r>
              <a:rPr lang="he-IL" sz="2200" b="1" dirty="0" smtClean="0"/>
              <a:t>אבל רבים </a:t>
            </a:r>
            <a:r>
              <a:rPr lang="he-IL" sz="2200" b="1" dirty="0"/>
              <a:t>מאיתנו אינם מבצעים פעילות גופנית, מסיבות </a:t>
            </a:r>
            <a:r>
              <a:rPr lang="he-IL" sz="2200" b="1" dirty="0" smtClean="0"/>
              <a:t>שונות. </a:t>
            </a:r>
          </a:p>
        </p:txBody>
      </p:sp>
    </p:spTree>
    <p:extLst>
      <p:ext uri="{BB962C8B-B14F-4D97-AF65-F5344CB8AC3E}">
        <p14:creationId xmlns:p14="http://schemas.microsoft.com/office/powerpoint/2010/main" val="38450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לסיכום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07" y="1297532"/>
            <a:ext cx="7886700" cy="2209756"/>
          </a:xfrm>
        </p:spPr>
        <p:txBody>
          <a:bodyPr/>
          <a:lstStyle/>
          <a:p>
            <a:pPr marL="0" indent="0">
              <a:buNone/>
            </a:pPr>
            <a:r>
              <a:rPr lang="he-IL" sz="2200" b="1" dirty="0" smtClean="0"/>
              <a:t>אבל </a:t>
            </a:r>
            <a:r>
              <a:rPr lang="he-IL" sz="2200" b="1" dirty="0" smtClean="0"/>
              <a:t>רבים </a:t>
            </a:r>
            <a:r>
              <a:rPr lang="he-IL" sz="2200" b="1" dirty="0"/>
              <a:t>מאיתנו אינם מבצעים פעילות גופנית, מסיבות </a:t>
            </a:r>
            <a:r>
              <a:rPr lang="he-IL" sz="2200" b="1" dirty="0" smtClean="0"/>
              <a:t>שונות. </a:t>
            </a:r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4" b="11615"/>
          <a:stretch/>
        </p:blipFill>
        <p:spPr>
          <a:xfrm>
            <a:off x="6455227" y="2907760"/>
            <a:ext cx="1392017" cy="48031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01" y="2135715"/>
            <a:ext cx="2563867" cy="168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2" y="2135715"/>
            <a:ext cx="2594256" cy="1674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4158" r="8512" b="14673"/>
          <a:stretch/>
        </p:blipFill>
        <p:spPr>
          <a:xfrm>
            <a:off x="6299717" y="2135716"/>
            <a:ext cx="2277490" cy="16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לסיכום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07" y="1297532"/>
            <a:ext cx="7886700" cy="2209756"/>
          </a:xfrm>
        </p:spPr>
        <p:txBody>
          <a:bodyPr/>
          <a:lstStyle/>
          <a:p>
            <a:pPr marL="0" indent="0">
              <a:buNone/>
            </a:pPr>
            <a:r>
              <a:rPr lang="he-IL" sz="2200" b="1" dirty="0" smtClean="0"/>
              <a:t>אבל </a:t>
            </a:r>
            <a:r>
              <a:rPr lang="he-IL" sz="2200" b="1" dirty="0" smtClean="0"/>
              <a:t>רבים </a:t>
            </a:r>
            <a:r>
              <a:rPr lang="he-IL" sz="2200" b="1" dirty="0"/>
              <a:t>מאיתנו אינם מבצעים פעילות גופנית, מסיבות </a:t>
            </a:r>
            <a:r>
              <a:rPr lang="he-IL" sz="2200" b="1" dirty="0" smtClean="0"/>
              <a:t>שונות. </a:t>
            </a:r>
          </a:p>
        </p:txBody>
      </p:sp>
      <p:graphicFrame>
        <p:nvGraphicFramePr>
          <p:cNvPr id="10" name="דיאגרמה 9"/>
          <p:cNvGraphicFramePr/>
          <p:nvPr>
            <p:extLst>
              <p:ext uri="{D42A27DB-BD31-4B8C-83A1-F6EECF244321}">
                <p14:modId xmlns:p14="http://schemas.microsoft.com/office/powerpoint/2010/main" val="3465784325"/>
              </p:ext>
            </p:extLst>
          </p:nvPr>
        </p:nvGraphicFramePr>
        <p:xfrm>
          <a:off x="690507" y="3739173"/>
          <a:ext cx="8102002" cy="140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תמונה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17" y="2156759"/>
            <a:ext cx="2313785" cy="1520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9" y="2180997"/>
            <a:ext cx="2307896" cy="149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4158" r="8512" b="14673"/>
          <a:stretch/>
        </p:blipFill>
        <p:spPr>
          <a:xfrm>
            <a:off x="6569823" y="2156796"/>
            <a:ext cx="2175617" cy="151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פעילות גופנית – זה בשבילי?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88" y="1296858"/>
            <a:ext cx="8160250" cy="3263504"/>
          </a:xfrm>
        </p:spPr>
        <p:txBody>
          <a:bodyPr/>
          <a:lstStyle/>
          <a:p>
            <a:pPr marL="0" indent="0">
              <a:buNone/>
            </a:pPr>
            <a:r>
              <a:rPr lang="he-IL" b="1" dirty="0"/>
              <a:t>האם אתם עושים פעילות גופנית באופן קבוע חוץ </a:t>
            </a:r>
            <a:r>
              <a:rPr lang="he-IL" b="1" dirty="0" smtClean="0"/>
              <a:t>מבמסגרת </a:t>
            </a:r>
            <a:r>
              <a:rPr lang="he-IL" b="1" dirty="0"/>
              <a:t>בית הספר?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7684" y="5193447"/>
            <a:ext cx="36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solidFill>
                  <a:srgbClr val="7030A0"/>
                </a:solidFill>
              </a:rPr>
              <a:t>הערת עיצוב: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he-IL" dirty="0" smtClean="0">
                <a:solidFill>
                  <a:srgbClr val="7030A0"/>
                </a:solidFill>
              </a:rPr>
              <a:t>להכניס כאן קולאז' של רגליים וידיים מבצעות פעילויות גופניות שונות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/>
          <a:stretch/>
        </p:blipFill>
        <p:spPr>
          <a:xfrm>
            <a:off x="1001468" y="2469919"/>
            <a:ext cx="2862024" cy="26670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16" y="2160079"/>
            <a:ext cx="1911067" cy="22977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76" y="1616305"/>
            <a:ext cx="2384761" cy="35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פעילות גופנית – זה בשבילי?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97532"/>
            <a:ext cx="8199438" cy="3263504"/>
          </a:xfrm>
        </p:spPr>
        <p:txBody>
          <a:bodyPr/>
          <a:lstStyle/>
          <a:p>
            <a:pPr marL="0" indent="0">
              <a:buNone/>
            </a:pPr>
            <a:r>
              <a:rPr lang="he-IL" b="1" dirty="0"/>
              <a:t>האם אתם עושים פעילות גופנית באופן קבוע חוץ </a:t>
            </a:r>
            <a:r>
              <a:rPr lang="he-IL" b="1" dirty="0" smtClean="0"/>
              <a:t>מבמסגרת </a:t>
            </a:r>
            <a:r>
              <a:rPr lang="he-IL" b="1" dirty="0"/>
              <a:t>בית הספר</a:t>
            </a:r>
            <a:r>
              <a:rPr lang="he-IL" b="1" dirty="0" smtClean="0"/>
              <a:t>?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sz="1800" b="1" dirty="0" smtClean="0"/>
              <a:t>כתבו לעצמכם:</a:t>
            </a:r>
          </a:p>
          <a:p>
            <a:r>
              <a:rPr lang="he-IL" sz="1800" b="1" dirty="0" smtClean="0"/>
              <a:t>איזה פעילויות גופניות אתם מבצעים?</a:t>
            </a:r>
          </a:p>
          <a:p>
            <a:r>
              <a:rPr lang="he-IL" sz="1800" b="1" dirty="0" smtClean="0"/>
              <a:t>אם אתם לא מבצעים פעילות גופנית – למה?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523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צפייה בסרטון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84" y="1444045"/>
            <a:ext cx="5977633" cy="2979563"/>
          </a:xfrm>
        </p:spPr>
      </p:pic>
      <p:sp>
        <p:nvSpPr>
          <p:cNvPr id="8" name="Rectangle 7"/>
          <p:cNvSpPr/>
          <p:nvPr/>
        </p:nvSpPr>
        <p:spPr>
          <a:xfrm>
            <a:off x="1517882" y="4423608"/>
            <a:ext cx="4404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dirty="0">
                <a:latin typeface="Tahoma" panose="020B0604030504040204" pitchFamily="34" charset="0"/>
                <a:hlinkClick r:id="rId3"/>
              </a:rPr>
              <a:t>https://</a:t>
            </a:r>
            <a:r>
              <a:rPr lang="en-US" dirty="0" smtClean="0">
                <a:latin typeface="Tahoma" panose="020B0604030504040204" pitchFamily="34" charset="0"/>
                <a:hlinkClick r:id="rId3"/>
              </a:rPr>
              <a:t>youtu.be/GBN1cjiDXio</a:t>
            </a:r>
            <a:endParaRPr lang="he-IL" dirty="0" smtClean="0">
              <a:latin typeface="Tahoma" panose="020B0604030504040204" pitchFamily="34" charset="0"/>
            </a:endParaRPr>
          </a:p>
          <a:p>
            <a:pPr rtl="1"/>
            <a:r>
              <a:rPr lang="en-US" dirty="0">
                <a:latin typeface="Tahoma" panose="020B0604030504040204" pitchFamily="34" charset="0"/>
              </a:rPr>
              <a:t/>
            </a:r>
            <a:br>
              <a:rPr lang="en-US" dirty="0">
                <a:latin typeface="Tahoma" panose="020B0604030504040204" pitchFamily="34" charset="0"/>
              </a:rPr>
            </a:b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639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בעקבות צפייה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9664"/>
            <a:ext cx="8567737" cy="3490225"/>
          </a:xfrm>
        </p:spPr>
        <p:txBody>
          <a:bodyPr>
            <a:normAutofit/>
          </a:bodyPr>
          <a:lstStyle/>
          <a:p>
            <a:r>
              <a:rPr lang="he-IL" sz="1800" dirty="0" smtClean="0"/>
              <a:t>פעילות </a:t>
            </a:r>
            <a:r>
              <a:rPr lang="he-IL" sz="1800" dirty="0"/>
              <a:t>גופנית חשובה -</a:t>
            </a:r>
            <a:r>
              <a:rPr lang="en-US" sz="1800" dirty="0"/>
              <a:t> </a:t>
            </a:r>
            <a:r>
              <a:rPr lang="he-IL" sz="1800" dirty="0"/>
              <a:t>היא משפרת ביטחון עצמי, שינה, ובריאות כללית.</a:t>
            </a:r>
          </a:p>
          <a:p>
            <a:r>
              <a:rPr lang="he-IL" sz="1800" dirty="0"/>
              <a:t>פעילות גופנית זה לא רק ספורט –גם טיול עם הכלב וריקודים מהווים פעילות גופנית</a:t>
            </a:r>
            <a:r>
              <a:rPr lang="he-IL" sz="1800" dirty="0" smtClean="0"/>
              <a:t>.</a:t>
            </a:r>
          </a:p>
          <a:p>
            <a:endParaRPr lang="he-IL" sz="1800" dirty="0"/>
          </a:p>
          <a:p>
            <a:endParaRPr lang="he-IL" sz="1800" dirty="0" smtClean="0"/>
          </a:p>
          <a:p>
            <a:endParaRPr lang="he-IL" sz="1800" dirty="0" smtClean="0"/>
          </a:p>
          <a:p>
            <a:endParaRPr lang="he-IL" sz="1800" dirty="0"/>
          </a:p>
          <a:p>
            <a:endParaRPr lang="he-IL" sz="1800" dirty="0"/>
          </a:p>
          <a:p>
            <a:pPr fontAlgn="base"/>
            <a:r>
              <a:rPr lang="he-IL" sz="1800" dirty="0" smtClean="0"/>
              <a:t>הציגו </a:t>
            </a:r>
            <a:r>
              <a:rPr lang="he-IL" sz="1800" dirty="0"/>
              <a:t>לתלמידים את השאלה: אז למה יש אנשים שלא עושים פעילות גופנית?</a:t>
            </a:r>
          </a:p>
          <a:p>
            <a:r>
              <a:rPr lang="he-IL" sz="1800" dirty="0"/>
              <a:t>בקשו מהתלמידים לחשוב על דוגמאות נוספות של חסמים שלא הוצגו בסרטון.  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349375" y="5324475"/>
            <a:ext cx="628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solidFill>
                  <a:srgbClr val="7030A0"/>
                </a:solidFill>
              </a:rPr>
              <a:t>הערה לעיצוב: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he-IL" dirty="0" smtClean="0">
                <a:solidFill>
                  <a:srgbClr val="7030A0"/>
                </a:solidFill>
              </a:rPr>
              <a:t>צריך למצוא תמונות מייצגות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98" y="5632252"/>
            <a:ext cx="2280677" cy="151923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96" y="5640430"/>
            <a:ext cx="2268402" cy="151106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1" y="5632252"/>
            <a:ext cx="2181225" cy="151919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60" y="2115678"/>
            <a:ext cx="1231026" cy="1668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6169"/>
          <a:stretch/>
        </p:blipFill>
        <p:spPr>
          <a:xfrm>
            <a:off x="4492625" y="2121171"/>
            <a:ext cx="1425856" cy="16628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9" y="2115678"/>
            <a:ext cx="2486653" cy="1656110"/>
          </a:xfrm>
          <a:prstGeom prst="rect">
            <a:avLst/>
          </a:prstGeom>
        </p:spPr>
      </p:pic>
      <p:pic>
        <p:nvPicPr>
          <p:cNvPr id="20" name="תמונה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05" y="2115678"/>
            <a:ext cx="2300679" cy="16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4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בעקבות צפייה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7532"/>
            <a:ext cx="8567738" cy="1369468"/>
          </a:xfrm>
        </p:spPr>
        <p:txBody>
          <a:bodyPr>
            <a:normAutofit/>
          </a:bodyPr>
          <a:lstStyle/>
          <a:p>
            <a:r>
              <a:rPr lang="he-IL" sz="1800" dirty="0"/>
              <a:t>פעילות גופנית חשובה -</a:t>
            </a:r>
            <a:r>
              <a:rPr lang="en-US" sz="1800" dirty="0"/>
              <a:t> </a:t>
            </a:r>
            <a:r>
              <a:rPr lang="he-IL" sz="1800" dirty="0"/>
              <a:t>היא משפרת ביטחון עצמי, שינה, ובריאות כללית.</a:t>
            </a:r>
          </a:p>
          <a:p>
            <a:r>
              <a:rPr lang="he-IL" sz="1800" dirty="0"/>
              <a:t>פעילות גופנית זה לא רק ספורט </a:t>
            </a:r>
            <a:r>
              <a:rPr lang="he-IL" sz="1800" dirty="0" smtClean="0"/>
              <a:t>– גם </a:t>
            </a:r>
            <a:r>
              <a:rPr lang="he-IL" sz="1800" dirty="0"/>
              <a:t>טיול עם הכלב וריקודים מהווים פעילות גופנית.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9243" y="2174640"/>
            <a:ext cx="5880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latin typeface="Arial" panose="020B0604020202020204" pitchFamily="34" charset="0"/>
              </a:rPr>
              <a:t>אז למה יש אנשים שלא עושים פעילות גופנית</a:t>
            </a:r>
            <a:r>
              <a:rPr lang="he-IL" sz="2400" b="1" dirty="0" smtClean="0">
                <a:latin typeface="Arial" panose="020B0604020202020204" pitchFamily="34" charset="0"/>
              </a:rPr>
              <a:t>?</a:t>
            </a:r>
          </a:p>
          <a:p>
            <a:pPr algn="ctr"/>
            <a:r>
              <a:rPr lang="he-IL" sz="2400" b="1" dirty="0" smtClean="0">
                <a:latin typeface="Arial" panose="020B0604020202020204" pitchFamily="34" charset="0"/>
              </a:rPr>
              <a:t>מה החסמים?</a:t>
            </a:r>
            <a:endParaRPr lang="en-US" sz="2400" b="1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8" r="25080"/>
          <a:stretch/>
        </p:blipFill>
        <p:spPr>
          <a:xfrm>
            <a:off x="3167743" y="3077568"/>
            <a:ext cx="1360640" cy="186640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7" r="6070"/>
          <a:stretch/>
        </p:blipFill>
        <p:spPr>
          <a:xfrm>
            <a:off x="4829826" y="3077568"/>
            <a:ext cx="1535196" cy="18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בקבוצות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09" y="1297532"/>
            <a:ext cx="838199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dirty="0" smtClean="0"/>
              <a:t>דיון קבוצתי:</a:t>
            </a:r>
          </a:p>
          <a:p>
            <a:r>
              <a:rPr lang="he-IL" sz="1800" dirty="0" smtClean="0"/>
              <a:t>איך אתם מעודדים את עצמכם לעשות משהו שחשוב לעשות (לא רק ספורט), גם כשאתם מאד לא רוצים לעשות אותו?</a:t>
            </a:r>
          </a:p>
          <a:p>
            <a:pPr fontAlgn="base"/>
            <a:r>
              <a:rPr lang="he-IL" sz="1800" dirty="0" smtClean="0"/>
              <a:t>האם </a:t>
            </a:r>
            <a:r>
              <a:rPr lang="he-IL" sz="1800" dirty="0"/>
              <a:t>עשיתם פעם מאמץ גופני גדול בגלל שהיה כיף? אם כן, תנו דוגמאות</a:t>
            </a:r>
            <a:r>
              <a:rPr lang="he-IL" sz="1800" dirty="0" smtClean="0"/>
              <a:t>.</a:t>
            </a:r>
          </a:p>
          <a:p>
            <a:pPr marL="0" indent="0" fontAlgn="base">
              <a:buNone/>
            </a:pPr>
            <a:endParaRPr lang="he-IL" sz="1800" dirty="0" smtClean="0"/>
          </a:p>
          <a:p>
            <a:pPr marL="0" indent="0" fontAlgn="base">
              <a:buNone/>
            </a:pPr>
            <a:endParaRPr lang="he-IL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53347" y="5063750"/>
            <a:ext cx="628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solidFill>
                  <a:srgbClr val="7030A0"/>
                </a:solidFill>
              </a:rPr>
              <a:t>הערה לעיצוב: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he-IL" dirty="0" smtClean="0">
                <a:solidFill>
                  <a:srgbClr val="7030A0"/>
                </a:solidFill>
              </a:rPr>
              <a:t>צריך כאן איור של דף ועט שכותב עליו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9" t="15537" r="22669" b="11258"/>
          <a:stretch/>
        </p:blipFill>
        <p:spPr>
          <a:xfrm>
            <a:off x="3390165" y="3365575"/>
            <a:ext cx="1717766" cy="133894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62" y="3060182"/>
            <a:ext cx="3431993" cy="20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8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בקבוצות (חדשות)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18" y="1209708"/>
            <a:ext cx="8188789" cy="40504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1900" dirty="0"/>
              <a:t>ישנם כאלה הנהנים מעצם הפעילות הגופנית, אך ישנם כאלה שלא חווים הנאה מהפעילות. כיצד נגרום לכולם להנות מפעילות גופנית?</a:t>
            </a:r>
          </a:p>
          <a:p>
            <a:pPr marL="0" indent="0">
              <a:buNone/>
            </a:pPr>
            <a:endParaRPr lang="he-IL" sz="2400" dirty="0" smtClean="0"/>
          </a:p>
          <a:p>
            <a:pPr lvl="1" fontAlgn="base"/>
            <a:r>
              <a:rPr lang="he-IL" sz="1700" b="1" dirty="0" smtClean="0"/>
              <a:t>בנו</a:t>
            </a:r>
            <a:r>
              <a:rPr lang="he-IL" sz="1700" dirty="0" smtClean="0"/>
              <a:t> תחנה </a:t>
            </a:r>
            <a:r>
              <a:rPr lang="he-IL" sz="1700" dirty="0"/>
              <a:t>של פעילות גופנית בדגש על כיף והנאה. </a:t>
            </a:r>
            <a:endParaRPr lang="he-IL" sz="1700" dirty="0" smtClean="0"/>
          </a:p>
          <a:p>
            <a:pPr lvl="1" fontAlgn="base"/>
            <a:r>
              <a:rPr lang="he-IL" sz="1700" b="1" dirty="0" smtClean="0"/>
              <a:t>צרו</a:t>
            </a:r>
            <a:r>
              <a:rPr lang="he-IL" sz="1700" dirty="0" smtClean="0"/>
              <a:t> פעילות </a:t>
            </a:r>
            <a:r>
              <a:rPr lang="he-IL" sz="1700" dirty="0"/>
              <a:t>של  5 דק' לכל היותר, אשר מותאמת ל- 5 עד 6 משתתפים.</a:t>
            </a:r>
          </a:p>
          <a:p>
            <a:pPr lvl="1" fontAlgn="base"/>
            <a:r>
              <a:rPr lang="he-IL" sz="1700" dirty="0"/>
              <a:t>ניתן לחפש רעיונות לפעילויות גופניות ברשת האינטרנט, אפשר להמציא ואפשר להשתמש בפעילויות גופניות שמכירים ואוהבים. </a:t>
            </a:r>
            <a:endParaRPr lang="he-IL" sz="1700" dirty="0" smtClean="0"/>
          </a:p>
          <a:p>
            <a:pPr marL="0" indent="0" fontAlgn="base">
              <a:buNone/>
            </a:pPr>
            <a:endParaRPr lang="he-IL" sz="1900" dirty="0" smtClean="0"/>
          </a:p>
          <a:p>
            <a:pPr marL="0" indent="0" fontAlgn="base">
              <a:buNone/>
            </a:pPr>
            <a:r>
              <a:rPr lang="he-IL" sz="1800" b="1" dirty="0" smtClean="0"/>
              <a:t>שימו </a:t>
            </a:r>
            <a:r>
              <a:rPr lang="he-IL" sz="1800" b="1" dirty="0"/>
              <a:t>לב</a:t>
            </a:r>
            <a:r>
              <a:rPr lang="he-IL" sz="1800" dirty="0"/>
              <a:t> למרכיבי הכושר הגופני אותם אתם משלבים בפעילות בתחנה (שיווי משקל, קואורדינציה, גמישות, כוח, סיבולת לב־ריאה). </a:t>
            </a:r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r>
              <a:rPr lang="he-IL" sz="1800" b="1" dirty="0"/>
              <a:t>חשוב</a:t>
            </a:r>
            <a:r>
              <a:rPr lang="he-IL" sz="1800" dirty="0"/>
              <a:t>: </a:t>
            </a:r>
            <a:r>
              <a:rPr lang="he-IL" sz="1800" dirty="0" smtClean="0"/>
              <a:t>יש </a:t>
            </a:r>
            <a:r>
              <a:rPr lang="he-IL" sz="1800" dirty="0"/>
              <a:t>לשמור על כללי הבטיחות של בית הספר.</a:t>
            </a:r>
            <a:r>
              <a:rPr lang="he-IL" sz="1500" dirty="0"/>
              <a:t> </a:t>
            </a:r>
          </a:p>
          <a:p>
            <a:pPr marL="0" indent="0">
              <a:buNone/>
            </a:pPr>
            <a:r>
              <a:rPr lang="he-IL" sz="1400" dirty="0"/>
              <a:t/>
            </a:r>
            <a:br>
              <a:rPr lang="he-IL" sz="1400" dirty="0"/>
            </a:b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4338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קופצים מתחנה לתחנה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750" y="1297532"/>
            <a:ext cx="6123457" cy="3263504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he-IL" sz="1800" dirty="0" smtClean="0"/>
              <a:t>כל </a:t>
            </a:r>
            <a:r>
              <a:rPr lang="he-IL" sz="1800" dirty="0"/>
              <a:t>קבוצה תפעל בסבב בכל התחנות.</a:t>
            </a:r>
          </a:p>
          <a:p>
            <a:pPr fontAlgn="base">
              <a:lnSpc>
                <a:spcPct val="150000"/>
              </a:lnSpc>
            </a:pPr>
            <a:r>
              <a:rPr lang="he-IL" sz="1800" dirty="0"/>
              <a:t>בכל תחנה ניתן לבצע  2-3 חזרות על הפעילות, בהתאם לזמן.</a:t>
            </a:r>
          </a:p>
          <a:p>
            <a:pPr fontAlgn="base">
              <a:lnSpc>
                <a:spcPct val="150000"/>
              </a:lnSpc>
            </a:pPr>
            <a:r>
              <a:rPr lang="he-IL" sz="1800" dirty="0"/>
              <a:t>בסיום הפעילות בכל תחנה, </a:t>
            </a:r>
            <a:r>
              <a:rPr lang="he-IL" sz="1800" dirty="0" smtClean="0"/>
              <a:t>מלאו משוב ומסרו אותו </a:t>
            </a:r>
            <a:r>
              <a:rPr lang="he-IL" sz="1800" dirty="0" err="1" smtClean="0"/>
              <a:t>למד"ץ</a:t>
            </a:r>
            <a:r>
              <a:rPr lang="he-IL" sz="1800" dirty="0" smtClean="0"/>
              <a:t>/מורה</a:t>
            </a:r>
            <a:r>
              <a:rPr lang="he-IL" sz="1800" dirty="0"/>
              <a:t>. </a:t>
            </a:r>
          </a:p>
          <a:p>
            <a:pPr>
              <a:lnSpc>
                <a:spcPct val="150000"/>
              </a:lnSpc>
            </a:pPr>
            <a:r>
              <a:rPr lang="he-IL" sz="1800" dirty="0" smtClean="0"/>
              <a:t>זמן </a:t>
            </a:r>
            <a:r>
              <a:rPr lang="he-IL" sz="1800" dirty="0"/>
              <a:t>הפעילות בכל תחנה 5 דקות + 1 דקה למעבר בין התחנות. </a:t>
            </a:r>
            <a:br>
              <a:rPr lang="he-IL" sz="1800" dirty="0"/>
            </a:br>
            <a:r>
              <a:rPr lang="he-IL" sz="1800" dirty="0"/>
              <a:t>עם הישמע צליל סיום הזמן, על כל קבוצה לעבור לתחנה הבאה לדוגמה קבוצה 1 תעבור לתחנה מספר 2.   </a:t>
            </a:r>
            <a:endParaRPr lang="he-IL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0" y="1420149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תבנית אוכל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אוכל" id="{8B23EF5B-18BF-4D13-B000-07F59CD6F7D5}" vid="{96A2EDD5-7D18-4A1C-A402-496069C0AD1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תבנית אוכל</Template>
  <TotalTime>23698</TotalTime>
  <Words>376</Words>
  <Application>Microsoft Office PowerPoint</Application>
  <PresentationFormat>On-screen Show (16:9)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Tahoma</vt:lpstr>
      <vt:lpstr>Arial</vt:lpstr>
      <vt:lpstr>תבנית אוכל</vt:lpstr>
      <vt:lpstr>PowerPoint Presentation</vt:lpstr>
      <vt:lpstr>פעילות גופנית – זה בשבילי?</vt:lpstr>
      <vt:lpstr>פעילות גופנית – זה בשבילי?</vt:lpstr>
      <vt:lpstr>צפייה בסרטון</vt:lpstr>
      <vt:lpstr>בעקבות צפייה</vt:lpstr>
      <vt:lpstr>בעקבות צפייה</vt:lpstr>
      <vt:lpstr>עבודה בקבוצות</vt:lpstr>
      <vt:lpstr>עבודה בקבוצות (חדשות)</vt:lpstr>
      <vt:lpstr>קופצים מתחנה לתחנה</vt:lpstr>
      <vt:lpstr>לסיכום</vt:lpstr>
      <vt:lpstr>לסיכום</vt:lpstr>
      <vt:lpstr>לסיכום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Giladi</dc:creator>
  <cp:lastModifiedBy>Michal Giladi</cp:lastModifiedBy>
  <cp:revision>161</cp:revision>
  <dcterms:modified xsi:type="dcterms:W3CDTF">2020-08-19T11:40:31Z</dcterms:modified>
</cp:coreProperties>
</file>