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2" userDrawn="1">
          <p15:clr>
            <a:srgbClr val="A4A3A4"/>
          </p15:clr>
        </p15:guide>
        <p15:guide id="2" pos="5488" userDrawn="1">
          <p15:clr>
            <a:srgbClr val="A4A3A4"/>
          </p15:clr>
        </p15:guide>
        <p15:guide id="3" orient="horz" pos="10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ra Shimoni-Ayal" initials="" lastIdx="15" clrIdx="0"/>
  <p:cmAuthor id="1" name="Michal Giladi" initials="MG" lastIdx="1" clrIdx="1">
    <p:extLst>
      <p:ext uri="{19B8F6BF-5375-455C-9EA6-DF929625EA0E}">
        <p15:presenceInfo xmlns:p15="http://schemas.microsoft.com/office/powerpoint/2012/main" userId="S-1-5-21-1468497402-859899378-9522986-3207" providerId="AD"/>
      </p:ext>
    </p:extLst>
  </p:cmAuthor>
  <p:cmAuthor id="2" name="Nira Shimoni-Ayal" initials="NS" lastIdx="9" clrIdx="2">
    <p:extLst>
      <p:ext uri="{19B8F6BF-5375-455C-9EA6-DF929625EA0E}">
        <p15:presenceInfo xmlns:p15="http://schemas.microsoft.com/office/powerpoint/2012/main" userId="S-1-5-21-1468497402-859899378-9522986-35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642"/>
    <a:srgbClr val="E3E674"/>
    <a:srgbClr val="0070C0"/>
    <a:srgbClr val="219380"/>
    <a:srgbClr val="1F4E79"/>
    <a:srgbClr val="FFF2D6"/>
    <a:srgbClr val="282C3F"/>
    <a:srgbClr val="2AB199"/>
    <a:srgbClr val="C2C624"/>
    <a:srgbClr val="FDC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D5D211-55F1-46E1-8E25-A200B456A412}">
  <a:tblStyle styleId="{D7D5D211-55F1-46E1-8E25-A200B456A4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7" autoAdjust="0"/>
    <p:restoredTop sz="96437" autoAdjust="0"/>
  </p:normalViewPr>
  <p:slideViewPr>
    <p:cSldViewPr snapToGrid="0">
      <p:cViewPr varScale="1">
        <p:scale>
          <a:sx n="93" d="100"/>
          <a:sy n="93" d="100"/>
        </p:scale>
        <p:origin x="894" y="78"/>
      </p:cViewPr>
      <p:guideLst>
        <p:guide orient="horz" pos="852"/>
        <p:guide pos="5488"/>
        <p:guide orient="horz" pos="109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03924-EAD7-4F01-B6E4-FB64E63F7B99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F7FA-B025-40F1-B858-CDA52362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24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0930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34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d70e225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d70e225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r" rtl="1">
              <a:buNone/>
            </a:pPr>
            <a:r>
              <a:rPr lang="he-IL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הדגישו בפני התלמידים את העובדה שתעשיית היופי משנה ללא הפסק את הדרישות החברתיות המוצבות בפנינו. 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825928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1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49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he-IL" dirty="0" smtClean="0"/>
              <a:t>הצגת</a:t>
            </a:r>
            <a:r>
              <a:rPr lang="he-IL" baseline="0" dirty="0" smtClean="0"/>
              <a:t> השאלות של מעיין היא אופציונלית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50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בחרו</a:t>
            </a:r>
            <a:r>
              <a:rPr lang="he-IL" baseline="0" dirty="0" smtClean="0"/>
              <a:t> מתוך רשימה זאת את השאלות שאתם רוצים להציג לכיתה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9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מלבן 60"/>
          <p:cNvSpPr/>
          <p:nvPr/>
        </p:nvSpPr>
        <p:spPr>
          <a:xfrm>
            <a:off x="-52388" y="1"/>
            <a:ext cx="9196388" cy="2632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-52388" y="1223962"/>
            <a:ext cx="5476875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3488" y="2632472"/>
            <a:ext cx="9060512" cy="2506266"/>
          </a:xfrm>
          <a:prstGeom prst="rect">
            <a:avLst/>
          </a:prstGeom>
          <a:solidFill>
            <a:srgbClr val="E3E67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28576" y="3843337"/>
            <a:ext cx="964406" cy="966788"/>
          </a:xfrm>
          <a:custGeom>
            <a:avLst/>
            <a:gdLst>
              <a:gd name="T0" fmla="*/ 406 w 810"/>
              <a:gd name="T1" fmla="*/ 812 h 812"/>
              <a:gd name="T2" fmla="*/ 0 w 810"/>
              <a:gd name="T3" fmla="*/ 812 h 812"/>
              <a:gd name="T4" fmla="*/ 0 w 810"/>
              <a:gd name="T5" fmla="*/ 404 h 812"/>
              <a:gd name="T6" fmla="*/ 0 w 810"/>
              <a:gd name="T7" fmla="*/ 404 h 812"/>
              <a:gd name="T8" fmla="*/ 2 w 810"/>
              <a:gd name="T9" fmla="*/ 364 h 812"/>
              <a:gd name="T10" fmla="*/ 8 w 810"/>
              <a:gd name="T11" fmla="*/ 324 h 812"/>
              <a:gd name="T12" fmla="*/ 18 w 810"/>
              <a:gd name="T13" fmla="*/ 284 h 812"/>
              <a:gd name="T14" fmla="*/ 32 w 810"/>
              <a:gd name="T15" fmla="*/ 248 h 812"/>
              <a:gd name="T16" fmla="*/ 48 w 810"/>
              <a:gd name="T17" fmla="*/ 212 h 812"/>
              <a:gd name="T18" fmla="*/ 68 w 810"/>
              <a:gd name="T19" fmla="*/ 178 h 812"/>
              <a:gd name="T20" fmla="*/ 92 w 810"/>
              <a:gd name="T21" fmla="*/ 148 h 812"/>
              <a:gd name="T22" fmla="*/ 118 w 810"/>
              <a:gd name="T23" fmla="*/ 118 h 812"/>
              <a:gd name="T24" fmla="*/ 146 w 810"/>
              <a:gd name="T25" fmla="*/ 92 h 812"/>
              <a:gd name="T26" fmla="*/ 178 w 810"/>
              <a:gd name="T27" fmla="*/ 70 h 812"/>
              <a:gd name="T28" fmla="*/ 212 w 810"/>
              <a:gd name="T29" fmla="*/ 50 h 812"/>
              <a:gd name="T30" fmla="*/ 246 w 810"/>
              <a:gd name="T31" fmla="*/ 32 h 812"/>
              <a:gd name="T32" fmla="*/ 284 w 810"/>
              <a:gd name="T33" fmla="*/ 18 h 812"/>
              <a:gd name="T34" fmla="*/ 322 w 810"/>
              <a:gd name="T35" fmla="*/ 8 h 812"/>
              <a:gd name="T36" fmla="*/ 362 w 810"/>
              <a:gd name="T37" fmla="*/ 2 h 812"/>
              <a:gd name="T38" fmla="*/ 404 w 810"/>
              <a:gd name="T39" fmla="*/ 0 h 812"/>
              <a:gd name="T40" fmla="*/ 810 w 810"/>
              <a:gd name="T41" fmla="*/ 0 h 812"/>
              <a:gd name="T42" fmla="*/ 810 w 810"/>
              <a:gd name="T43" fmla="*/ 408 h 812"/>
              <a:gd name="T44" fmla="*/ 810 w 810"/>
              <a:gd name="T45" fmla="*/ 408 h 812"/>
              <a:gd name="T46" fmla="*/ 808 w 810"/>
              <a:gd name="T47" fmla="*/ 450 h 812"/>
              <a:gd name="T48" fmla="*/ 802 w 810"/>
              <a:gd name="T49" fmla="*/ 490 h 812"/>
              <a:gd name="T50" fmla="*/ 792 w 810"/>
              <a:gd name="T51" fmla="*/ 528 h 812"/>
              <a:gd name="T52" fmla="*/ 778 w 810"/>
              <a:gd name="T53" fmla="*/ 564 h 812"/>
              <a:gd name="T54" fmla="*/ 762 w 810"/>
              <a:gd name="T55" fmla="*/ 600 h 812"/>
              <a:gd name="T56" fmla="*/ 742 w 810"/>
              <a:gd name="T57" fmla="*/ 634 h 812"/>
              <a:gd name="T58" fmla="*/ 718 w 810"/>
              <a:gd name="T59" fmla="*/ 664 h 812"/>
              <a:gd name="T60" fmla="*/ 692 w 810"/>
              <a:gd name="T61" fmla="*/ 694 h 812"/>
              <a:gd name="T62" fmla="*/ 664 w 810"/>
              <a:gd name="T63" fmla="*/ 720 h 812"/>
              <a:gd name="T64" fmla="*/ 632 w 810"/>
              <a:gd name="T65" fmla="*/ 742 h 812"/>
              <a:gd name="T66" fmla="*/ 600 w 810"/>
              <a:gd name="T67" fmla="*/ 762 h 812"/>
              <a:gd name="T68" fmla="*/ 564 w 810"/>
              <a:gd name="T69" fmla="*/ 780 h 812"/>
              <a:gd name="T70" fmla="*/ 526 w 810"/>
              <a:gd name="T71" fmla="*/ 794 h 812"/>
              <a:gd name="T72" fmla="*/ 488 w 810"/>
              <a:gd name="T73" fmla="*/ 804 h 812"/>
              <a:gd name="T74" fmla="*/ 448 w 810"/>
              <a:gd name="T75" fmla="*/ 810 h 812"/>
              <a:gd name="T76" fmla="*/ 406 w 810"/>
              <a:gd name="T77" fmla="*/ 812 h 812"/>
              <a:gd name="T78" fmla="*/ 406 w 810"/>
              <a:gd name="T79" fmla="*/ 812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10" h="812">
                <a:moveTo>
                  <a:pt x="406" y="812"/>
                </a:moveTo>
                <a:lnTo>
                  <a:pt x="0" y="812"/>
                </a:lnTo>
                <a:lnTo>
                  <a:pt x="0" y="404"/>
                </a:lnTo>
                <a:lnTo>
                  <a:pt x="0" y="404"/>
                </a:lnTo>
                <a:lnTo>
                  <a:pt x="2" y="364"/>
                </a:lnTo>
                <a:lnTo>
                  <a:pt x="8" y="324"/>
                </a:lnTo>
                <a:lnTo>
                  <a:pt x="18" y="284"/>
                </a:lnTo>
                <a:lnTo>
                  <a:pt x="32" y="248"/>
                </a:lnTo>
                <a:lnTo>
                  <a:pt x="48" y="212"/>
                </a:lnTo>
                <a:lnTo>
                  <a:pt x="68" y="178"/>
                </a:lnTo>
                <a:lnTo>
                  <a:pt x="92" y="148"/>
                </a:lnTo>
                <a:lnTo>
                  <a:pt x="118" y="118"/>
                </a:lnTo>
                <a:lnTo>
                  <a:pt x="146" y="92"/>
                </a:lnTo>
                <a:lnTo>
                  <a:pt x="178" y="70"/>
                </a:lnTo>
                <a:lnTo>
                  <a:pt x="212" y="50"/>
                </a:lnTo>
                <a:lnTo>
                  <a:pt x="246" y="32"/>
                </a:lnTo>
                <a:lnTo>
                  <a:pt x="284" y="18"/>
                </a:lnTo>
                <a:lnTo>
                  <a:pt x="322" y="8"/>
                </a:lnTo>
                <a:lnTo>
                  <a:pt x="362" y="2"/>
                </a:lnTo>
                <a:lnTo>
                  <a:pt x="404" y="0"/>
                </a:lnTo>
                <a:lnTo>
                  <a:pt x="810" y="0"/>
                </a:lnTo>
                <a:lnTo>
                  <a:pt x="810" y="408"/>
                </a:lnTo>
                <a:lnTo>
                  <a:pt x="810" y="408"/>
                </a:lnTo>
                <a:lnTo>
                  <a:pt x="808" y="450"/>
                </a:lnTo>
                <a:lnTo>
                  <a:pt x="802" y="490"/>
                </a:lnTo>
                <a:lnTo>
                  <a:pt x="792" y="528"/>
                </a:lnTo>
                <a:lnTo>
                  <a:pt x="778" y="564"/>
                </a:lnTo>
                <a:lnTo>
                  <a:pt x="762" y="600"/>
                </a:lnTo>
                <a:lnTo>
                  <a:pt x="742" y="634"/>
                </a:lnTo>
                <a:lnTo>
                  <a:pt x="718" y="664"/>
                </a:lnTo>
                <a:lnTo>
                  <a:pt x="692" y="694"/>
                </a:lnTo>
                <a:lnTo>
                  <a:pt x="664" y="720"/>
                </a:lnTo>
                <a:lnTo>
                  <a:pt x="632" y="742"/>
                </a:lnTo>
                <a:lnTo>
                  <a:pt x="600" y="762"/>
                </a:lnTo>
                <a:lnTo>
                  <a:pt x="564" y="780"/>
                </a:lnTo>
                <a:lnTo>
                  <a:pt x="526" y="794"/>
                </a:lnTo>
                <a:lnTo>
                  <a:pt x="488" y="804"/>
                </a:lnTo>
                <a:lnTo>
                  <a:pt x="448" y="810"/>
                </a:lnTo>
                <a:lnTo>
                  <a:pt x="406" y="812"/>
                </a:lnTo>
                <a:lnTo>
                  <a:pt x="406" y="8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5" name="Line 50"/>
          <p:cNvSpPr>
            <a:spLocks noChangeShapeType="1"/>
          </p:cNvSpPr>
          <p:nvPr/>
        </p:nvSpPr>
        <p:spPr bwMode="auto">
          <a:xfrm>
            <a:off x="5026819" y="47053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6" name="Line 51"/>
          <p:cNvSpPr>
            <a:spLocks noChangeShapeType="1"/>
          </p:cNvSpPr>
          <p:nvPr/>
        </p:nvSpPr>
        <p:spPr bwMode="auto">
          <a:xfrm>
            <a:off x="5026819" y="47053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grpSp>
        <p:nvGrpSpPr>
          <p:cNvPr id="60" name="קבוצה 59"/>
          <p:cNvGrpSpPr/>
          <p:nvPr/>
        </p:nvGrpSpPr>
        <p:grpSpPr>
          <a:xfrm>
            <a:off x="8165306" y="4485138"/>
            <a:ext cx="766763" cy="288131"/>
            <a:chOff x="10899775" y="6148388"/>
            <a:chExt cx="1022350" cy="384175"/>
          </a:xfrm>
          <a:solidFill>
            <a:schemeClr val="tx1"/>
          </a:solidFill>
        </p:grpSpPr>
        <p:sp>
          <p:nvSpPr>
            <p:cNvPr id="57" name="Freeform 52"/>
            <p:cNvSpPr>
              <a:spLocks noEditPoints="1"/>
            </p:cNvSpPr>
            <p:nvPr/>
          </p:nvSpPr>
          <p:spPr bwMode="auto">
            <a:xfrm>
              <a:off x="10950575" y="6148388"/>
              <a:ext cx="971550" cy="288925"/>
            </a:xfrm>
            <a:custGeom>
              <a:avLst/>
              <a:gdLst>
                <a:gd name="T0" fmla="*/ 592 w 612"/>
                <a:gd name="T1" fmla="*/ 62 h 182"/>
                <a:gd name="T2" fmla="*/ 556 w 612"/>
                <a:gd name="T3" fmla="*/ 104 h 182"/>
                <a:gd name="T4" fmla="*/ 560 w 612"/>
                <a:gd name="T5" fmla="*/ 62 h 182"/>
                <a:gd name="T6" fmla="*/ 612 w 612"/>
                <a:gd name="T7" fmla="*/ 46 h 182"/>
                <a:gd name="T8" fmla="*/ 534 w 612"/>
                <a:gd name="T9" fmla="*/ 84 h 182"/>
                <a:gd name="T10" fmla="*/ 546 w 612"/>
                <a:gd name="T11" fmla="*/ 104 h 182"/>
                <a:gd name="T12" fmla="*/ 514 w 612"/>
                <a:gd name="T13" fmla="*/ 86 h 182"/>
                <a:gd name="T14" fmla="*/ 488 w 612"/>
                <a:gd name="T15" fmla="*/ 104 h 182"/>
                <a:gd name="T16" fmla="*/ 554 w 612"/>
                <a:gd name="T17" fmla="*/ 46 h 182"/>
                <a:gd name="T18" fmla="*/ 558 w 612"/>
                <a:gd name="T19" fmla="*/ 56 h 182"/>
                <a:gd name="T20" fmla="*/ 544 w 612"/>
                <a:gd name="T21" fmla="*/ 80 h 182"/>
                <a:gd name="T22" fmla="*/ 540 w 612"/>
                <a:gd name="T23" fmla="*/ 60 h 182"/>
                <a:gd name="T24" fmla="*/ 520 w 612"/>
                <a:gd name="T25" fmla="*/ 70 h 182"/>
                <a:gd name="T26" fmla="*/ 540 w 612"/>
                <a:gd name="T27" fmla="*/ 62 h 182"/>
                <a:gd name="T28" fmla="*/ 466 w 612"/>
                <a:gd name="T29" fmla="*/ 104 h 182"/>
                <a:gd name="T30" fmla="*/ 444 w 612"/>
                <a:gd name="T31" fmla="*/ 96 h 182"/>
                <a:gd name="T32" fmla="*/ 436 w 612"/>
                <a:gd name="T33" fmla="*/ 74 h 182"/>
                <a:gd name="T34" fmla="*/ 454 w 612"/>
                <a:gd name="T35" fmla="*/ 46 h 182"/>
                <a:gd name="T36" fmla="*/ 472 w 612"/>
                <a:gd name="T37" fmla="*/ 44 h 182"/>
                <a:gd name="T38" fmla="*/ 494 w 612"/>
                <a:gd name="T39" fmla="*/ 68 h 182"/>
                <a:gd name="T40" fmla="*/ 492 w 612"/>
                <a:gd name="T41" fmla="*/ 86 h 182"/>
                <a:gd name="T42" fmla="*/ 466 w 612"/>
                <a:gd name="T43" fmla="*/ 104 h 182"/>
                <a:gd name="T44" fmla="*/ 460 w 612"/>
                <a:gd name="T45" fmla="*/ 60 h 182"/>
                <a:gd name="T46" fmla="*/ 452 w 612"/>
                <a:gd name="T47" fmla="*/ 74 h 182"/>
                <a:gd name="T48" fmla="*/ 466 w 612"/>
                <a:gd name="T49" fmla="*/ 88 h 182"/>
                <a:gd name="T50" fmla="*/ 480 w 612"/>
                <a:gd name="T51" fmla="*/ 80 h 182"/>
                <a:gd name="T52" fmla="*/ 478 w 612"/>
                <a:gd name="T53" fmla="*/ 62 h 182"/>
                <a:gd name="T54" fmla="*/ 476 w 612"/>
                <a:gd name="T55" fmla="*/ 182 h 182"/>
                <a:gd name="T56" fmla="*/ 422 w 612"/>
                <a:gd name="T57" fmla="*/ 130 h 182"/>
                <a:gd name="T58" fmla="*/ 384 w 612"/>
                <a:gd name="T59" fmla="*/ 160 h 182"/>
                <a:gd name="T60" fmla="*/ 344 w 612"/>
                <a:gd name="T61" fmla="*/ 156 h 182"/>
                <a:gd name="T62" fmla="*/ 538 w 612"/>
                <a:gd name="T63" fmla="*/ 182 h 182"/>
                <a:gd name="T64" fmla="*/ 372 w 612"/>
                <a:gd name="T65" fmla="*/ 48 h 182"/>
                <a:gd name="T66" fmla="*/ 352 w 612"/>
                <a:gd name="T67" fmla="*/ 34 h 182"/>
                <a:gd name="T68" fmla="*/ 356 w 612"/>
                <a:gd name="T69" fmla="*/ 8 h 182"/>
                <a:gd name="T70" fmla="*/ 380 w 612"/>
                <a:gd name="T71" fmla="*/ 2 h 182"/>
                <a:gd name="T72" fmla="*/ 394 w 612"/>
                <a:gd name="T73" fmla="*/ 24 h 182"/>
                <a:gd name="T74" fmla="*/ 372 w 612"/>
                <a:gd name="T75" fmla="*/ 48 h 182"/>
                <a:gd name="T76" fmla="*/ 284 w 612"/>
                <a:gd name="T77" fmla="*/ 160 h 182"/>
                <a:gd name="T78" fmla="*/ 334 w 612"/>
                <a:gd name="T79" fmla="*/ 62 h 182"/>
                <a:gd name="T80" fmla="*/ 326 w 612"/>
                <a:gd name="T81" fmla="*/ 160 h 182"/>
                <a:gd name="T82" fmla="*/ 224 w 612"/>
                <a:gd name="T83" fmla="*/ 158 h 182"/>
                <a:gd name="T84" fmla="*/ 206 w 612"/>
                <a:gd name="T85" fmla="*/ 100 h 182"/>
                <a:gd name="T86" fmla="*/ 316 w 612"/>
                <a:gd name="T87" fmla="*/ 62 h 182"/>
                <a:gd name="T88" fmla="*/ 224 w 612"/>
                <a:gd name="T89" fmla="*/ 160 h 182"/>
                <a:gd name="T90" fmla="*/ 0 w 612"/>
                <a:gd name="T91" fmla="*/ 34 h 182"/>
                <a:gd name="T92" fmla="*/ 142 w 612"/>
                <a:gd name="T93" fmla="*/ 102 h 182"/>
                <a:gd name="T94" fmla="*/ 210 w 612"/>
                <a:gd name="T95" fmla="*/ 62 h 182"/>
                <a:gd name="T96" fmla="*/ 148 w 612"/>
                <a:gd name="T97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2" h="182">
                  <a:moveTo>
                    <a:pt x="604" y="62"/>
                  </a:moveTo>
                  <a:lnTo>
                    <a:pt x="604" y="62"/>
                  </a:lnTo>
                  <a:lnTo>
                    <a:pt x="592" y="62"/>
                  </a:lnTo>
                  <a:lnTo>
                    <a:pt x="592" y="62"/>
                  </a:lnTo>
                  <a:lnTo>
                    <a:pt x="578" y="104"/>
                  </a:lnTo>
                  <a:lnTo>
                    <a:pt x="578" y="104"/>
                  </a:lnTo>
                  <a:lnTo>
                    <a:pt x="556" y="104"/>
                  </a:lnTo>
                  <a:lnTo>
                    <a:pt x="556" y="104"/>
                  </a:lnTo>
                  <a:lnTo>
                    <a:pt x="572" y="62"/>
                  </a:lnTo>
                  <a:lnTo>
                    <a:pt x="572" y="62"/>
                  </a:lnTo>
                  <a:lnTo>
                    <a:pt x="560" y="62"/>
                  </a:lnTo>
                  <a:lnTo>
                    <a:pt x="560" y="62"/>
                  </a:lnTo>
                  <a:lnTo>
                    <a:pt x="566" y="46"/>
                  </a:lnTo>
                  <a:lnTo>
                    <a:pt x="566" y="46"/>
                  </a:lnTo>
                  <a:lnTo>
                    <a:pt x="612" y="46"/>
                  </a:lnTo>
                  <a:lnTo>
                    <a:pt x="612" y="46"/>
                  </a:lnTo>
                  <a:lnTo>
                    <a:pt x="604" y="62"/>
                  </a:lnTo>
                  <a:lnTo>
                    <a:pt x="604" y="62"/>
                  </a:lnTo>
                  <a:close/>
                  <a:moveTo>
                    <a:pt x="534" y="84"/>
                  </a:moveTo>
                  <a:lnTo>
                    <a:pt x="534" y="84"/>
                  </a:lnTo>
                  <a:lnTo>
                    <a:pt x="536" y="86"/>
                  </a:lnTo>
                  <a:lnTo>
                    <a:pt x="536" y="86"/>
                  </a:lnTo>
                  <a:lnTo>
                    <a:pt x="546" y="104"/>
                  </a:lnTo>
                  <a:lnTo>
                    <a:pt x="546" y="104"/>
                  </a:lnTo>
                  <a:lnTo>
                    <a:pt x="524" y="104"/>
                  </a:lnTo>
                  <a:lnTo>
                    <a:pt x="524" y="104"/>
                  </a:lnTo>
                  <a:lnTo>
                    <a:pt x="520" y="94"/>
                  </a:lnTo>
                  <a:lnTo>
                    <a:pt x="514" y="86"/>
                  </a:lnTo>
                  <a:lnTo>
                    <a:pt x="514" y="86"/>
                  </a:lnTo>
                  <a:lnTo>
                    <a:pt x="506" y="104"/>
                  </a:lnTo>
                  <a:lnTo>
                    <a:pt x="506" y="104"/>
                  </a:lnTo>
                  <a:lnTo>
                    <a:pt x="488" y="104"/>
                  </a:lnTo>
                  <a:lnTo>
                    <a:pt x="488" y="104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54" y="46"/>
                  </a:lnTo>
                  <a:lnTo>
                    <a:pt x="554" y="46"/>
                  </a:lnTo>
                  <a:lnTo>
                    <a:pt x="556" y="50"/>
                  </a:lnTo>
                  <a:lnTo>
                    <a:pt x="556" y="50"/>
                  </a:lnTo>
                  <a:lnTo>
                    <a:pt x="558" y="56"/>
                  </a:lnTo>
                  <a:lnTo>
                    <a:pt x="558" y="62"/>
                  </a:lnTo>
                  <a:lnTo>
                    <a:pt x="556" y="68"/>
                  </a:lnTo>
                  <a:lnTo>
                    <a:pt x="552" y="72"/>
                  </a:lnTo>
                  <a:lnTo>
                    <a:pt x="544" y="80"/>
                  </a:lnTo>
                  <a:lnTo>
                    <a:pt x="534" y="84"/>
                  </a:lnTo>
                  <a:lnTo>
                    <a:pt x="534" y="84"/>
                  </a:lnTo>
                  <a:close/>
                  <a:moveTo>
                    <a:pt x="540" y="60"/>
                  </a:moveTo>
                  <a:lnTo>
                    <a:pt x="540" y="60"/>
                  </a:lnTo>
                  <a:lnTo>
                    <a:pt x="524" y="60"/>
                  </a:lnTo>
                  <a:lnTo>
                    <a:pt x="524" y="60"/>
                  </a:lnTo>
                  <a:lnTo>
                    <a:pt x="520" y="70"/>
                  </a:lnTo>
                  <a:lnTo>
                    <a:pt x="520" y="70"/>
                  </a:lnTo>
                  <a:lnTo>
                    <a:pt x="528" y="70"/>
                  </a:lnTo>
                  <a:lnTo>
                    <a:pt x="534" y="70"/>
                  </a:lnTo>
                  <a:lnTo>
                    <a:pt x="538" y="6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0" y="60"/>
                  </a:lnTo>
                  <a:lnTo>
                    <a:pt x="540" y="60"/>
                  </a:lnTo>
                  <a:close/>
                  <a:moveTo>
                    <a:pt x="466" y="104"/>
                  </a:moveTo>
                  <a:lnTo>
                    <a:pt x="466" y="104"/>
                  </a:lnTo>
                  <a:lnTo>
                    <a:pt x="460" y="104"/>
                  </a:lnTo>
                  <a:lnTo>
                    <a:pt x="454" y="102"/>
                  </a:lnTo>
                  <a:lnTo>
                    <a:pt x="444" y="96"/>
                  </a:lnTo>
                  <a:lnTo>
                    <a:pt x="438" y="86"/>
                  </a:lnTo>
                  <a:lnTo>
                    <a:pt x="436" y="80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36" y="68"/>
                  </a:lnTo>
                  <a:lnTo>
                    <a:pt x="438" y="62"/>
                  </a:lnTo>
                  <a:lnTo>
                    <a:pt x="444" y="52"/>
                  </a:lnTo>
                  <a:lnTo>
                    <a:pt x="454" y="46"/>
                  </a:lnTo>
                  <a:lnTo>
                    <a:pt x="460" y="44"/>
                  </a:lnTo>
                  <a:lnTo>
                    <a:pt x="466" y="44"/>
                  </a:lnTo>
                  <a:lnTo>
                    <a:pt x="466" y="44"/>
                  </a:lnTo>
                  <a:lnTo>
                    <a:pt x="472" y="44"/>
                  </a:lnTo>
                  <a:lnTo>
                    <a:pt x="478" y="46"/>
                  </a:lnTo>
                  <a:lnTo>
                    <a:pt x="486" y="52"/>
                  </a:lnTo>
                  <a:lnTo>
                    <a:pt x="492" y="62"/>
                  </a:lnTo>
                  <a:lnTo>
                    <a:pt x="494" y="68"/>
                  </a:lnTo>
                  <a:lnTo>
                    <a:pt x="496" y="74"/>
                  </a:lnTo>
                  <a:lnTo>
                    <a:pt x="496" y="74"/>
                  </a:lnTo>
                  <a:lnTo>
                    <a:pt x="494" y="80"/>
                  </a:lnTo>
                  <a:lnTo>
                    <a:pt x="492" y="86"/>
                  </a:lnTo>
                  <a:lnTo>
                    <a:pt x="486" y="96"/>
                  </a:lnTo>
                  <a:lnTo>
                    <a:pt x="478" y="102"/>
                  </a:lnTo>
                  <a:lnTo>
                    <a:pt x="472" y="104"/>
                  </a:lnTo>
                  <a:lnTo>
                    <a:pt x="466" y="104"/>
                  </a:lnTo>
                  <a:lnTo>
                    <a:pt x="466" y="104"/>
                  </a:lnTo>
                  <a:close/>
                  <a:moveTo>
                    <a:pt x="466" y="58"/>
                  </a:moveTo>
                  <a:lnTo>
                    <a:pt x="466" y="58"/>
                  </a:lnTo>
                  <a:lnTo>
                    <a:pt x="460" y="60"/>
                  </a:lnTo>
                  <a:lnTo>
                    <a:pt x="456" y="62"/>
                  </a:lnTo>
                  <a:lnTo>
                    <a:pt x="454" y="68"/>
                  </a:lnTo>
                  <a:lnTo>
                    <a:pt x="452" y="74"/>
                  </a:lnTo>
                  <a:lnTo>
                    <a:pt x="452" y="74"/>
                  </a:lnTo>
                  <a:lnTo>
                    <a:pt x="454" y="80"/>
                  </a:lnTo>
                  <a:lnTo>
                    <a:pt x="456" y="84"/>
                  </a:lnTo>
                  <a:lnTo>
                    <a:pt x="460" y="88"/>
                  </a:lnTo>
                  <a:lnTo>
                    <a:pt x="466" y="88"/>
                  </a:lnTo>
                  <a:lnTo>
                    <a:pt x="466" y="88"/>
                  </a:lnTo>
                  <a:lnTo>
                    <a:pt x="472" y="88"/>
                  </a:lnTo>
                  <a:lnTo>
                    <a:pt x="478" y="84"/>
                  </a:lnTo>
                  <a:lnTo>
                    <a:pt x="480" y="80"/>
                  </a:lnTo>
                  <a:lnTo>
                    <a:pt x="482" y="74"/>
                  </a:lnTo>
                  <a:lnTo>
                    <a:pt x="482" y="74"/>
                  </a:lnTo>
                  <a:lnTo>
                    <a:pt x="480" y="68"/>
                  </a:lnTo>
                  <a:lnTo>
                    <a:pt x="478" y="62"/>
                  </a:lnTo>
                  <a:lnTo>
                    <a:pt x="472" y="60"/>
                  </a:lnTo>
                  <a:lnTo>
                    <a:pt x="466" y="58"/>
                  </a:lnTo>
                  <a:lnTo>
                    <a:pt x="466" y="58"/>
                  </a:lnTo>
                  <a:close/>
                  <a:moveTo>
                    <a:pt x="476" y="182"/>
                  </a:moveTo>
                  <a:lnTo>
                    <a:pt x="476" y="182"/>
                  </a:lnTo>
                  <a:lnTo>
                    <a:pt x="464" y="168"/>
                  </a:lnTo>
                  <a:lnTo>
                    <a:pt x="444" y="148"/>
                  </a:lnTo>
                  <a:lnTo>
                    <a:pt x="422" y="130"/>
                  </a:lnTo>
                  <a:lnTo>
                    <a:pt x="412" y="124"/>
                  </a:lnTo>
                  <a:lnTo>
                    <a:pt x="406" y="120"/>
                  </a:lnTo>
                  <a:lnTo>
                    <a:pt x="406" y="120"/>
                  </a:lnTo>
                  <a:lnTo>
                    <a:pt x="384" y="160"/>
                  </a:lnTo>
                  <a:lnTo>
                    <a:pt x="384" y="160"/>
                  </a:lnTo>
                  <a:lnTo>
                    <a:pt x="342" y="160"/>
                  </a:lnTo>
                  <a:lnTo>
                    <a:pt x="342" y="160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98" y="58"/>
                  </a:lnTo>
                  <a:lnTo>
                    <a:pt x="398" y="58"/>
                  </a:lnTo>
                  <a:lnTo>
                    <a:pt x="538" y="182"/>
                  </a:lnTo>
                  <a:lnTo>
                    <a:pt x="538" y="182"/>
                  </a:lnTo>
                  <a:lnTo>
                    <a:pt x="476" y="182"/>
                  </a:lnTo>
                  <a:lnTo>
                    <a:pt x="476" y="182"/>
                  </a:lnTo>
                  <a:close/>
                  <a:moveTo>
                    <a:pt x="372" y="48"/>
                  </a:moveTo>
                  <a:lnTo>
                    <a:pt x="372" y="48"/>
                  </a:lnTo>
                  <a:lnTo>
                    <a:pt x="364" y="46"/>
                  </a:lnTo>
                  <a:lnTo>
                    <a:pt x="356" y="40"/>
                  </a:lnTo>
                  <a:lnTo>
                    <a:pt x="352" y="34"/>
                  </a:lnTo>
                  <a:lnTo>
                    <a:pt x="350" y="24"/>
                  </a:lnTo>
                  <a:lnTo>
                    <a:pt x="350" y="24"/>
                  </a:lnTo>
                  <a:lnTo>
                    <a:pt x="352" y="16"/>
                  </a:lnTo>
                  <a:lnTo>
                    <a:pt x="356" y="8"/>
                  </a:lnTo>
                  <a:lnTo>
                    <a:pt x="364" y="2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0" y="2"/>
                  </a:lnTo>
                  <a:lnTo>
                    <a:pt x="388" y="8"/>
                  </a:lnTo>
                  <a:lnTo>
                    <a:pt x="392" y="16"/>
                  </a:lnTo>
                  <a:lnTo>
                    <a:pt x="394" y="24"/>
                  </a:lnTo>
                  <a:lnTo>
                    <a:pt x="394" y="24"/>
                  </a:lnTo>
                  <a:lnTo>
                    <a:pt x="392" y="34"/>
                  </a:lnTo>
                  <a:lnTo>
                    <a:pt x="388" y="40"/>
                  </a:lnTo>
                  <a:lnTo>
                    <a:pt x="380" y="46"/>
                  </a:lnTo>
                  <a:lnTo>
                    <a:pt x="372" y="48"/>
                  </a:lnTo>
                  <a:lnTo>
                    <a:pt x="372" y="48"/>
                  </a:lnTo>
                  <a:close/>
                  <a:moveTo>
                    <a:pt x="326" y="160"/>
                  </a:moveTo>
                  <a:lnTo>
                    <a:pt x="326" y="160"/>
                  </a:lnTo>
                  <a:lnTo>
                    <a:pt x="284" y="160"/>
                  </a:lnTo>
                  <a:lnTo>
                    <a:pt x="284" y="160"/>
                  </a:lnTo>
                  <a:lnTo>
                    <a:pt x="284" y="158"/>
                  </a:lnTo>
                  <a:lnTo>
                    <a:pt x="284" y="158"/>
                  </a:lnTo>
                  <a:lnTo>
                    <a:pt x="334" y="62"/>
                  </a:lnTo>
                  <a:lnTo>
                    <a:pt x="334" y="62"/>
                  </a:lnTo>
                  <a:lnTo>
                    <a:pt x="376" y="62"/>
                  </a:lnTo>
                  <a:lnTo>
                    <a:pt x="376" y="62"/>
                  </a:lnTo>
                  <a:lnTo>
                    <a:pt x="326" y="160"/>
                  </a:lnTo>
                  <a:lnTo>
                    <a:pt x="326" y="160"/>
                  </a:lnTo>
                  <a:close/>
                  <a:moveTo>
                    <a:pt x="224" y="160"/>
                  </a:moveTo>
                  <a:lnTo>
                    <a:pt x="224" y="160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54" y="100"/>
                  </a:lnTo>
                  <a:lnTo>
                    <a:pt x="254" y="100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28" y="62"/>
                  </a:lnTo>
                  <a:lnTo>
                    <a:pt x="228" y="62"/>
                  </a:lnTo>
                  <a:lnTo>
                    <a:pt x="316" y="62"/>
                  </a:lnTo>
                  <a:lnTo>
                    <a:pt x="316" y="62"/>
                  </a:lnTo>
                  <a:lnTo>
                    <a:pt x="262" y="160"/>
                  </a:lnTo>
                  <a:lnTo>
                    <a:pt x="262" y="160"/>
                  </a:lnTo>
                  <a:lnTo>
                    <a:pt x="224" y="160"/>
                  </a:lnTo>
                  <a:lnTo>
                    <a:pt x="224" y="160"/>
                  </a:lnTo>
                  <a:close/>
                  <a:moveTo>
                    <a:pt x="148" y="168"/>
                  </a:moveTo>
                  <a:lnTo>
                    <a:pt x="148" y="16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68" y="62"/>
                  </a:lnTo>
                  <a:lnTo>
                    <a:pt x="168" y="62"/>
                  </a:lnTo>
                  <a:lnTo>
                    <a:pt x="210" y="62"/>
                  </a:lnTo>
                  <a:lnTo>
                    <a:pt x="210" y="62"/>
                  </a:lnTo>
                  <a:lnTo>
                    <a:pt x="152" y="170"/>
                  </a:lnTo>
                  <a:lnTo>
                    <a:pt x="152" y="170"/>
                  </a:lnTo>
                  <a:lnTo>
                    <a:pt x="148" y="168"/>
                  </a:lnTo>
                  <a:lnTo>
                    <a:pt x="148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58" name="Freeform 53"/>
            <p:cNvSpPr>
              <a:spLocks noEditPoints="1"/>
            </p:cNvSpPr>
            <p:nvPr/>
          </p:nvSpPr>
          <p:spPr bwMode="auto">
            <a:xfrm>
              <a:off x="10899775" y="6164263"/>
              <a:ext cx="923925" cy="368300"/>
            </a:xfrm>
            <a:custGeom>
              <a:avLst/>
              <a:gdLst>
                <a:gd name="T0" fmla="*/ 552 w 582"/>
                <a:gd name="T1" fmla="*/ 92 h 232"/>
                <a:gd name="T2" fmla="*/ 550 w 582"/>
                <a:gd name="T3" fmla="*/ 86 h 232"/>
                <a:gd name="T4" fmla="*/ 532 w 582"/>
                <a:gd name="T5" fmla="*/ 112 h 232"/>
                <a:gd name="T6" fmla="*/ 468 w 582"/>
                <a:gd name="T7" fmla="*/ 152 h 232"/>
                <a:gd name="T8" fmla="*/ 352 w 582"/>
                <a:gd name="T9" fmla="*/ 190 h 232"/>
                <a:gd name="T10" fmla="*/ 252 w 582"/>
                <a:gd name="T11" fmla="*/ 206 h 232"/>
                <a:gd name="T12" fmla="*/ 118 w 582"/>
                <a:gd name="T13" fmla="*/ 202 h 232"/>
                <a:gd name="T14" fmla="*/ 56 w 582"/>
                <a:gd name="T15" fmla="*/ 184 h 232"/>
                <a:gd name="T16" fmla="*/ 34 w 582"/>
                <a:gd name="T17" fmla="*/ 162 h 232"/>
                <a:gd name="T18" fmla="*/ 30 w 582"/>
                <a:gd name="T19" fmla="*/ 144 h 232"/>
                <a:gd name="T20" fmla="*/ 46 w 582"/>
                <a:gd name="T21" fmla="*/ 116 h 232"/>
                <a:gd name="T22" fmla="*/ 96 w 582"/>
                <a:gd name="T23" fmla="*/ 80 h 232"/>
                <a:gd name="T24" fmla="*/ 224 w 582"/>
                <a:gd name="T25" fmla="*/ 34 h 232"/>
                <a:gd name="T26" fmla="*/ 320 w 582"/>
                <a:gd name="T27" fmla="*/ 18 h 232"/>
                <a:gd name="T28" fmla="*/ 434 w 582"/>
                <a:gd name="T29" fmla="*/ 16 h 232"/>
                <a:gd name="T30" fmla="*/ 516 w 582"/>
                <a:gd name="T31" fmla="*/ 34 h 232"/>
                <a:gd name="T32" fmla="*/ 538 w 582"/>
                <a:gd name="T33" fmla="*/ 32 h 232"/>
                <a:gd name="T34" fmla="*/ 552 w 582"/>
                <a:gd name="T35" fmla="*/ 26 h 232"/>
                <a:gd name="T36" fmla="*/ 484 w 582"/>
                <a:gd name="T37" fmla="*/ 6 h 232"/>
                <a:gd name="T38" fmla="*/ 364 w 582"/>
                <a:gd name="T39" fmla="*/ 2 h 232"/>
                <a:gd name="T40" fmla="*/ 272 w 582"/>
                <a:gd name="T41" fmla="*/ 12 h 232"/>
                <a:gd name="T42" fmla="*/ 112 w 582"/>
                <a:gd name="T43" fmla="*/ 60 h 232"/>
                <a:gd name="T44" fmla="*/ 54 w 582"/>
                <a:gd name="T45" fmla="*/ 92 h 232"/>
                <a:gd name="T46" fmla="*/ 16 w 582"/>
                <a:gd name="T47" fmla="*/ 126 h 232"/>
                <a:gd name="T48" fmla="*/ 0 w 582"/>
                <a:gd name="T49" fmla="*/ 158 h 232"/>
                <a:gd name="T50" fmla="*/ 4 w 582"/>
                <a:gd name="T51" fmla="*/ 180 h 232"/>
                <a:gd name="T52" fmla="*/ 30 w 582"/>
                <a:gd name="T53" fmla="*/ 206 h 232"/>
                <a:gd name="T54" fmla="*/ 80 w 582"/>
                <a:gd name="T55" fmla="*/ 224 h 232"/>
                <a:gd name="T56" fmla="*/ 144 w 582"/>
                <a:gd name="T57" fmla="*/ 232 h 232"/>
                <a:gd name="T58" fmla="*/ 312 w 582"/>
                <a:gd name="T59" fmla="*/ 220 h 232"/>
                <a:gd name="T60" fmla="*/ 402 w 582"/>
                <a:gd name="T61" fmla="*/ 196 h 232"/>
                <a:gd name="T62" fmla="*/ 512 w 582"/>
                <a:gd name="T63" fmla="*/ 150 h 232"/>
                <a:gd name="T64" fmla="*/ 568 w 582"/>
                <a:gd name="T65" fmla="*/ 106 h 232"/>
                <a:gd name="T66" fmla="*/ 552 w 582"/>
                <a:gd name="T67" fmla="*/ 94 h 232"/>
                <a:gd name="T68" fmla="*/ 570 w 582"/>
                <a:gd name="T69" fmla="*/ 72 h 232"/>
                <a:gd name="T70" fmla="*/ 580 w 582"/>
                <a:gd name="T71" fmla="*/ 66 h 232"/>
                <a:gd name="T72" fmla="*/ 582 w 582"/>
                <a:gd name="T73" fmla="*/ 62 h 232"/>
                <a:gd name="T74" fmla="*/ 576 w 582"/>
                <a:gd name="T75" fmla="*/ 48 h 232"/>
                <a:gd name="T76" fmla="*/ 540 w 582"/>
                <a:gd name="T77" fmla="*/ 34 h 232"/>
                <a:gd name="T78" fmla="*/ 542 w 582"/>
                <a:gd name="T79" fmla="*/ 50 h 232"/>
                <a:gd name="T80" fmla="*/ 552 w 582"/>
                <a:gd name="T81" fmla="*/ 68 h 232"/>
                <a:gd name="T82" fmla="*/ 550 w 582"/>
                <a:gd name="T83" fmla="*/ 84 h 232"/>
                <a:gd name="T84" fmla="*/ 554 w 582"/>
                <a:gd name="T85" fmla="*/ 90 h 232"/>
                <a:gd name="T86" fmla="*/ 576 w 582"/>
                <a:gd name="T87" fmla="*/ 94 h 232"/>
                <a:gd name="T88" fmla="*/ 568 w 582"/>
                <a:gd name="T89" fmla="*/ 76 h 232"/>
                <a:gd name="T90" fmla="*/ 552 w 582"/>
                <a:gd name="T91" fmla="*/ 60 h 232"/>
                <a:gd name="T92" fmla="*/ 572 w 582"/>
                <a:gd name="T93" fmla="*/ 50 h 232"/>
                <a:gd name="T94" fmla="*/ 570 w 582"/>
                <a:gd name="T95" fmla="*/ 56 h 232"/>
                <a:gd name="T96" fmla="*/ 552 w 582"/>
                <a:gd name="T97" fmla="*/ 60 h 232"/>
                <a:gd name="T98" fmla="*/ 578 w 582"/>
                <a:gd name="T99" fmla="*/ 72 h 232"/>
                <a:gd name="T100" fmla="*/ 570 w 582"/>
                <a:gd name="T101" fmla="*/ 74 h 232"/>
                <a:gd name="T102" fmla="*/ 578 w 582"/>
                <a:gd name="T103" fmla="*/ 90 h 232"/>
                <a:gd name="T104" fmla="*/ 582 w 582"/>
                <a:gd name="T105" fmla="*/ 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2" h="232">
                  <a:moveTo>
                    <a:pt x="552" y="94"/>
                  </a:moveTo>
                  <a:lnTo>
                    <a:pt x="552" y="94"/>
                  </a:lnTo>
                  <a:lnTo>
                    <a:pt x="552" y="92"/>
                  </a:lnTo>
                  <a:lnTo>
                    <a:pt x="550" y="90"/>
                  </a:lnTo>
                  <a:lnTo>
                    <a:pt x="550" y="86"/>
                  </a:lnTo>
                  <a:lnTo>
                    <a:pt x="550" y="86"/>
                  </a:lnTo>
                  <a:lnTo>
                    <a:pt x="546" y="94"/>
                  </a:lnTo>
                  <a:lnTo>
                    <a:pt x="540" y="104"/>
                  </a:lnTo>
                  <a:lnTo>
                    <a:pt x="532" y="112"/>
                  </a:lnTo>
                  <a:lnTo>
                    <a:pt x="522" y="120"/>
                  </a:lnTo>
                  <a:lnTo>
                    <a:pt x="498" y="136"/>
                  </a:lnTo>
                  <a:lnTo>
                    <a:pt x="468" y="152"/>
                  </a:lnTo>
                  <a:lnTo>
                    <a:pt x="434" y="166"/>
                  </a:lnTo>
                  <a:lnTo>
                    <a:pt x="394" y="178"/>
                  </a:lnTo>
                  <a:lnTo>
                    <a:pt x="352" y="190"/>
                  </a:lnTo>
                  <a:lnTo>
                    <a:pt x="306" y="198"/>
                  </a:lnTo>
                  <a:lnTo>
                    <a:pt x="306" y="198"/>
                  </a:lnTo>
                  <a:lnTo>
                    <a:pt x="252" y="206"/>
                  </a:lnTo>
                  <a:lnTo>
                    <a:pt x="202" y="208"/>
                  </a:lnTo>
                  <a:lnTo>
                    <a:pt x="158" y="208"/>
                  </a:lnTo>
                  <a:lnTo>
                    <a:pt x="118" y="202"/>
                  </a:lnTo>
                  <a:lnTo>
                    <a:pt x="84" y="196"/>
                  </a:lnTo>
                  <a:lnTo>
                    <a:pt x="68" y="190"/>
                  </a:lnTo>
                  <a:lnTo>
                    <a:pt x="56" y="184"/>
                  </a:lnTo>
                  <a:lnTo>
                    <a:pt x="46" y="178"/>
                  </a:lnTo>
                  <a:lnTo>
                    <a:pt x="38" y="170"/>
                  </a:lnTo>
                  <a:lnTo>
                    <a:pt x="34" y="162"/>
                  </a:lnTo>
                  <a:lnTo>
                    <a:pt x="30" y="154"/>
                  </a:lnTo>
                  <a:lnTo>
                    <a:pt x="30" y="154"/>
                  </a:lnTo>
                  <a:lnTo>
                    <a:pt x="30" y="144"/>
                  </a:lnTo>
                  <a:lnTo>
                    <a:pt x="34" y="136"/>
                  </a:lnTo>
                  <a:lnTo>
                    <a:pt x="38" y="126"/>
                  </a:lnTo>
                  <a:lnTo>
                    <a:pt x="46" y="116"/>
                  </a:lnTo>
                  <a:lnTo>
                    <a:pt x="56" y="108"/>
                  </a:lnTo>
                  <a:lnTo>
                    <a:pt x="68" y="98"/>
                  </a:lnTo>
                  <a:lnTo>
                    <a:pt x="96" y="80"/>
                  </a:lnTo>
                  <a:lnTo>
                    <a:pt x="134" y="64"/>
                  </a:lnTo>
                  <a:lnTo>
                    <a:pt x="176" y="48"/>
                  </a:lnTo>
                  <a:lnTo>
                    <a:pt x="224" y="34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320" y="18"/>
                  </a:lnTo>
                  <a:lnTo>
                    <a:pt x="360" y="16"/>
                  </a:lnTo>
                  <a:lnTo>
                    <a:pt x="398" y="14"/>
                  </a:lnTo>
                  <a:lnTo>
                    <a:pt x="434" y="16"/>
                  </a:lnTo>
                  <a:lnTo>
                    <a:pt x="466" y="20"/>
                  </a:lnTo>
                  <a:lnTo>
                    <a:pt x="494" y="26"/>
                  </a:lnTo>
                  <a:lnTo>
                    <a:pt x="516" y="34"/>
                  </a:lnTo>
                  <a:lnTo>
                    <a:pt x="534" y="44"/>
                  </a:lnTo>
                  <a:lnTo>
                    <a:pt x="538" y="34"/>
                  </a:lnTo>
                  <a:lnTo>
                    <a:pt x="538" y="32"/>
                  </a:lnTo>
                  <a:lnTo>
                    <a:pt x="562" y="32"/>
                  </a:lnTo>
                  <a:lnTo>
                    <a:pt x="562" y="32"/>
                  </a:lnTo>
                  <a:lnTo>
                    <a:pt x="552" y="26"/>
                  </a:lnTo>
                  <a:lnTo>
                    <a:pt x="540" y="20"/>
                  </a:lnTo>
                  <a:lnTo>
                    <a:pt x="514" y="12"/>
                  </a:lnTo>
                  <a:lnTo>
                    <a:pt x="484" y="6"/>
                  </a:lnTo>
                  <a:lnTo>
                    <a:pt x="448" y="2"/>
                  </a:lnTo>
                  <a:lnTo>
                    <a:pt x="408" y="0"/>
                  </a:lnTo>
                  <a:lnTo>
                    <a:pt x="364" y="2"/>
                  </a:lnTo>
                  <a:lnTo>
                    <a:pt x="318" y="6"/>
                  </a:lnTo>
                  <a:lnTo>
                    <a:pt x="272" y="12"/>
                  </a:lnTo>
                  <a:lnTo>
                    <a:pt x="272" y="12"/>
                  </a:lnTo>
                  <a:lnTo>
                    <a:pt x="214" y="26"/>
                  </a:lnTo>
                  <a:lnTo>
                    <a:pt x="160" y="42"/>
                  </a:lnTo>
                  <a:lnTo>
                    <a:pt x="112" y="60"/>
                  </a:lnTo>
                  <a:lnTo>
                    <a:pt x="90" y="70"/>
                  </a:lnTo>
                  <a:lnTo>
                    <a:pt x="72" y="82"/>
                  </a:lnTo>
                  <a:lnTo>
                    <a:pt x="54" y="92"/>
                  </a:lnTo>
                  <a:lnTo>
                    <a:pt x="38" y="102"/>
                  </a:lnTo>
                  <a:lnTo>
                    <a:pt x="26" y="114"/>
                  </a:lnTo>
                  <a:lnTo>
                    <a:pt x="16" y="126"/>
                  </a:lnTo>
                  <a:lnTo>
                    <a:pt x="8" y="136"/>
                  </a:lnTo>
                  <a:lnTo>
                    <a:pt x="2" y="148"/>
                  </a:lnTo>
                  <a:lnTo>
                    <a:pt x="0" y="158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20" y="198"/>
                  </a:lnTo>
                  <a:lnTo>
                    <a:pt x="30" y="206"/>
                  </a:lnTo>
                  <a:lnTo>
                    <a:pt x="44" y="212"/>
                  </a:lnTo>
                  <a:lnTo>
                    <a:pt x="60" y="218"/>
                  </a:lnTo>
                  <a:lnTo>
                    <a:pt x="80" y="224"/>
                  </a:lnTo>
                  <a:lnTo>
                    <a:pt x="100" y="226"/>
                  </a:lnTo>
                  <a:lnTo>
                    <a:pt x="122" y="230"/>
                  </a:lnTo>
                  <a:lnTo>
                    <a:pt x="144" y="232"/>
                  </a:lnTo>
                  <a:lnTo>
                    <a:pt x="196" y="232"/>
                  </a:lnTo>
                  <a:lnTo>
                    <a:pt x="252" y="228"/>
                  </a:lnTo>
                  <a:lnTo>
                    <a:pt x="312" y="220"/>
                  </a:lnTo>
                  <a:lnTo>
                    <a:pt x="312" y="220"/>
                  </a:lnTo>
                  <a:lnTo>
                    <a:pt x="358" y="210"/>
                  </a:lnTo>
                  <a:lnTo>
                    <a:pt x="402" y="196"/>
                  </a:lnTo>
                  <a:lnTo>
                    <a:pt x="444" y="182"/>
                  </a:lnTo>
                  <a:lnTo>
                    <a:pt x="480" y="168"/>
                  </a:lnTo>
                  <a:lnTo>
                    <a:pt x="512" y="150"/>
                  </a:lnTo>
                  <a:lnTo>
                    <a:pt x="538" y="134"/>
                  </a:lnTo>
                  <a:lnTo>
                    <a:pt x="560" y="116"/>
                  </a:lnTo>
                  <a:lnTo>
                    <a:pt x="568" y="106"/>
                  </a:lnTo>
                  <a:lnTo>
                    <a:pt x="574" y="96"/>
                  </a:lnTo>
                  <a:lnTo>
                    <a:pt x="552" y="96"/>
                  </a:lnTo>
                  <a:lnTo>
                    <a:pt x="552" y="94"/>
                  </a:lnTo>
                  <a:close/>
                  <a:moveTo>
                    <a:pt x="566" y="74"/>
                  </a:moveTo>
                  <a:lnTo>
                    <a:pt x="568" y="72"/>
                  </a:lnTo>
                  <a:lnTo>
                    <a:pt x="570" y="72"/>
                  </a:lnTo>
                  <a:lnTo>
                    <a:pt x="572" y="72"/>
                  </a:lnTo>
                  <a:lnTo>
                    <a:pt x="576" y="70"/>
                  </a:lnTo>
                  <a:lnTo>
                    <a:pt x="580" y="66"/>
                  </a:lnTo>
                  <a:lnTo>
                    <a:pt x="582" y="64"/>
                  </a:lnTo>
                  <a:lnTo>
                    <a:pt x="582" y="64"/>
                  </a:lnTo>
                  <a:lnTo>
                    <a:pt x="582" y="62"/>
                  </a:lnTo>
                  <a:lnTo>
                    <a:pt x="582" y="62"/>
                  </a:lnTo>
                  <a:lnTo>
                    <a:pt x="580" y="54"/>
                  </a:lnTo>
                  <a:lnTo>
                    <a:pt x="576" y="48"/>
                  </a:lnTo>
                  <a:lnTo>
                    <a:pt x="572" y="42"/>
                  </a:lnTo>
                  <a:lnTo>
                    <a:pt x="564" y="36"/>
                  </a:lnTo>
                  <a:lnTo>
                    <a:pt x="540" y="34"/>
                  </a:lnTo>
                  <a:lnTo>
                    <a:pt x="536" y="46"/>
                  </a:lnTo>
                  <a:lnTo>
                    <a:pt x="536" y="46"/>
                  </a:lnTo>
                  <a:lnTo>
                    <a:pt x="542" y="50"/>
                  </a:lnTo>
                  <a:lnTo>
                    <a:pt x="546" y="56"/>
                  </a:lnTo>
                  <a:lnTo>
                    <a:pt x="550" y="62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76"/>
                  </a:lnTo>
                  <a:lnTo>
                    <a:pt x="550" y="84"/>
                  </a:lnTo>
                  <a:lnTo>
                    <a:pt x="552" y="86"/>
                  </a:lnTo>
                  <a:lnTo>
                    <a:pt x="552" y="88"/>
                  </a:lnTo>
                  <a:lnTo>
                    <a:pt x="554" y="90"/>
                  </a:lnTo>
                  <a:lnTo>
                    <a:pt x="556" y="94"/>
                  </a:lnTo>
                  <a:lnTo>
                    <a:pt x="556" y="94"/>
                  </a:lnTo>
                  <a:lnTo>
                    <a:pt x="576" y="94"/>
                  </a:lnTo>
                  <a:lnTo>
                    <a:pt x="576" y="94"/>
                  </a:lnTo>
                  <a:lnTo>
                    <a:pt x="576" y="92"/>
                  </a:lnTo>
                  <a:lnTo>
                    <a:pt x="568" y="76"/>
                  </a:lnTo>
                  <a:lnTo>
                    <a:pt x="566" y="74"/>
                  </a:lnTo>
                  <a:close/>
                  <a:moveTo>
                    <a:pt x="552" y="60"/>
                  </a:moveTo>
                  <a:lnTo>
                    <a:pt x="552" y="60"/>
                  </a:lnTo>
                  <a:lnTo>
                    <a:pt x="556" y="50"/>
                  </a:lnTo>
                  <a:lnTo>
                    <a:pt x="572" y="50"/>
                  </a:lnTo>
                  <a:lnTo>
                    <a:pt x="572" y="50"/>
                  </a:lnTo>
                  <a:lnTo>
                    <a:pt x="572" y="52"/>
                  </a:lnTo>
                  <a:lnTo>
                    <a:pt x="572" y="52"/>
                  </a:lnTo>
                  <a:lnTo>
                    <a:pt x="570" y="56"/>
                  </a:lnTo>
                  <a:lnTo>
                    <a:pt x="566" y="60"/>
                  </a:lnTo>
                  <a:lnTo>
                    <a:pt x="560" y="60"/>
                  </a:lnTo>
                  <a:lnTo>
                    <a:pt x="552" y="60"/>
                  </a:lnTo>
                  <a:lnTo>
                    <a:pt x="552" y="60"/>
                  </a:lnTo>
                  <a:close/>
                  <a:moveTo>
                    <a:pt x="582" y="68"/>
                  </a:moveTo>
                  <a:lnTo>
                    <a:pt x="578" y="72"/>
                  </a:lnTo>
                  <a:lnTo>
                    <a:pt x="574" y="74"/>
                  </a:lnTo>
                  <a:lnTo>
                    <a:pt x="572" y="74"/>
                  </a:lnTo>
                  <a:lnTo>
                    <a:pt x="570" y="74"/>
                  </a:lnTo>
                  <a:lnTo>
                    <a:pt x="570" y="76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82" y="78"/>
                  </a:lnTo>
                  <a:lnTo>
                    <a:pt x="582" y="68"/>
                  </a:lnTo>
                  <a:lnTo>
                    <a:pt x="582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EA158D-D594-4CDE-B894-8BD4993A59BB}" type="datetimeFigureOut">
              <a:rPr lang="he-IL" smtClean="0"/>
              <a:t>י"ד/תמוז/תש"פ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8193" y="4767263"/>
            <a:ext cx="1737857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6" y="4075558"/>
            <a:ext cx="695383" cy="52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1609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י"ד/תמוז/תש"פ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87016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י"ד/תמוז/תש"פ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73633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178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7195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921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י"ד/תמוז/תש"פ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39806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י"ד/תמוז/תש"פ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333305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י"ד/תמוז/תש"פ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89914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י"ד/תמוז/תש"פ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90979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י"ד/תמוז/תש"פ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  <p:sp>
        <p:nvSpPr>
          <p:cNvPr id="12" name="מלבן 11"/>
          <p:cNvSpPr/>
          <p:nvPr userDrawn="1"/>
        </p:nvSpPr>
        <p:spPr>
          <a:xfrm>
            <a:off x="39269" y="4555171"/>
            <a:ext cx="963237" cy="544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59;p14"/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7" y="3431908"/>
            <a:ext cx="2142263" cy="1513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66;p15"/>
          <p:cNvPicPr preferRelativeResize="0"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26" y="3447881"/>
            <a:ext cx="2309649" cy="1497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2;p16"/>
          <p:cNvPicPr preferRelativeResize="0"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42" y="3439894"/>
            <a:ext cx="2486008" cy="1497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30369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י"ד/תמוז/תש"פ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  <p:sp>
        <p:nvSpPr>
          <p:cNvPr id="5" name="מלבן 4"/>
          <p:cNvSpPr/>
          <p:nvPr/>
        </p:nvSpPr>
        <p:spPr>
          <a:xfrm>
            <a:off x="0" y="982745"/>
            <a:ext cx="9144000" cy="3499701"/>
          </a:xfrm>
          <a:prstGeom prst="rect">
            <a:avLst/>
          </a:prstGeom>
          <a:solidFill>
            <a:srgbClr val="E3E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-13097" y="4295445"/>
            <a:ext cx="9157097" cy="388144"/>
          </a:xfrm>
          <a:custGeom>
            <a:avLst/>
            <a:gdLst>
              <a:gd name="T0" fmla="*/ 1897 w 6752"/>
              <a:gd name="T1" fmla="*/ 304 h 326"/>
              <a:gd name="T2" fmla="*/ 1897 w 6752"/>
              <a:gd name="T3" fmla="*/ 304 h 326"/>
              <a:gd name="T4" fmla="*/ 1901 w 6752"/>
              <a:gd name="T5" fmla="*/ 316 h 326"/>
              <a:gd name="T6" fmla="*/ 1909 w 6752"/>
              <a:gd name="T7" fmla="*/ 322 h 326"/>
              <a:gd name="T8" fmla="*/ 1913 w 6752"/>
              <a:gd name="T9" fmla="*/ 324 h 326"/>
              <a:gd name="T10" fmla="*/ 1917 w 6752"/>
              <a:gd name="T11" fmla="*/ 326 h 326"/>
              <a:gd name="T12" fmla="*/ 1921 w 6752"/>
              <a:gd name="T13" fmla="*/ 324 h 326"/>
              <a:gd name="T14" fmla="*/ 1925 w 6752"/>
              <a:gd name="T15" fmla="*/ 322 h 326"/>
              <a:gd name="T16" fmla="*/ 1925 w 6752"/>
              <a:gd name="T17" fmla="*/ 322 h 326"/>
              <a:gd name="T18" fmla="*/ 1933 w 6752"/>
              <a:gd name="T19" fmla="*/ 314 h 326"/>
              <a:gd name="T20" fmla="*/ 1937 w 6752"/>
              <a:gd name="T21" fmla="*/ 304 h 326"/>
              <a:gd name="T22" fmla="*/ 1939 w 6752"/>
              <a:gd name="T23" fmla="*/ 290 h 326"/>
              <a:gd name="T24" fmla="*/ 1937 w 6752"/>
              <a:gd name="T25" fmla="*/ 278 h 326"/>
              <a:gd name="T26" fmla="*/ 1937 w 6752"/>
              <a:gd name="T27" fmla="*/ 278 h 326"/>
              <a:gd name="T28" fmla="*/ 1931 w 6752"/>
              <a:gd name="T29" fmla="*/ 258 h 326"/>
              <a:gd name="T30" fmla="*/ 1921 w 6752"/>
              <a:gd name="T31" fmla="*/ 238 h 326"/>
              <a:gd name="T32" fmla="*/ 1913 w 6752"/>
              <a:gd name="T33" fmla="*/ 220 h 326"/>
              <a:gd name="T34" fmla="*/ 1901 w 6752"/>
              <a:gd name="T35" fmla="*/ 204 h 326"/>
              <a:gd name="T36" fmla="*/ 1891 w 6752"/>
              <a:gd name="T37" fmla="*/ 188 h 326"/>
              <a:gd name="T38" fmla="*/ 1877 w 6752"/>
              <a:gd name="T39" fmla="*/ 174 h 326"/>
              <a:gd name="T40" fmla="*/ 1851 w 6752"/>
              <a:gd name="T41" fmla="*/ 148 h 326"/>
              <a:gd name="T42" fmla="*/ 6750 w 6752"/>
              <a:gd name="T43" fmla="*/ 148 h 326"/>
              <a:gd name="T44" fmla="*/ 6750 w 6752"/>
              <a:gd name="T45" fmla="*/ 148 h 326"/>
              <a:gd name="T46" fmla="*/ 6752 w 6752"/>
              <a:gd name="T47" fmla="*/ 0 h 326"/>
              <a:gd name="T48" fmla="*/ 0 w 6752"/>
              <a:gd name="T49" fmla="*/ 0 h 326"/>
              <a:gd name="T50" fmla="*/ 0 w 6752"/>
              <a:gd name="T51" fmla="*/ 148 h 326"/>
              <a:gd name="T52" fmla="*/ 1733 w 6752"/>
              <a:gd name="T53" fmla="*/ 148 h 326"/>
              <a:gd name="T54" fmla="*/ 1733 w 6752"/>
              <a:gd name="T55" fmla="*/ 148 h 326"/>
              <a:gd name="T56" fmla="*/ 1763 w 6752"/>
              <a:gd name="T57" fmla="*/ 162 h 326"/>
              <a:gd name="T58" fmla="*/ 1787 w 6752"/>
              <a:gd name="T59" fmla="*/ 174 h 326"/>
              <a:gd name="T60" fmla="*/ 1813 w 6752"/>
              <a:gd name="T61" fmla="*/ 192 h 326"/>
              <a:gd name="T62" fmla="*/ 1839 w 6752"/>
              <a:gd name="T63" fmla="*/ 214 h 326"/>
              <a:gd name="T64" fmla="*/ 1851 w 6752"/>
              <a:gd name="T65" fmla="*/ 226 h 326"/>
              <a:gd name="T66" fmla="*/ 1863 w 6752"/>
              <a:gd name="T67" fmla="*/ 240 h 326"/>
              <a:gd name="T68" fmla="*/ 1873 w 6752"/>
              <a:gd name="T69" fmla="*/ 254 h 326"/>
              <a:gd name="T70" fmla="*/ 1883 w 6752"/>
              <a:gd name="T71" fmla="*/ 270 h 326"/>
              <a:gd name="T72" fmla="*/ 1891 w 6752"/>
              <a:gd name="T73" fmla="*/ 286 h 326"/>
              <a:gd name="T74" fmla="*/ 1897 w 6752"/>
              <a:gd name="T75" fmla="*/ 304 h 326"/>
              <a:gd name="T76" fmla="*/ 1897 w 6752"/>
              <a:gd name="T77" fmla="*/ 304 h 326"/>
              <a:gd name="connsiteX0" fmla="*/ 2810 w 10616"/>
              <a:gd name="connsiteY0" fmla="*/ 9325 h 10000"/>
              <a:gd name="connsiteX1" fmla="*/ 2810 w 10616"/>
              <a:gd name="connsiteY1" fmla="*/ 9325 h 10000"/>
              <a:gd name="connsiteX2" fmla="*/ 2815 w 10616"/>
              <a:gd name="connsiteY2" fmla="*/ 9693 h 10000"/>
              <a:gd name="connsiteX3" fmla="*/ 2827 w 10616"/>
              <a:gd name="connsiteY3" fmla="*/ 9877 h 10000"/>
              <a:gd name="connsiteX4" fmla="*/ 2833 w 10616"/>
              <a:gd name="connsiteY4" fmla="*/ 9939 h 10000"/>
              <a:gd name="connsiteX5" fmla="*/ 2839 w 10616"/>
              <a:gd name="connsiteY5" fmla="*/ 10000 h 10000"/>
              <a:gd name="connsiteX6" fmla="*/ 2845 w 10616"/>
              <a:gd name="connsiteY6" fmla="*/ 9939 h 10000"/>
              <a:gd name="connsiteX7" fmla="*/ 2851 w 10616"/>
              <a:gd name="connsiteY7" fmla="*/ 9877 h 10000"/>
              <a:gd name="connsiteX8" fmla="*/ 2851 w 10616"/>
              <a:gd name="connsiteY8" fmla="*/ 9877 h 10000"/>
              <a:gd name="connsiteX9" fmla="*/ 2863 w 10616"/>
              <a:gd name="connsiteY9" fmla="*/ 9632 h 10000"/>
              <a:gd name="connsiteX10" fmla="*/ 2869 w 10616"/>
              <a:gd name="connsiteY10" fmla="*/ 9325 h 10000"/>
              <a:gd name="connsiteX11" fmla="*/ 2872 w 10616"/>
              <a:gd name="connsiteY11" fmla="*/ 8896 h 10000"/>
              <a:gd name="connsiteX12" fmla="*/ 2869 w 10616"/>
              <a:gd name="connsiteY12" fmla="*/ 8528 h 10000"/>
              <a:gd name="connsiteX13" fmla="*/ 2869 w 10616"/>
              <a:gd name="connsiteY13" fmla="*/ 8528 h 10000"/>
              <a:gd name="connsiteX14" fmla="*/ 2860 w 10616"/>
              <a:gd name="connsiteY14" fmla="*/ 7914 h 10000"/>
              <a:gd name="connsiteX15" fmla="*/ 2845 w 10616"/>
              <a:gd name="connsiteY15" fmla="*/ 7301 h 10000"/>
              <a:gd name="connsiteX16" fmla="*/ 2833 w 10616"/>
              <a:gd name="connsiteY16" fmla="*/ 6748 h 10000"/>
              <a:gd name="connsiteX17" fmla="*/ 2815 w 10616"/>
              <a:gd name="connsiteY17" fmla="*/ 6258 h 10000"/>
              <a:gd name="connsiteX18" fmla="*/ 2801 w 10616"/>
              <a:gd name="connsiteY18" fmla="*/ 5767 h 10000"/>
              <a:gd name="connsiteX19" fmla="*/ 2780 w 10616"/>
              <a:gd name="connsiteY19" fmla="*/ 5337 h 10000"/>
              <a:gd name="connsiteX20" fmla="*/ 2741 w 10616"/>
              <a:gd name="connsiteY20" fmla="*/ 4540 h 10000"/>
              <a:gd name="connsiteX21" fmla="*/ 9997 w 10616"/>
              <a:gd name="connsiteY21" fmla="*/ 4540 h 10000"/>
              <a:gd name="connsiteX22" fmla="*/ 9997 w 10616"/>
              <a:gd name="connsiteY22" fmla="*/ 4540 h 10000"/>
              <a:gd name="connsiteX23" fmla="*/ 10616 w 10616"/>
              <a:gd name="connsiteY23" fmla="*/ 0 h 10000"/>
              <a:gd name="connsiteX24" fmla="*/ 0 w 10616"/>
              <a:gd name="connsiteY24" fmla="*/ 0 h 10000"/>
              <a:gd name="connsiteX25" fmla="*/ 0 w 10616"/>
              <a:gd name="connsiteY25" fmla="*/ 4540 h 10000"/>
              <a:gd name="connsiteX26" fmla="*/ 2567 w 10616"/>
              <a:gd name="connsiteY26" fmla="*/ 4540 h 10000"/>
              <a:gd name="connsiteX27" fmla="*/ 2567 w 10616"/>
              <a:gd name="connsiteY27" fmla="*/ 4540 h 10000"/>
              <a:gd name="connsiteX28" fmla="*/ 2611 w 10616"/>
              <a:gd name="connsiteY28" fmla="*/ 4969 h 10000"/>
              <a:gd name="connsiteX29" fmla="*/ 2647 w 10616"/>
              <a:gd name="connsiteY29" fmla="*/ 5337 h 10000"/>
              <a:gd name="connsiteX30" fmla="*/ 2685 w 10616"/>
              <a:gd name="connsiteY30" fmla="*/ 5890 h 10000"/>
              <a:gd name="connsiteX31" fmla="*/ 2724 w 10616"/>
              <a:gd name="connsiteY31" fmla="*/ 6564 h 10000"/>
              <a:gd name="connsiteX32" fmla="*/ 2741 w 10616"/>
              <a:gd name="connsiteY32" fmla="*/ 6933 h 10000"/>
              <a:gd name="connsiteX33" fmla="*/ 2759 w 10616"/>
              <a:gd name="connsiteY33" fmla="*/ 7362 h 10000"/>
              <a:gd name="connsiteX34" fmla="*/ 2774 w 10616"/>
              <a:gd name="connsiteY34" fmla="*/ 7791 h 10000"/>
              <a:gd name="connsiteX35" fmla="*/ 2789 w 10616"/>
              <a:gd name="connsiteY35" fmla="*/ 8282 h 10000"/>
              <a:gd name="connsiteX36" fmla="*/ 2801 w 10616"/>
              <a:gd name="connsiteY36" fmla="*/ 8773 h 10000"/>
              <a:gd name="connsiteX37" fmla="*/ 2810 w 10616"/>
              <a:gd name="connsiteY37" fmla="*/ 9325 h 10000"/>
              <a:gd name="connsiteX38" fmla="*/ 2810 w 10616"/>
              <a:gd name="connsiteY38" fmla="*/ 9325 h 10000"/>
              <a:gd name="connsiteX0" fmla="*/ 2810 w 11380"/>
              <a:gd name="connsiteY0" fmla="*/ 9325 h 10000"/>
              <a:gd name="connsiteX1" fmla="*/ 2810 w 11380"/>
              <a:gd name="connsiteY1" fmla="*/ 9325 h 10000"/>
              <a:gd name="connsiteX2" fmla="*/ 2815 w 11380"/>
              <a:gd name="connsiteY2" fmla="*/ 9693 h 10000"/>
              <a:gd name="connsiteX3" fmla="*/ 2827 w 11380"/>
              <a:gd name="connsiteY3" fmla="*/ 9877 h 10000"/>
              <a:gd name="connsiteX4" fmla="*/ 2833 w 11380"/>
              <a:gd name="connsiteY4" fmla="*/ 9939 h 10000"/>
              <a:gd name="connsiteX5" fmla="*/ 2839 w 11380"/>
              <a:gd name="connsiteY5" fmla="*/ 10000 h 10000"/>
              <a:gd name="connsiteX6" fmla="*/ 2845 w 11380"/>
              <a:gd name="connsiteY6" fmla="*/ 9939 h 10000"/>
              <a:gd name="connsiteX7" fmla="*/ 2851 w 11380"/>
              <a:gd name="connsiteY7" fmla="*/ 9877 h 10000"/>
              <a:gd name="connsiteX8" fmla="*/ 2851 w 11380"/>
              <a:gd name="connsiteY8" fmla="*/ 9877 h 10000"/>
              <a:gd name="connsiteX9" fmla="*/ 2863 w 11380"/>
              <a:gd name="connsiteY9" fmla="*/ 9632 h 10000"/>
              <a:gd name="connsiteX10" fmla="*/ 2869 w 11380"/>
              <a:gd name="connsiteY10" fmla="*/ 9325 h 10000"/>
              <a:gd name="connsiteX11" fmla="*/ 2872 w 11380"/>
              <a:gd name="connsiteY11" fmla="*/ 8896 h 10000"/>
              <a:gd name="connsiteX12" fmla="*/ 2869 w 11380"/>
              <a:gd name="connsiteY12" fmla="*/ 8528 h 10000"/>
              <a:gd name="connsiteX13" fmla="*/ 2869 w 11380"/>
              <a:gd name="connsiteY13" fmla="*/ 8528 h 10000"/>
              <a:gd name="connsiteX14" fmla="*/ 2860 w 11380"/>
              <a:gd name="connsiteY14" fmla="*/ 7914 h 10000"/>
              <a:gd name="connsiteX15" fmla="*/ 2845 w 11380"/>
              <a:gd name="connsiteY15" fmla="*/ 7301 h 10000"/>
              <a:gd name="connsiteX16" fmla="*/ 2833 w 11380"/>
              <a:gd name="connsiteY16" fmla="*/ 6748 h 10000"/>
              <a:gd name="connsiteX17" fmla="*/ 2815 w 11380"/>
              <a:gd name="connsiteY17" fmla="*/ 6258 h 10000"/>
              <a:gd name="connsiteX18" fmla="*/ 2801 w 11380"/>
              <a:gd name="connsiteY18" fmla="*/ 5767 h 10000"/>
              <a:gd name="connsiteX19" fmla="*/ 2780 w 11380"/>
              <a:gd name="connsiteY19" fmla="*/ 5337 h 10000"/>
              <a:gd name="connsiteX20" fmla="*/ 2741 w 11380"/>
              <a:gd name="connsiteY20" fmla="*/ 4540 h 10000"/>
              <a:gd name="connsiteX21" fmla="*/ 9997 w 11380"/>
              <a:gd name="connsiteY21" fmla="*/ 4540 h 10000"/>
              <a:gd name="connsiteX22" fmla="*/ 9997 w 11380"/>
              <a:gd name="connsiteY22" fmla="*/ 4540 h 10000"/>
              <a:gd name="connsiteX23" fmla="*/ 11380 w 11380"/>
              <a:gd name="connsiteY23" fmla="*/ 0 h 10000"/>
              <a:gd name="connsiteX24" fmla="*/ 0 w 11380"/>
              <a:gd name="connsiteY24" fmla="*/ 0 h 10000"/>
              <a:gd name="connsiteX25" fmla="*/ 0 w 11380"/>
              <a:gd name="connsiteY25" fmla="*/ 4540 h 10000"/>
              <a:gd name="connsiteX26" fmla="*/ 2567 w 11380"/>
              <a:gd name="connsiteY26" fmla="*/ 4540 h 10000"/>
              <a:gd name="connsiteX27" fmla="*/ 2567 w 11380"/>
              <a:gd name="connsiteY27" fmla="*/ 4540 h 10000"/>
              <a:gd name="connsiteX28" fmla="*/ 2611 w 11380"/>
              <a:gd name="connsiteY28" fmla="*/ 4969 h 10000"/>
              <a:gd name="connsiteX29" fmla="*/ 2647 w 11380"/>
              <a:gd name="connsiteY29" fmla="*/ 5337 h 10000"/>
              <a:gd name="connsiteX30" fmla="*/ 2685 w 11380"/>
              <a:gd name="connsiteY30" fmla="*/ 5890 h 10000"/>
              <a:gd name="connsiteX31" fmla="*/ 2724 w 11380"/>
              <a:gd name="connsiteY31" fmla="*/ 6564 h 10000"/>
              <a:gd name="connsiteX32" fmla="*/ 2741 w 11380"/>
              <a:gd name="connsiteY32" fmla="*/ 6933 h 10000"/>
              <a:gd name="connsiteX33" fmla="*/ 2759 w 11380"/>
              <a:gd name="connsiteY33" fmla="*/ 7362 h 10000"/>
              <a:gd name="connsiteX34" fmla="*/ 2774 w 11380"/>
              <a:gd name="connsiteY34" fmla="*/ 7791 h 10000"/>
              <a:gd name="connsiteX35" fmla="*/ 2789 w 11380"/>
              <a:gd name="connsiteY35" fmla="*/ 8282 h 10000"/>
              <a:gd name="connsiteX36" fmla="*/ 2801 w 11380"/>
              <a:gd name="connsiteY36" fmla="*/ 8773 h 10000"/>
              <a:gd name="connsiteX37" fmla="*/ 2810 w 11380"/>
              <a:gd name="connsiteY37" fmla="*/ 9325 h 10000"/>
              <a:gd name="connsiteX38" fmla="*/ 2810 w 11380"/>
              <a:gd name="connsiteY38" fmla="*/ 9325 h 10000"/>
              <a:gd name="connsiteX0" fmla="*/ 2810 w 11443"/>
              <a:gd name="connsiteY0" fmla="*/ 9325 h 10000"/>
              <a:gd name="connsiteX1" fmla="*/ 2810 w 11443"/>
              <a:gd name="connsiteY1" fmla="*/ 9325 h 10000"/>
              <a:gd name="connsiteX2" fmla="*/ 2815 w 11443"/>
              <a:gd name="connsiteY2" fmla="*/ 9693 h 10000"/>
              <a:gd name="connsiteX3" fmla="*/ 2827 w 11443"/>
              <a:gd name="connsiteY3" fmla="*/ 9877 h 10000"/>
              <a:gd name="connsiteX4" fmla="*/ 2833 w 11443"/>
              <a:gd name="connsiteY4" fmla="*/ 9939 h 10000"/>
              <a:gd name="connsiteX5" fmla="*/ 2839 w 11443"/>
              <a:gd name="connsiteY5" fmla="*/ 10000 h 10000"/>
              <a:gd name="connsiteX6" fmla="*/ 2845 w 11443"/>
              <a:gd name="connsiteY6" fmla="*/ 9939 h 10000"/>
              <a:gd name="connsiteX7" fmla="*/ 2851 w 11443"/>
              <a:gd name="connsiteY7" fmla="*/ 9877 h 10000"/>
              <a:gd name="connsiteX8" fmla="*/ 2851 w 11443"/>
              <a:gd name="connsiteY8" fmla="*/ 9877 h 10000"/>
              <a:gd name="connsiteX9" fmla="*/ 2863 w 11443"/>
              <a:gd name="connsiteY9" fmla="*/ 9632 h 10000"/>
              <a:gd name="connsiteX10" fmla="*/ 2869 w 11443"/>
              <a:gd name="connsiteY10" fmla="*/ 9325 h 10000"/>
              <a:gd name="connsiteX11" fmla="*/ 2872 w 11443"/>
              <a:gd name="connsiteY11" fmla="*/ 8896 h 10000"/>
              <a:gd name="connsiteX12" fmla="*/ 2869 w 11443"/>
              <a:gd name="connsiteY12" fmla="*/ 8528 h 10000"/>
              <a:gd name="connsiteX13" fmla="*/ 2869 w 11443"/>
              <a:gd name="connsiteY13" fmla="*/ 8528 h 10000"/>
              <a:gd name="connsiteX14" fmla="*/ 2860 w 11443"/>
              <a:gd name="connsiteY14" fmla="*/ 7914 h 10000"/>
              <a:gd name="connsiteX15" fmla="*/ 2845 w 11443"/>
              <a:gd name="connsiteY15" fmla="*/ 7301 h 10000"/>
              <a:gd name="connsiteX16" fmla="*/ 2833 w 11443"/>
              <a:gd name="connsiteY16" fmla="*/ 6748 h 10000"/>
              <a:gd name="connsiteX17" fmla="*/ 2815 w 11443"/>
              <a:gd name="connsiteY17" fmla="*/ 6258 h 10000"/>
              <a:gd name="connsiteX18" fmla="*/ 2801 w 11443"/>
              <a:gd name="connsiteY18" fmla="*/ 5767 h 10000"/>
              <a:gd name="connsiteX19" fmla="*/ 2780 w 11443"/>
              <a:gd name="connsiteY19" fmla="*/ 5337 h 10000"/>
              <a:gd name="connsiteX20" fmla="*/ 2741 w 11443"/>
              <a:gd name="connsiteY20" fmla="*/ 4540 h 10000"/>
              <a:gd name="connsiteX21" fmla="*/ 9997 w 11443"/>
              <a:gd name="connsiteY21" fmla="*/ 4540 h 10000"/>
              <a:gd name="connsiteX22" fmla="*/ 11384 w 11443"/>
              <a:gd name="connsiteY22" fmla="*/ 4386 h 10000"/>
              <a:gd name="connsiteX23" fmla="*/ 11380 w 11443"/>
              <a:gd name="connsiteY23" fmla="*/ 0 h 10000"/>
              <a:gd name="connsiteX24" fmla="*/ 0 w 11443"/>
              <a:gd name="connsiteY24" fmla="*/ 0 h 10000"/>
              <a:gd name="connsiteX25" fmla="*/ 0 w 11443"/>
              <a:gd name="connsiteY25" fmla="*/ 4540 h 10000"/>
              <a:gd name="connsiteX26" fmla="*/ 2567 w 11443"/>
              <a:gd name="connsiteY26" fmla="*/ 4540 h 10000"/>
              <a:gd name="connsiteX27" fmla="*/ 2567 w 11443"/>
              <a:gd name="connsiteY27" fmla="*/ 4540 h 10000"/>
              <a:gd name="connsiteX28" fmla="*/ 2611 w 11443"/>
              <a:gd name="connsiteY28" fmla="*/ 4969 h 10000"/>
              <a:gd name="connsiteX29" fmla="*/ 2647 w 11443"/>
              <a:gd name="connsiteY29" fmla="*/ 5337 h 10000"/>
              <a:gd name="connsiteX30" fmla="*/ 2685 w 11443"/>
              <a:gd name="connsiteY30" fmla="*/ 5890 h 10000"/>
              <a:gd name="connsiteX31" fmla="*/ 2724 w 11443"/>
              <a:gd name="connsiteY31" fmla="*/ 6564 h 10000"/>
              <a:gd name="connsiteX32" fmla="*/ 2741 w 11443"/>
              <a:gd name="connsiteY32" fmla="*/ 6933 h 10000"/>
              <a:gd name="connsiteX33" fmla="*/ 2759 w 11443"/>
              <a:gd name="connsiteY33" fmla="*/ 7362 h 10000"/>
              <a:gd name="connsiteX34" fmla="*/ 2774 w 11443"/>
              <a:gd name="connsiteY34" fmla="*/ 7791 h 10000"/>
              <a:gd name="connsiteX35" fmla="*/ 2789 w 11443"/>
              <a:gd name="connsiteY35" fmla="*/ 8282 h 10000"/>
              <a:gd name="connsiteX36" fmla="*/ 2801 w 11443"/>
              <a:gd name="connsiteY36" fmla="*/ 8773 h 10000"/>
              <a:gd name="connsiteX37" fmla="*/ 2810 w 11443"/>
              <a:gd name="connsiteY37" fmla="*/ 9325 h 10000"/>
              <a:gd name="connsiteX38" fmla="*/ 2810 w 11443"/>
              <a:gd name="connsiteY38" fmla="*/ 9325 h 10000"/>
              <a:gd name="connsiteX0" fmla="*/ 2810 w 11558"/>
              <a:gd name="connsiteY0" fmla="*/ 9479 h 10154"/>
              <a:gd name="connsiteX1" fmla="*/ 2810 w 11558"/>
              <a:gd name="connsiteY1" fmla="*/ 9479 h 10154"/>
              <a:gd name="connsiteX2" fmla="*/ 2815 w 11558"/>
              <a:gd name="connsiteY2" fmla="*/ 9847 h 10154"/>
              <a:gd name="connsiteX3" fmla="*/ 2827 w 11558"/>
              <a:gd name="connsiteY3" fmla="*/ 10031 h 10154"/>
              <a:gd name="connsiteX4" fmla="*/ 2833 w 11558"/>
              <a:gd name="connsiteY4" fmla="*/ 10093 h 10154"/>
              <a:gd name="connsiteX5" fmla="*/ 2839 w 11558"/>
              <a:gd name="connsiteY5" fmla="*/ 10154 h 10154"/>
              <a:gd name="connsiteX6" fmla="*/ 2845 w 11558"/>
              <a:gd name="connsiteY6" fmla="*/ 10093 h 10154"/>
              <a:gd name="connsiteX7" fmla="*/ 2851 w 11558"/>
              <a:gd name="connsiteY7" fmla="*/ 10031 h 10154"/>
              <a:gd name="connsiteX8" fmla="*/ 2851 w 11558"/>
              <a:gd name="connsiteY8" fmla="*/ 10031 h 10154"/>
              <a:gd name="connsiteX9" fmla="*/ 2863 w 11558"/>
              <a:gd name="connsiteY9" fmla="*/ 9786 h 10154"/>
              <a:gd name="connsiteX10" fmla="*/ 2869 w 11558"/>
              <a:gd name="connsiteY10" fmla="*/ 9479 h 10154"/>
              <a:gd name="connsiteX11" fmla="*/ 2872 w 11558"/>
              <a:gd name="connsiteY11" fmla="*/ 9050 h 10154"/>
              <a:gd name="connsiteX12" fmla="*/ 2869 w 11558"/>
              <a:gd name="connsiteY12" fmla="*/ 8682 h 10154"/>
              <a:gd name="connsiteX13" fmla="*/ 2869 w 11558"/>
              <a:gd name="connsiteY13" fmla="*/ 8682 h 10154"/>
              <a:gd name="connsiteX14" fmla="*/ 2860 w 11558"/>
              <a:gd name="connsiteY14" fmla="*/ 8068 h 10154"/>
              <a:gd name="connsiteX15" fmla="*/ 2845 w 11558"/>
              <a:gd name="connsiteY15" fmla="*/ 7455 h 10154"/>
              <a:gd name="connsiteX16" fmla="*/ 2833 w 11558"/>
              <a:gd name="connsiteY16" fmla="*/ 6902 h 10154"/>
              <a:gd name="connsiteX17" fmla="*/ 2815 w 11558"/>
              <a:gd name="connsiteY17" fmla="*/ 6412 h 10154"/>
              <a:gd name="connsiteX18" fmla="*/ 2801 w 11558"/>
              <a:gd name="connsiteY18" fmla="*/ 5921 h 10154"/>
              <a:gd name="connsiteX19" fmla="*/ 2780 w 11558"/>
              <a:gd name="connsiteY19" fmla="*/ 5491 h 10154"/>
              <a:gd name="connsiteX20" fmla="*/ 2741 w 11558"/>
              <a:gd name="connsiteY20" fmla="*/ 4694 h 10154"/>
              <a:gd name="connsiteX21" fmla="*/ 9997 w 11558"/>
              <a:gd name="connsiteY21" fmla="*/ 4694 h 10154"/>
              <a:gd name="connsiteX22" fmla="*/ 11384 w 11558"/>
              <a:gd name="connsiteY22" fmla="*/ 4540 h 10154"/>
              <a:gd name="connsiteX23" fmla="*/ 11558 w 11558"/>
              <a:gd name="connsiteY23" fmla="*/ 0 h 10154"/>
              <a:gd name="connsiteX24" fmla="*/ 0 w 11558"/>
              <a:gd name="connsiteY24" fmla="*/ 154 h 10154"/>
              <a:gd name="connsiteX25" fmla="*/ 0 w 11558"/>
              <a:gd name="connsiteY25" fmla="*/ 4694 h 10154"/>
              <a:gd name="connsiteX26" fmla="*/ 2567 w 11558"/>
              <a:gd name="connsiteY26" fmla="*/ 4694 h 10154"/>
              <a:gd name="connsiteX27" fmla="*/ 2567 w 11558"/>
              <a:gd name="connsiteY27" fmla="*/ 4694 h 10154"/>
              <a:gd name="connsiteX28" fmla="*/ 2611 w 11558"/>
              <a:gd name="connsiteY28" fmla="*/ 5123 h 10154"/>
              <a:gd name="connsiteX29" fmla="*/ 2647 w 11558"/>
              <a:gd name="connsiteY29" fmla="*/ 5491 h 10154"/>
              <a:gd name="connsiteX30" fmla="*/ 2685 w 11558"/>
              <a:gd name="connsiteY30" fmla="*/ 6044 h 10154"/>
              <a:gd name="connsiteX31" fmla="*/ 2724 w 11558"/>
              <a:gd name="connsiteY31" fmla="*/ 6718 h 10154"/>
              <a:gd name="connsiteX32" fmla="*/ 2741 w 11558"/>
              <a:gd name="connsiteY32" fmla="*/ 7087 h 10154"/>
              <a:gd name="connsiteX33" fmla="*/ 2759 w 11558"/>
              <a:gd name="connsiteY33" fmla="*/ 7516 h 10154"/>
              <a:gd name="connsiteX34" fmla="*/ 2774 w 11558"/>
              <a:gd name="connsiteY34" fmla="*/ 7945 h 10154"/>
              <a:gd name="connsiteX35" fmla="*/ 2789 w 11558"/>
              <a:gd name="connsiteY35" fmla="*/ 8436 h 10154"/>
              <a:gd name="connsiteX36" fmla="*/ 2801 w 11558"/>
              <a:gd name="connsiteY36" fmla="*/ 8927 h 10154"/>
              <a:gd name="connsiteX37" fmla="*/ 2810 w 11558"/>
              <a:gd name="connsiteY37" fmla="*/ 9479 h 10154"/>
              <a:gd name="connsiteX38" fmla="*/ 2810 w 11558"/>
              <a:gd name="connsiteY38" fmla="*/ 9479 h 10154"/>
              <a:gd name="connsiteX0" fmla="*/ 2810 w 11558"/>
              <a:gd name="connsiteY0" fmla="*/ 9479 h 10154"/>
              <a:gd name="connsiteX1" fmla="*/ 2810 w 11558"/>
              <a:gd name="connsiteY1" fmla="*/ 9479 h 10154"/>
              <a:gd name="connsiteX2" fmla="*/ 2815 w 11558"/>
              <a:gd name="connsiteY2" fmla="*/ 9847 h 10154"/>
              <a:gd name="connsiteX3" fmla="*/ 2827 w 11558"/>
              <a:gd name="connsiteY3" fmla="*/ 10031 h 10154"/>
              <a:gd name="connsiteX4" fmla="*/ 2833 w 11558"/>
              <a:gd name="connsiteY4" fmla="*/ 10093 h 10154"/>
              <a:gd name="connsiteX5" fmla="*/ 2839 w 11558"/>
              <a:gd name="connsiteY5" fmla="*/ 10154 h 10154"/>
              <a:gd name="connsiteX6" fmla="*/ 2845 w 11558"/>
              <a:gd name="connsiteY6" fmla="*/ 10093 h 10154"/>
              <a:gd name="connsiteX7" fmla="*/ 2851 w 11558"/>
              <a:gd name="connsiteY7" fmla="*/ 10031 h 10154"/>
              <a:gd name="connsiteX8" fmla="*/ 2851 w 11558"/>
              <a:gd name="connsiteY8" fmla="*/ 10031 h 10154"/>
              <a:gd name="connsiteX9" fmla="*/ 2863 w 11558"/>
              <a:gd name="connsiteY9" fmla="*/ 9786 h 10154"/>
              <a:gd name="connsiteX10" fmla="*/ 2869 w 11558"/>
              <a:gd name="connsiteY10" fmla="*/ 9479 h 10154"/>
              <a:gd name="connsiteX11" fmla="*/ 2872 w 11558"/>
              <a:gd name="connsiteY11" fmla="*/ 9050 h 10154"/>
              <a:gd name="connsiteX12" fmla="*/ 2869 w 11558"/>
              <a:gd name="connsiteY12" fmla="*/ 8682 h 10154"/>
              <a:gd name="connsiteX13" fmla="*/ 2869 w 11558"/>
              <a:gd name="connsiteY13" fmla="*/ 8682 h 10154"/>
              <a:gd name="connsiteX14" fmla="*/ 2860 w 11558"/>
              <a:gd name="connsiteY14" fmla="*/ 8068 h 10154"/>
              <a:gd name="connsiteX15" fmla="*/ 2845 w 11558"/>
              <a:gd name="connsiteY15" fmla="*/ 7455 h 10154"/>
              <a:gd name="connsiteX16" fmla="*/ 2833 w 11558"/>
              <a:gd name="connsiteY16" fmla="*/ 6902 h 10154"/>
              <a:gd name="connsiteX17" fmla="*/ 2815 w 11558"/>
              <a:gd name="connsiteY17" fmla="*/ 6412 h 10154"/>
              <a:gd name="connsiteX18" fmla="*/ 2801 w 11558"/>
              <a:gd name="connsiteY18" fmla="*/ 5921 h 10154"/>
              <a:gd name="connsiteX19" fmla="*/ 2780 w 11558"/>
              <a:gd name="connsiteY19" fmla="*/ 5491 h 10154"/>
              <a:gd name="connsiteX20" fmla="*/ 2741 w 11558"/>
              <a:gd name="connsiteY20" fmla="*/ 4694 h 10154"/>
              <a:gd name="connsiteX21" fmla="*/ 9997 w 11558"/>
              <a:gd name="connsiteY21" fmla="*/ 4694 h 10154"/>
              <a:gd name="connsiteX22" fmla="*/ 11384 w 11558"/>
              <a:gd name="connsiteY22" fmla="*/ 4540 h 10154"/>
              <a:gd name="connsiteX23" fmla="*/ 11558 w 11558"/>
              <a:gd name="connsiteY23" fmla="*/ 0 h 10154"/>
              <a:gd name="connsiteX24" fmla="*/ 0 w 11558"/>
              <a:gd name="connsiteY24" fmla="*/ 154 h 10154"/>
              <a:gd name="connsiteX25" fmla="*/ 0 w 11558"/>
              <a:gd name="connsiteY25" fmla="*/ 4694 h 10154"/>
              <a:gd name="connsiteX26" fmla="*/ 2567 w 11558"/>
              <a:gd name="connsiteY26" fmla="*/ 4694 h 10154"/>
              <a:gd name="connsiteX27" fmla="*/ 2567 w 11558"/>
              <a:gd name="connsiteY27" fmla="*/ 4694 h 10154"/>
              <a:gd name="connsiteX28" fmla="*/ 2611 w 11558"/>
              <a:gd name="connsiteY28" fmla="*/ 5123 h 10154"/>
              <a:gd name="connsiteX29" fmla="*/ 2647 w 11558"/>
              <a:gd name="connsiteY29" fmla="*/ 5491 h 10154"/>
              <a:gd name="connsiteX30" fmla="*/ 2685 w 11558"/>
              <a:gd name="connsiteY30" fmla="*/ 6044 h 10154"/>
              <a:gd name="connsiteX31" fmla="*/ 2724 w 11558"/>
              <a:gd name="connsiteY31" fmla="*/ 6718 h 10154"/>
              <a:gd name="connsiteX32" fmla="*/ 2741 w 11558"/>
              <a:gd name="connsiteY32" fmla="*/ 7087 h 10154"/>
              <a:gd name="connsiteX33" fmla="*/ 2759 w 11558"/>
              <a:gd name="connsiteY33" fmla="*/ 7516 h 10154"/>
              <a:gd name="connsiteX34" fmla="*/ 2774 w 11558"/>
              <a:gd name="connsiteY34" fmla="*/ 7945 h 10154"/>
              <a:gd name="connsiteX35" fmla="*/ 2789 w 11558"/>
              <a:gd name="connsiteY35" fmla="*/ 8436 h 10154"/>
              <a:gd name="connsiteX36" fmla="*/ 2801 w 11558"/>
              <a:gd name="connsiteY36" fmla="*/ 8927 h 10154"/>
              <a:gd name="connsiteX37" fmla="*/ 2810 w 11558"/>
              <a:gd name="connsiteY37" fmla="*/ 9479 h 10154"/>
              <a:gd name="connsiteX38" fmla="*/ 2810 w 11558"/>
              <a:gd name="connsiteY38" fmla="*/ 9479 h 10154"/>
              <a:gd name="connsiteX0" fmla="*/ 2810 w 11473"/>
              <a:gd name="connsiteY0" fmla="*/ 9325 h 10000"/>
              <a:gd name="connsiteX1" fmla="*/ 2810 w 11473"/>
              <a:gd name="connsiteY1" fmla="*/ 9325 h 10000"/>
              <a:gd name="connsiteX2" fmla="*/ 2815 w 11473"/>
              <a:gd name="connsiteY2" fmla="*/ 9693 h 10000"/>
              <a:gd name="connsiteX3" fmla="*/ 2827 w 11473"/>
              <a:gd name="connsiteY3" fmla="*/ 9877 h 10000"/>
              <a:gd name="connsiteX4" fmla="*/ 2833 w 11473"/>
              <a:gd name="connsiteY4" fmla="*/ 9939 h 10000"/>
              <a:gd name="connsiteX5" fmla="*/ 2839 w 11473"/>
              <a:gd name="connsiteY5" fmla="*/ 10000 h 10000"/>
              <a:gd name="connsiteX6" fmla="*/ 2845 w 11473"/>
              <a:gd name="connsiteY6" fmla="*/ 9939 h 10000"/>
              <a:gd name="connsiteX7" fmla="*/ 2851 w 11473"/>
              <a:gd name="connsiteY7" fmla="*/ 9877 h 10000"/>
              <a:gd name="connsiteX8" fmla="*/ 2851 w 11473"/>
              <a:gd name="connsiteY8" fmla="*/ 9877 h 10000"/>
              <a:gd name="connsiteX9" fmla="*/ 2863 w 11473"/>
              <a:gd name="connsiteY9" fmla="*/ 9632 h 10000"/>
              <a:gd name="connsiteX10" fmla="*/ 2869 w 11473"/>
              <a:gd name="connsiteY10" fmla="*/ 9325 h 10000"/>
              <a:gd name="connsiteX11" fmla="*/ 2872 w 11473"/>
              <a:gd name="connsiteY11" fmla="*/ 8896 h 10000"/>
              <a:gd name="connsiteX12" fmla="*/ 2869 w 11473"/>
              <a:gd name="connsiteY12" fmla="*/ 8528 h 10000"/>
              <a:gd name="connsiteX13" fmla="*/ 2869 w 11473"/>
              <a:gd name="connsiteY13" fmla="*/ 8528 h 10000"/>
              <a:gd name="connsiteX14" fmla="*/ 2860 w 11473"/>
              <a:gd name="connsiteY14" fmla="*/ 7914 h 10000"/>
              <a:gd name="connsiteX15" fmla="*/ 2845 w 11473"/>
              <a:gd name="connsiteY15" fmla="*/ 7301 h 10000"/>
              <a:gd name="connsiteX16" fmla="*/ 2833 w 11473"/>
              <a:gd name="connsiteY16" fmla="*/ 6748 h 10000"/>
              <a:gd name="connsiteX17" fmla="*/ 2815 w 11473"/>
              <a:gd name="connsiteY17" fmla="*/ 6258 h 10000"/>
              <a:gd name="connsiteX18" fmla="*/ 2801 w 11473"/>
              <a:gd name="connsiteY18" fmla="*/ 5767 h 10000"/>
              <a:gd name="connsiteX19" fmla="*/ 2780 w 11473"/>
              <a:gd name="connsiteY19" fmla="*/ 5337 h 10000"/>
              <a:gd name="connsiteX20" fmla="*/ 2741 w 11473"/>
              <a:gd name="connsiteY20" fmla="*/ 4540 h 10000"/>
              <a:gd name="connsiteX21" fmla="*/ 9997 w 11473"/>
              <a:gd name="connsiteY21" fmla="*/ 4540 h 10000"/>
              <a:gd name="connsiteX22" fmla="*/ 11384 w 11473"/>
              <a:gd name="connsiteY22" fmla="*/ 4386 h 10000"/>
              <a:gd name="connsiteX23" fmla="*/ 11380 w 11473"/>
              <a:gd name="connsiteY23" fmla="*/ 0 h 10000"/>
              <a:gd name="connsiteX24" fmla="*/ 0 w 11473"/>
              <a:gd name="connsiteY24" fmla="*/ 0 h 10000"/>
              <a:gd name="connsiteX25" fmla="*/ 0 w 11473"/>
              <a:gd name="connsiteY25" fmla="*/ 4540 h 10000"/>
              <a:gd name="connsiteX26" fmla="*/ 2567 w 11473"/>
              <a:gd name="connsiteY26" fmla="*/ 4540 h 10000"/>
              <a:gd name="connsiteX27" fmla="*/ 2567 w 11473"/>
              <a:gd name="connsiteY27" fmla="*/ 4540 h 10000"/>
              <a:gd name="connsiteX28" fmla="*/ 2611 w 11473"/>
              <a:gd name="connsiteY28" fmla="*/ 4969 h 10000"/>
              <a:gd name="connsiteX29" fmla="*/ 2647 w 11473"/>
              <a:gd name="connsiteY29" fmla="*/ 5337 h 10000"/>
              <a:gd name="connsiteX30" fmla="*/ 2685 w 11473"/>
              <a:gd name="connsiteY30" fmla="*/ 5890 h 10000"/>
              <a:gd name="connsiteX31" fmla="*/ 2724 w 11473"/>
              <a:gd name="connsiteY31" fmla="*/ 6564 h 10000"/>
              <a:gd name="connsiteX32" fmla="*/ 2741 w 11473"/>
              <a:gd name="connsiteY32" fmla="*/ 6933 h 10000"/>
              <a:gd name="connsiteX33" fmla="*/ 2759 w 11473"/>
              <a:gd name="connsiteY33" fmla="*/ 7362 h 10000"/>
              <a:gd name="connsiteX34" fmla="*/ 2774 w 11473"/>
              <a:gd name="connsiteY34" fmla="*/ 7791 h 10000"/>
              <a:gd name="connsiteX35" fmla="*/ 2789 w 11473"/>
              <a:gd name="connsiteY35" fmla="*/ 8282 h 10000"/>
              <a:gd name="connsiteX36" fmla="*/ 2801 w 11473"/>
              <a:gd name="connsiteY36" fmla="*/ 8773 h 10000"/>
              <a:gd name="connsiteX37" fmla="*/ 2810 w 11473"/>
              <a:gd name="connsiteY37" fmla="*/ 9325 h 10000"/>
              <a:gd name="connsiteX38" fmla="*/ 2810 w 11473"/>
              <a:gd name="connsiteY38" fmla="*/ 9325 h 10000"/>
              <a:gd name="connsiteX0" fmla="*/ 2810 w 11388"/>
              <a:gd name="connsiteY0" fmla="*/ 9325 h 10000"/>
              <a:gd name="connsiteX1" fmla="*/ 2810 w 11388"/>
              <a:gd name="connsiteY1" fmla="*/ 9325 h 10000"/>
              <a:gd name="connsiteX2" fmla="*/ 2815 w 11388"/>
              <a:gd name="connsiteY2" fmla="*/ 9693 h 10000"/>
              <a:gd name="connsiteX3" fmla="*/ 2827 w 11388"/>
              <a:gd name="connsiteY3" fmla="*/ 9877 h 10000"/>
              <a:gd name="connsiteX4" fmla="*/ 2833 w 11388"/>
              <a:gd name="connsiteY4" fmla="*/ 9939 h 10000"/>
              <a:gd name="connsiteX5" fmla="*/ 2839 w 11388"/>
              <a:gd name="connsiteY5" fmla="*/ 10000 h 10000"/>
              <a:gd name="connsiteX6" fmla="*/ 2845 w 11388"/>
              <a:gd name="connsiteY6" fmla="*/ 9939 h 10000"/>
              <a:gd name="connsiteX7" fmla="*/ 2851 w 11388"/>
              <a:gd name="connsiteY7" fmla="*/ 9877 h 10000"/>
              <a:gd name="connsiteX8" fmla="*/ 2851 w 11388"/>
              <a:gd name="connsiteY8" fmla="*/ 9877 h 10000"/>
              <a:gd name="connsiteX9" fmla="*/ 2863 w 11388"/>
              <a:gd name="connsiteY9" fmla="*/ 9632 h 10000"/>
              <a:gd name="connsiteX10" fmla="*/ 2869 w 11388"/>
              <a:gd name="connsiteY10" fmla="*/ 9325 h 10000"/>
              <a:gd name="connsiteX11" fmla="*/ 2872 w 11388"/>
              <a:gd name="connsiteY11" fmla="*/ 8896 h 10000"/>
              <a:gd name="connsiteX12" fmla="*/ 2869 w 11388"/>
              <a:gd name="connsiteY12" fmla="*/ 8528 h 10000"/>
              <a:gd name="connsiteX13" fmla="*/ 2869 w 11388"/>
              <a:gd name="connsiteY13" fmla="*/ 8528 h 10000"/>
              <a:gd name="connsiteX14" fmla="*/ 2860 w 11388"/>
              <a:gd name="connsiteY14" fmla="*/ 7914 h 10000"/>
              <a:gd name="connsiteX15" fmla="*/ 2845 w 11388"/>
              <a:gd name="connsiteY15" fmla="*/ 7301 h 10000"/>
              <a:gd name="connsiteX16" fmla="*/ 2833 w 11388"/>
              <a:gd name="connsiteY16" fmla="*/ 6748 h 10000"/>
              <a:gd name="connsiteX17" fmla="*/ 2815 w 11388"/>
              <a:gd name="connsiteY17" fmla="*/ 6258 h 10000"/>
              <a:gd name="connsiteX18" fmla="*/ 2801 w 11388"/>
              <a:gd name="connsiteY18" fmla="*/ 5767 h 10000"/>
              <a:gd name="connsiteX19" fmla="*/ 2780 w 11388"/>
              <a:gd name="connsiteY19" fmla="*/ 5337 h 10000"/>
              <a:gd name="connsiteX20" fmla="*/ 2741 w 11388"/>
              <a:gd name="connsiteY20" fmla="*/ 4540 h 10000"/>
              <a:gd name="connsiteX21" fmla="*/ 9997 w 11388"/>
              <a:gd name="connsiteY21" fmla="*/ 4540 h 10000"/>
              <a:gd name="connsiteX22" fmla="*/ 11384 w 11388"/>
              <a:gd name="connsiteY22" fmla="*/ 4386 h 10000"/>
              <a:gd name="connsiteX23" fmla="*/ 11380 w 11388"/>
              <a:gd name="connsiteY23" fmla="*/ 0 h 10000"/>
              <a:gd name="connsiteX24" fmla="*/ 0 w 11388"/>
              <a:gd name="connsiteY24" fmla="*/ 0 h 10000"/>
              <a:gd name="connsiteX25" fmla="*/ 0 w 11388"/>
              <a:gd name="connsiteY25" fmla="*/ 4540 h 10000"/>
              <a:gd name="connsiteX26" fmla="*/ 2567 w 11388"/>
              <a:gd name="connsiteY26" fmla="*/ 4540 h 10000"/>
              <a:gd name="connsiteX27" fmla="*/ 2567 w 11388"/>
              <a:gd name="connsiteY27" fmla="*/ 4540 h 10000"/>
              <a:gd name="connsiteX28" fmla="*/ 2611 w 11388"/>
              <a:gd name="connsiteY28" fmla="*/ 4969 h 10000"/>
              <a:gd name="connsiteX29" fmla="*/ 2647 w 11388"/>
              <a:gd name="connsiteY29" fmla="*/ 5337 h 10000"/>
              <a:gd name="connsiteX30" fmla="*/ 2685 w 11388"/>
              <a:gd name="connsiteY30" fmla="*/ 5890 h 10000"/>
              <a:gd name="connsiteX31" fmla="*/ 2724 w 11388"/>
              <a:gd name="connsiteY31" fmla="*/ 6564 h 10000"/>
              <a:gd name="connsiteX32" fmla="*/ 2741 w 11388"/>
              <a:gd name="connsiteY32" fmla="*/ 6933 h 10000"/>
              <a:gd name="connsiteX33" fmla="*/ 2759 w 11388"/>
              <a:gd name="connsiteY33" fmla="*/ 7362 h 10000"/>
              <a:gd name="connsiteX34" fmla="*/ 2774 w 11388"/>
              <a:gd name="connsiteY34" fmla="*/ 7791 h 10000"/>
              <a:gd name="connsiteX35" fmla="*/ 2789 w 11388"/>
              <a:gd name="connsiteY35" fmla="*/ 8282 h 10000"/>
              <a:gd name="connsiteX36" fmla="*/ 2801 w 11388"/>
              <a:gd name="connsiteY36" fmla="*/ 8773 h 10000"/>
              <a:gd name="connsiteX37" fmla="*/ 2810 w 11388"/>
              <a:gd name="connsiteY37" fmla="*/ 9325 h 10000"/>
              <a:gd name="connsiteX38" fmla="*/ 2810 w 11388"/>
              <a:gd name="connsiteY38" fmla="*/ 932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388" h="10000">
                <a:moveTo>
                  <a:pt x="2810" y="9325"/>
                </a:moveTo>
                <a:lnTo>
                  <a:pt x="2810" y="9325"/>
                </a:lnTo>
                <a:cubicBezTo>
                  <a:pt x="2812" y="9448"/>
                  <a:pt x="2813" y="9570"/>
                  <a:pt x="2815" y="9693"/>
                </a:cubicBezTo>
                <a:cubicBezTo>
                  <a:pt x="2819" y="9754"/>
                  <a:pt x="2823" y="9816"/>
                  <a:pt x="2827" y="9877"/>
                </a:cubicBezTo>
                <a:cubicBezTo>
                  <a:pt x="2829" y="9898"/>
                  <a:pt x="2831" y="9918"/>
                  <a:pt x="2833" y="9939"/>
                </a:cubicBezTo>
                <a:cubicBezTo>
                  <a:pt x="2835" y="9959"/>
                  <a:pt x="2837" y="9980"/>
                  <a:pt x="2839" y="10000"/>
                </a:cubicBezTo>
                <a:cubicBezTo>
                  <a:pt x="2841" y="9980"/>
                  <a:pt x="2843" y="9959"/>
                  <a:pt x="2845" y="9939"/>
                </a:cubicBezTo>
                <a:cubicBezTo>
                  <a:pt x="2847" y="9918"/>
                  <a:pt x="2849" y="9898"/>
                  <a:pt x="2851" y="9877"/>
                </a:cubicBezTo>
                <a:lnTo>
                  <a:pt x="2851" y="9877"/>
                </a:lnTo>
                <a:cubicBezTo>
                  <a:pt x="2855" y="9795"/>
                  <a:pt x="2859" y="9714"/>
                  <a:pt x="2863" y="9632"/>
                </a:cubicBezTo>
                <a:cubicBezTo>
                  <a:pt x="2865" y="9530"/>
                  <a:pt x="2867" y="9427"/>
                  <a:pt x="2869" y="9325"/>
                </a:cubicBezTo>
                <a:lnTo>
                  <a:pt x="2872" y="8896"/>
                </a:lnTo>
                <a:cubicBezTo>
                  <a:pt x="2871" y="8773"/>
                  <a:pt x="2870" y="8651"/>
                  <a:pt x="2869" y="8528"/>
                </a:cubicBezTo>
                <a:lnTo>
                  <a:pt x="2869" y="8528"/>
                </a:lnTo>
                <a:cubicBezTo>
                  <a:pt x="2866" y="8323"/>
                  <a:pt x="2863" y="8119"/>
                  <a:pt x="2860" y="7914"/>
                </a:cubicBezTo>
                <a:cubicBezTo>
                  <a:pt x="2855" y="7710"/>
                  <a:pt x="2850" y="7505"/>
                  <a:pt x="2845" y="7301"/>
                </a:cubicBezTo>
                <a:cubicBezTo>
                  <a:pt x="2841" y="7117"/>
                  <a:pt x="2837" y="6932"/>
                  <a:pt x="2833" y="6748"/>
                </a:cubicBezTo>
                <a:cubicBezTo>
                  <a:pt x="2827" y="6585"/>
                  <a:pt x="2821" y="6421"/>
                  <a:pt x="2815" y="6258"/>
                </a:cubicBezTo>
                <a:cubicBezTo>
                  <a:pt x="2810" y="6094"/>
                  <a:pt x="2806" y="5931"/>
                  <a:pt x="2801" y="5767"/>
                </a:cubicBezTo>
                <a:cubicBezTo>
                  <a:pt x="2794" y="5624"/>
                  <a:pt x="2787" y="5480"/>
                  <a:pt x="2780" y="5337"/>
                </a:cubicBezTo>
                <a:cubicBezTo>
                  <a:pt x="2767" y="5071"/>
                  <a:pt x="2754" y="4806"/>
                  <a:pt x="2741" y="4540"/>
                </a:cubicBezTo>
                <a:lnTo>
                  <a:pt x="9997" y="4540"/>
                </a:lnTo>
                <a:lnTo>
                  <a:pt x="11384" y="4386"/>
                </a:lnTo>
                <a:cubicBezTo>
                  <a:pt x="11397" y="3027"/>
                  <a:pt x="11374" y="1667"/>
                  <a:pt x="11380" y="0"/>
                </a:cubicBezTo>
                <a:lnTo>
                  <a:pt x="0" y="0"/>
                </a:lnTo>
                <a:lnTo>
                  <a:pt x="0" y="4540"/>
                </a:lnTo>
                <a:lnTo>
                  <a:pt x="2567" y="4540"/>
                </a:lnTo>
                <a:lnTo>
                  <a:pt x="2567" y="4540"/>
                </a:lnTo>
                <a:cubicBezTo>
                  <a:pt x="2582" y="4683"/>
                  <a:pt x="2596" y="4826"/>
                  <a:pt x="2611" y="4969"/>
                </a:cubicBezTo>
                <a:cubicBezTo>
                  <a:pt x="2623" y="5092"/>
                  <a:pt x="2635" y="5214"/>
                  <a:pt x="2647" y="5337"/>
                </a:cubicBezTo>
                <a:cubicBezTo>
                  <a:pt x="2660" y="5521"/>
                  <a:pt x="2672" y="5706"/>
                  <a:pt x="2685" y="5890"/>
                </a:cubicBezTo>
                <a:cubicBezTo>
                  <a:pt x="2698" y="6115"/>
                  <a:pt x="2711" y="6339"/>
                  <a:pt x="2724" y="6564"/>
                </a:cubicBezTo>
                <a:cubicBezTo>
                  <a:pt x="2730" y="6687"/>
                  <a:pt x="2735" y="6810"/>
                  <a:pt x="2741" y="6933"/>
                </a:cubicBezTo>
                <a:lnTo>
                  <a:pt x="2759" y="7362"/>
                </a:lnTo>
                <a:lnTo>
                  <a:pt x="2774" y="7791"/>
                </a:lnTo>
                <a:cubicBezTo>
                  <a:pt x="2779" y="7955"/>
                  <a:pt x="2784" y="8118"/>
                  <a:pt x="2789" y="8282"/>
                </a:cubicBezTo>
                <a:cubicBezTo>
                  <a:pt x="2793" y="8446"/>
                  <a:pt x="2797" y="8609"/>
                  <a:pt x="2801" y="8773"/>
                </a:cubicBezTo>
                <a:lnTo>
                  <a:pt x="2810" y="9325"/>
                </a:lnTo>
                <a:lnTo>
                  <a:pt x="2810" y="9325"/>
                </a:lnTo>
                <a:close/>
              </a:path>
            </a:pathLst>
          </a:custGeom>
          <a:solidFill>
            <a:srgbClr val="E3E67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4178394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י"ד/תמוז/תש"פ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372882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158D-D594-4CDE-B894-8BD4993A59BB}" type="datetimeFigureOut">
              <a:rPr lang="he-IL" smtClean="0"/>
              <a:t>י"ד/תמוז/תש"פ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19857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5"/>
          <p:cNvSpPr>
            <a:spLocks noChangeArrowheads="1"/>
          </p:cNvSpPr>
          <p:nvPr/>
        </p:nvSpPr>
        <p:spPr bwMode="auto">
          <a:xfrm>
            <a:off x="0" y="-2688"/>
            <a:ext cx="9144000" cy="934046"/>
          </a:xfrm>
          <a:prstGeom prst="rect">
            <a:avLst/>
          </a:prstGeom>
          <a:solidFill>
            <a:srgbClr val="E3E67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529" y="1786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419" y="1113234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158D-D594-4CDE-B894-8BD4993A59BB}" type="datetimeFigureOut">
              <a:rPr lang="he-IL" smtClean="0"/>
              <a:t>י"ד/תמוז/תש"פ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506" y="4767263"/>
            <a:ext cx="1683544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  <p:sp>
        <p:nvSpPr>
          <p:cNvPr id="148" name="Freeform 5"/>
          <p:cNvSpPr>
            <a:spLocks/>
          </p:cNvSpPr>
          <p:nvPr/>
        </p:nvSpPr>
        <p:spPr bwMode="auto">
          <a:xfrm>
            <a:off x="-13097" y="845634"/>
            <a:ext cx="9157097" cy="388144"/>
          </a:xfrm>
          <a:custGeom>
            <a:avLst/>
            <a:gdLst>
              <a:gd name="T0" fmla="*/ 1897 w 6752"/>
              <a:gd name="T1" fmla="*/ 304 h 326"/>
              <a:gd name="T2" fmla="*/ 1897 w 6752"/>
              <a:gd name="T3" fmla="*/ 304 h 326"/>
              <a:gd name="T4" fmla="*/ 1901 w 6752"/>
              <a:gd name="T5" fmla="*/ 316 h 326"/>
              <a:gd name="T6" fmla="*/ 1909 w 6752"/>
              <a:gd name="T7" fmla="*/ 322 h 326"/>
              <a:gd name="T8" fmla="*/ 1913 w 6752"/>
              <a:gd name="T9" fmla="*/ 324 h 326"/>
              <a:gd name="T10" fmla="*/ 1917 w 6752"/>
              <a:gd name="T11" fmla="*/ 326 h 326"/>
              <a:gd name="T12" fmla="*/ 1921 w 6752"/>
              <a:gd name="T13" fmla="*/ 324 h 326"/>
              <a:gd name="T14" fmla="*/ 1925 w 6752"/>
              <a:gd name="T15" fmla="*/ 322 h 326"/>
              <a:gd name="T16" fmla="*/ 1925 w 6752"/>
              <a:gd name="T17" fmla="*/ 322 h 326"/>
              <a:gd name="T18" fmla="*/ 1933 w 6752"/>
              <a:gd name="T19" fmla="*/ 314 h 326"/>
              <a:gd name="T20" fmla="*/ 1937 w 6752"/>
              <a:gd name="T21" fmla="*/ 304 h 326"/>
              <a:gd name="T22" fmla="*/ 1939 w 6752"/>
              <a:gd name="T23" fmla="*/ 290 h 326"/>
              <a:gd name="T24" fmla="*/ 1937 w 6752"/>
              <a:gd name="T25" fmla="*/ 278 h 326"/>
              <a:gd name="T26" fmla="*/ 1937 w 6752"/>
              <a:gd name="T27" fmla="*/ 278 h 326"/>
              <a:gd name="T28" fmla="*/ 1931 w 6752"/>
              <a:gd name="T29" fmla="*/ 258 h 326"/>
              <a:gd name="T30" fmla="*/ 1921 w 6752"/>
              <a:gd name="T31" fmla="*/ 238 h 326"/>
              <a:gd name="T32" fmla="*/ 1913 w 6752"/>
              <a:gd name="T33" fmla="*/ 220 h 326"/>
              <a:gd name="T34" fmla="*/ 1901 w 6752"/>
              <a:gd name="T35" fmla="*/ 204 h 326"/>
              <a:gd name="T36" fmla="*/ 1891 w 6752"/>
              <a:gd name="T37" fmla="*/ 188 h 326"/>
              <a:gd name="T38" fmla="*/ 1877 w 6752"/>
              <a:gd name="T39" fmla="*/ 174 h 326"/>
              <a:gd name="T40" fmla="*/ 1851 w 6752"/>
              <a:gd name="T41" fmla="*/ 148 h 326"/>
              <a:gd name="T42" fmla="*/ 6750 w 6752"/>
              <a:gd name="T43" fmla="*/ 148 h 326"/>
              <a:gd name="T44" fmla="*/ 6750 w 6752"/>
              <a:gd name="T45" fmla="*/ 148 h 326"/>
              <a:gd name="T46" fmla="*/ 6752 w 6752"/>
              <a:gd name="T47" fmla="*/ 0 h 326"/>
              <a:gd name="T48" fmla="*/ 0 w 6752"/>
              <a:gd name="T49" fmla="*/ 0 h 326"/>
              <a:gd name="T50" fmla="*/ 0 w 6752"/>
              <a:gd name="T51" fmla="*/ 148 h 326"/>
              <a:gd name="T52" fmla="*/ 1733 w 6752"/>
              <a:gd name="T53" fmla="*/ 148 h 326"/>
              <a:gd name="T54" fmla="*/ 1733 w 6752"/>
              <a:gd name="T55" fmla="*/ 148 h 326"/>
              <a:gd name="T56" fmla="*/ 1763 w 6752"/>
              <a:gd name="T57" fmla="*/ 162 h 326"/>
              <a:gd name="T58" fmla="*/ 1787 w 6752"/>
              <a:gd name="T59" fmla="*/ 174 h 326"/>
              <a:gd name="T60" fmla="*/ 1813 w 6752"/>
              <a:gd name="T61" fmla="*/ 192 h 326"/>
              <a:gd name="T62" fmla="*/ 1839 w 6752"/>
              <a:gd name="T63" fmla="*/ 214 h 326"/>
              <a:gd name="T64" fmla="*/ 1851 w 6752"/>
              <a:gd name="T65" fmla="*/ 226 h 326"/>
              <a:gd name="T66" fmla="*/ 1863 w 6752"/>
              <a:gd name="T67" fmla="*/ 240 h 326"/>
              <a:gd name="T68" fmla="*/ 1873 w 6752"/>
              <a:gd name="T69" fmla="*/ 254 h 326"/>
              <a:gd name="T70" fmla="*/ 1883 w 6752"/>
              <a:gd name="T71" fmla="*/ 270 h 326"/>
              <a:gd name="T72" fmla="*/ 1891 w 6752"/>
              <a:gd name="T73" fmla="*/ 286 h 326"/>
              <a:gd name="T74" fmla="*/ 1897 w 6752"/>
              <a:gd name="T75" fmla="*/ 304 h 326"/>
              <a:gd name="T76" fmla="*/ 1897 w 6752"/>
              <a:gd name="T77" fmla="*/ 304 h 326"/>
              <a:gd name="connsiteX0" fmla="*/ 2810 w 10616"/>
              <a:gd name="connsiteY0" fmla="*/ 9325 h 10000"/>
              <a:gd name="connsiteX1" fmla="*/ 2810 w 10616"/>
              <a:gd name="connsiteY1" fmla="*/ 9325 h 10000"/>
              <a:gd name="connsiteX2" fmla="*/ 2815 w 10616"/>
              <a:gd name="connsiteY2" fmla="*/ 9693 h 10000"/>
              <a:gd name="connsiteX3" fmla="*/ 2827 w 10616"/>
              <a:gd name="connsiteY3" fmla="*/ 9877 h 10000"/>
              <a:gd name="connsiteX4" fmla="*/ 2833 w 10616"/>
              <a:gd name="connsiteY4" fmla="*/ 9939 h 10000"/>
              <a:gd name="connsiteX5" fmla="*/ 2839 w 10616"/>
              <a:gd name="connsiteY5" fmla="*/ 10000 h 10000"/>
              <a:gd name="connsiteX6" fmla="*/ 2845 w 10616"/>
              <a:gd name="connsiteY6" fmla="*/ 9939 h 10000"/>
              <a:gd name="connsiteX7" fmla="*/ 2851 w 10616"/>
              <a:gd name="connsiteY7" fmla="*/ 9877 h 10000"/>
              <a:gd name="connsiteX8" fmla="*/ 2851 w 10616"/>
              <a:gd name="connsiteY8" fmla="*/ 9877 h 10000"/>
              <a:gd name="connsiteX9" fmla="*/ 2863 w 10616"/>
              <a:gd name="connsiteY9" fmla="*/ 9632 h 10000"/>
              <a:gd name="connsiteX10" fmla="*/ 2869 w 10616"/>
              <a:gd name="connsiteY10" fmla="*/ 9325 h 10000"/>
              <a:gd name="connsiteX11" fmla="*/ 2872 w 10616"/>
              <a:gd name="connsiteY11" fmla="*/ 8896 h 10000"/>
              <a:gd name="connsiteX12" fmla="*/ 2869 w 10616"/>
              <a:gd name="connsiteY12" fmla="*/ 8528 h 10000"/>
              <a:gd name="connsiteX13" fmla="*/ 2869 w 10616"/>
              <a:gd name="connsiteY13" fmla="*/ 8528 h 10000"/>
              <a:gd name="connsiteX14" fmla="*/ 2860 w 10616"/>
              <a:gd name="connsiteY14" fmla="*/ 7914 h 10000"/>
              <a:gd name="connsiteX15" fmla="*/ 2845 w 10616"/>
              <a:gd name="connsiteY15" fmla="*/ 7301 h 10000"/>
              <a:gd name="connsiteX16" fmla="*/ 2833 w 10616"/>
              <a:gd name="connsiteY16" fmla="*/ 6748 h 10000"/>
              <a:gd name="connsiteX17" fmla="*/ 2815 w 10616"/>
              <a:gd name="connsiteY17" fmla="*/ 6258 h 10000"/>
              <a:gd name="connsiteX18" fmla="*/ 2801 w 10616"/>
              <a:gd name="connsiteY18" fmla="*/ 5767 h 10000"/>
              <a:gd name="connsiteX19" fmla="*/ 2780 w 10616"/>
              <a:gd name="connsiteY19" fmla="*/ 5337 h 10000"/>
              <a:gd name="connsiteX20" fmla="*/ 2741 w 10616"/>
              <a:gd name="connsiteY20" fmla="*/ 4540 h 10000"/>
              <a:gd name="connsiteX21" fmla="*/ 9997 w 10616"/>
              <a:gd name="connsiteY21" fmla="*/ 4540 h 10000"/>
              <a:gd name="connsiteX22" fmla="*/ 9997 w 10616"/>
              <a:gd name="connsiteY22" fmla="*/ 4540 h 10000"/>
              <a:gd name="connsiteX23" fmla="*/ 10616 w 10616"/>
              <a:gd name="connsiteY23" fmla="*/ 0 h 10000"/>
              <a:gd name="connsiteX24" fmla="*/ 0 w 10616"/>
              <a:gd name="connsiteY24" fmla="*/ 0 h 10000"/>
              <a:gd name="connsiteX25" fmla="*/ 0 w 10616"/>
              <a:gd name="connsiteY25" fmla="*/ 4540 h 10000"/>
              <a:gd name="connsiteX26" fmla="*/ 2567 w 10616"/>
              <a:gd name="connsiteY26" fmla="*/ 4540 h 10000"/>
              <a:gd name="connsiteX27" fmla="*/ 2567 w 10616"/>
              <a:gd name="connsiteY27" fmla="*/ 4540 h 10000"/>
              <a:gd name="connsiteX28" fmla="*/ 2611 w 10616"/>
              <a:gd name="connsiteY28" fmla="*/ 4969 h 10000"/>
              <a:gd name="connsiteX29" fmla="*/ 2647 w 10616"/>
              <a:gd name="connsiteY29" fmla="*/ 5337 h 10000"/>
              <a:gd name="connsiteX30" fmla="*/ 2685 w 10616"/>
              <a:gd name="connsiteY30" fmla="*/ 5890 h 10000"/>
              <a:gd name="connsiteX31" fmla="*/ 2724 w 10616"/>
              <a:gd name="connsiteY31" fmla="*/ 6564 h 10000"/>
              <a:gd name="connsiteX32" fmla="*/ 2741 w 10616"/>
              <a:gd name="connsiteY32" fmla="*/ 6933 h 10000"/>
              <a:gd name="connsiteX33" fmla="*/ 2759 w 10616"/>
              <a:gd name="connsiteY33" fmla="*/ 7362 h 10000"/>
              <a:gd name="connsiteX34" fmla="*/ 2774 w 10616"/>
              <a:gd name="connsiteY34" fmla="*/ 7791 h 10000"/>
              <a:gd name="connsiteX35" fmla="*/ 2789 w 10616"/>
              <a:gd name="connsiteY35" fmla="*/ 8282 h 10000"/>
              <a:gd name="connsiteX36" fmla="*/ 2801 w 10616"/>
              <a:gd name="connsiteY36" fmla="*/ 8773 h 10000"/>
              <a:gd name="connsiteX37" fmla="*/ 2810 w 10616"/>
              <a:gd name="connsiteY37" fmla="*/ 9325 h 10000"/>
              <a:gd name="connsiteX38" fmla="*/ 2810 w 10616"/>
              <a:gd name="connsiteY38" fmla="*/ 9325 h 10000"/>
              <a:gd name="connsiteX0" fmla="*/ 2810 w 11380"/>
              <a:gd name="connsiteY0" fmla="*/ 9325 h 10000"/>
              <a:gd name="connsiteX1" fmla="*/ 2810 w 11380"/>
              <a:gd name="connsiteY1" fmla="*/ 9325 h 10000"/>
              <a:gd name="connsiteX2" fmla="*/ 2815 w 11380"/>
              <a:gd name="connsiteY2" fmla="*/ 9693 h 10000"/>
              <a:gd name="connsiteX3" fmla="*/ 2827 w 11380"/>
              <a:gd name="connsiteY3" fmla="*/ 9877 h 10000"/>
              <a:gd name="connsiteX4" fmla="*/ 2833 w 11380"/>
              <a:gd name="connsiteY4" fmla="*/ 9939 h 10000"/>
              <a:gd name="connsiteX5" fmla="*/ 2839 w 11380"/>
              <a:gd name="connsiteY5" fmla="*/ 10000 h 10000"/>
              <a:gd name="connsiteX6" fmla="*/ 2845 w 11380"/>
              <a:gd name="connsiteY6" fmla="*/ 9939 h 10000"/>
              <a:gd name="connsiteX7" fmla="*/ 2851 w 11380"/>
              <a:gd name="connsiteY7" fmla="*/ 9877 h 10000"/>
              <a:gd name="connsiteX8" fmla="*/ 2851 w 11380"/>
              <a:gd name="connsiteY8" fmla="*/ 9877 h 10000"/>
              <a:gd name="connsiteX9" fmla="*/ 2863 w 11380"/>
              <a:gd name="connsiteY9" fmla="*/ 9632 h 10000"/>
              <a:gd name="connsiteX10" fmla="*/ 2869 w 11380"/>
              <a:gd name="connsiteY10" fmla="*/ 9325 h 10000"/>
              <a:gd name="connsiteX11" fmla="*/ 2872 w 11380"/>
              <a:gd name="connsiteY11" fmla="*/ 8896 h 10000"/>
              <a:gd name="connsiteX12" fmla="*/ 2869 w 11380"/>
              <a:gd name="connsiteY12" fmla="*/ 8528 h 10000"/>
              <a:gd name="connsiteX13" fmla="*/ 2869 w 11380"/>
              <a:gd name="connsiteY13" fmla="*/ 8528 h 10000"/>
              <a:gd name="connsiteX14" fmla="*/ 2860 w 11380"/>
              <a:gd name="connsiteY14" fmla="*/ 7914 h 10000"/>
              <a:gd name="connsiteX15" fmla="*/ 2845 w 11380"/>
              <a:gd name="connsiteY15" fmla="*/ 7301 h 10000"/>
              <a:gd name="connsiteX16" fmla="*/ 2833 w 11380"/>
              <a:gd name="connsiteY16" fmla="*/ 6748 h 10000"/>
              <a:gd name="connsiteX17" fmla="*/ 2815 w 11380"/>
              <a:gd name="connsiteY17" fmla="*/ 6258 h 10000"/>
              <a:gd name="connsiteX18" fmla="*/ 2801 w 11380"/>
              <a:gd name="connsiteY18" fmla="*/ 5767 h 10000"/>
              <a:gd name="connsiteX19" fmla="*/ 2780 w 11380"/>
              <a:gd name="connsiteY19" fmla="*/ 5337 h 10000"/>
              <a:gd name="connsiteX20" fmla="*/ 2741 w 11380"/>
              <a:gd name="connsiteY20" fmla="*/ 4540 h 10000"/>
              <a:gd name="connsiteX21" fmla="*/ 9997 w 11380"/>
              <a:gd name="connsiteY21" fmla="*/ 4540 h 10000"/>
              <a:gd name="connsiteX22" fmla="*/ 9997 w 11380"/>
              <a:gd name="connsiteY22" fmla="*/ 4540 h 10000"/>
              <a:gd name="connsiteX23" fmla="*/ 11380 w 11380"/>
              <a:gd name="connsiteY23" fmla="*/ 0 h 10000"/>
              <a:gd name="connsiteX24" fmla="*/ 0 w 11380"/>
              <a:gd name="connsiteY24" fmla="*/ 0 h 10000"/>
              <a:gd name="connsiteX25" fmla="*/ 0 w 11380"/>
              <a:gd name="connsiteY25" fmla="*/ 4540 h 10000"/>
              <a:gd name="connsiteX26" fmla="*/ 2567 w 11380"/>
              <a:gd name="connsiteY26" fmla="*/ 4540 h 10000"/>
              <a:gd name="connsiteX27" fmla="*/ 2567 w 11380"/>
              <a:gd name="connsiteY27" fmla="*/ 4540 h 10000"/>
              <a:gd name="connsiteX28" fmla="*/ 2611 w 11380"/>
              <a:gd name="connsiteY28" fmla="*/ 4969 h 10000"/>
              <a:gd name="connsiteX29" fmla="*/ 2647 w 11380"/>
              <a:gd name="connsiteY29" fmla="*/ 5337 h 10000"/>
              <a:gd name="connsiteX30" fmla="*/ 2685 w 11380"/>
              <a:gd name="connsiteY30" fmla="*/ 5890 h 10000"/>
              <a:gd name="connsiteX31" fmla="*/ 2724 w 11380"/>
              <a:gd name="connsiteY31" fmla="*/ 6564 h 10000"/>
              <a:gd name="connsiteX32" fmla="*/ 2741 w 11380"/>
              <a:gd name="connsiteY32" fmla="*/ 6933 h 10000"/>
              <a:gd name="connsiteX33" fmla="*/ 2759 w 11380"/>
              <a:gd name="connsiteY33" fmla="*/ 7362 h 10000"/>
              <a:gd name="connsiteX34" fmla="*/ 2774 w 11380"/>
              <a:gd name="connsiteY34" fmla="*/ 7791 h 10000"/>
              <a:gd name="connsiteX35" fmla="*/ 2789 w 11380"/>
              <a:gd name="connsiteY35" fmla="*/ 8282 h 10000"/>
              <a:gd name="connsiteX36" fmla="*/ 2801 w 11380"/>
              <a:gd name="connsiteY36" fmla="*/ 8773 h 10000"/>
              <a:gd name="connsiteX37" fmla="*/ 2810 w 11380"/>
              <a:gd name="connsiteY37" fmla="*/ 9325 h 10000"/>
              <a:gd name="connsiteX38" fmla="*/ 2810 w 11380"/>
              <a:gd name="connsiteY38" fmla="*/ 9325 h 10000"/>
              <a:gd name="connsiteX0" fmla="*/ 2810 w 11443"/>
              <a:gd name="connsiteY0" fmla="*/ 9325 h 10000"/>
              <a:gd name="connsiteX1" fmla="*/ 2810 w 11443"/>
              <a:gd name="connsiteY1" fmla="*/ 9325 h 10000"/>
              <a:gd name="connsiteX2" fmla="*/ 2815 w 11443"/>
              <a:gd name="connsiteY2" fmla="*/ 9693 h 10000"/>
              <a:gd name="connsiteX3" fmla="*/ 2827 w 11443"/>
              <a:gd name="connsiteY3" fmla="*/ 9877 h 10000"/>
              <a:gd name="connsiteX4" fmla="*/ 2833 w 11443"/>
              <a:gd name="connsiteY4" fmla="*/ 9939 h 10000"/>
              <a:gd name="connsiteX5" fmla="*/ 2839 w 11443"/>
              <a:gd name="connsiteY5" fmla="*/ 10000 h 10000"/>
              <a:gd name="connsiteX6" fmla="*/ 2845 w 11443"/>
              <a:gd name="connsiteY6" fmla="*/ 9939 h 10000"/>
              <a:gd name="connsiteX7" fmla="*/ 2851 w 11443"/>
              <a:gd name="connsiteY7" fmla="*/ 9877 h 10000"/>
              <a:gd name="connsiteX8" fmla="*/ 2851 w 11443"/>
              <a:gd name="connsiteY8" fmla="*/ 9877 h 10000"/>
              <a:gd name="connsiteX9" fmla="*/ 2863 w 11443"/>
              <a:gd name="connsiteY9" fmla="*/ 9632 h 10000"/>
              <a:gd name="connsiteX10" fmla="*/ 2869 w 11443"/>
              <a:gd name="connsiteY10" fmla="*/ 9325 h 10000"/>
              <a:gd name="connsiteX11" fmla="*/ 2872 w 11443"/>
              <a:gd name="connsiteY11" fmla="*/ 8896 h 10000"/>
              <a:gd name="connsiteX12" fmla="*/ 2869 w 11443"/>
              <a:gd name="connsiteY12" fmla="*/ 8528 h 10000"/>
              <a:gd name="connsiteX13" fmla="*/ 2869 w 11443"/>
              <a:gd name="connsiteY13" fmla="*/ 8528 h 10000"/>
              <a:gd name="connsiteX14" fmla="*/ 2860 w 11443"/>
              <a:gd name="connsiteY14" fmla="*/ 7914 h 10000"/>
              <a:gd name="connsiteX15" fmla="*/ 2845 w 11443"/>
              <a:gd name="connsiteY15" fmla="*/ 7301 h 10000"/>
              <a:gd name="connsiteX16" fmla="*/ 2833 w 11443"/>
              <a:gd name="connsiteY16" fmla="*/ 6748 h 10000"/>
              <a:gd name="connsiteX17" fmla="*/ 2815 w 11443"/>
              <a:gd name="connsiteY17" fmla="*/ 6258 h 10000"/>
              <a:gd name="connsiteX18" fmla="*/ 2801 w 11443"/>
              <a:gd name="connsiteY18" fmla="*/ 5767 h 10000"/>
              <a:gd name="connsiteX19" fmla="*/ 2780 w 11443"/>
              <a:gd name="connsiteY19" fmla="*/ 5337 h 10000"/>
              <a:gd name="connsiteX20" fmla="*/ 2741 w 11443"/>
              <a:gd name="connsiteY20" fmla="*/ 4540 h 10000"/>
              <a:gd name="connsiteX21" fmla="*/ 9997 w 11443"/>
              <a:gd name="connsiteY21" fmla="*/ 4540 h 10000"/>
              <a:gd name="connsiteX22" fmla="*/ 11384 w 11443"/>
              <a:gd name="connsiteY22" fmla="*/ 4386 h 10000"/>
              <a:gd name="connsiteX23" fmla="*/ 11380 w 11443"/>
              <a:gd name="connsiteY23" fmla="*/ 0 h 10000"/>
              <a:gd name="connsiteX24" fmla="*/ 0 w 11443"/>
              <a:gd name="connsiteY24" fmla="*/ 0 h 10000"/>
              <a:gd name="connsiteX25" fmla="*/ 0 w 11443"/>
              <a:gd name="connsiteY25" fmla="*/ 4540 h 10000"/>
              <a:gd name="connsiteX26" fmla="*/ 2567 w 11443"/>
              <a:gd name="connsiteY26" fmla="*/ 4540 h 10000"/>
              <a:gd name="connsiteX27" fmla="*/ 2567 w 11443"/>
              <a:gd name="connsiteY27" fmla="*/ 4540 h 10000"/>
              <a:gd name="connsiteX28" fmla="*/ 2611 w 11443"/>
              <a:gd name="connsiteY28" fmla="*/ 4969 h 10000"/>
              <a:gd name="connsiteX29" fmla="*/ 2647 w 11443"/>
              <a:gd name="connsiteY29" fmla="*/ 5337 h 10000"/>
              <a:gd name="connsiteX30" fmla="*/ 2685 w 11443"/>
              <a:gd name="connsiteY30" fmla="*/ 5890 h 10000"/>
              <a:gd name="connsiteX31" fmla="*/ 2724 w 11443"/>
              <a:gd name="connsiteY31" fmla="*/ 6564 h 10000"/>
              <a:gd name="connsiteX32" fmla="*/ 2741 w 11443"/>
              <a:gd name="connsiteY32" fmla="*/ 6933 h 10000"/>
              <a:gd name="connsiteX33" fmla="*/ 2759 w 11443"/>
              <a:gd name="connsiteY33" fmla="*/ 7362 h 10000"/>
              <a:gd name="connsiteX34" fmla="*/ 2774 w 11443"/>
              <a:gd name="connsiteY34" fmla="*/ 7791 h 10000"/>
              <a:gd name="connsiteX35" fmla="*/ 2789 w 11443"/>
              <a:gd name="connsiteY35" fmla="*/ 8282 h 10000"/>
              <a:gd name="connsiteX36" fmla="*/ 2801 w 11443"/>
              <a:gd name="connsiteY36" fmla="*/ 8773 h 10000"/>
              <a:gd name="connsiteX37" fmla="*/ 2810 w 11443"/>
              <a:gd name="connsiteY37" fmla="*/ 9325 h 10000"/>
              <a:gd name="connsiteX38" fmla="*/ 2810 w 11443"/>
              <a:gd name="connsiteY38" fmla="*/ 9325 h 10000"/>
              <a:gd name="connsiteX0" fmla="*/ 2810 w 11558"/>
              <a:gd name="connsiteY0" fmla="*/ 9479 h 10154"/>
              <a:gd name="connsiteX1" fmla="*/ 2810 w 11558"/>
              <a:gd name="connsiteY1" fmla="*/ 9479 h 10154"/>
              <a:gd name="connsiteX2" fmla="*/ 2815 w 11558"/>
              <a:gd name="connsiteY2" fmla="*/ 9847 h 10154"/>
              <a:gd name="connsiteX3" fmla="*/ 2827 w 11558"/>
              <a:gd name="connsiteY3" fmla="*/ 10031 h 10154"/>
              <a:gd name="connsiteX4" fmla="*/ 2833 w 11558"/>
              <a:gd name="connsiteY4" fmla="*/ 10093 h 10154"/>
              <a:gd name="connsiteX5" fmla="*/ 2839 w 11558"/>
              <a:gd name="connsiteY5" fmla="*/ 10154 h 10154"/>
              <a:gd name="connsiteX6" fmla="*/ 2845 w 11558"/>
              <a:gd name="connsiteY6" fmla="*/ 10093 h 10154"/>
              <a:gd name="connsiteX7" fmla="*/ 2851 w 11558"/>
              <a:gd name="connsiteY7" fmla="*/ 10031 h 10154"/>
              <a:gd name="connsiteX8" fmla="*/ 2851 w 11558"/>
              <a:gd name="connsiteY8" fmla="*/ 10031 h 10154"/>
              <a:gd name="connsiteX9" fmla="*/ 2863 w 11558"/>
              <a:gd name="connsiteY9" fmla="*/ 9786 h 10154"/>
              <a:gd name="connsiteX10" fmla="*/ 2869 w 11558"/>
              <a:gd name="connsiteY10" fmla="*/ 9479 h 10154"/>
              <a:gd name="connsiteX11" fmla="*/ 2872 w 11558"/>
              <a:gd name="connsiteY11" fmla="*/ 9050 h 10154"/>
              <a:gd name="connsiteX12" fmla="*/ 2869 w 11558"/>
              <a:gd name="connsiteY12" fmla="*/ 8682 h 10154"/>
              <a:gd name="connsiteX13" fmla="*/ 2869 w 11558"/>
              <a:gd name="connsiteY13" fmla="*/ 8682 h 10154"/>
              <a:gd name="connsiteX14" fmla="*/ 2860 w 11558"/>
              <a:gd name="connsiteY14" fmla="*/ 8068 h 10154"/>
              <a:gd name="connsiteX15" fmla="*/ 2845 w 11558"/>
              <a:gd name="connsiteY15" fmla="*/ 7455 h 10154"/>
              <a:gd name="connsiteX16" fmla="*/ 2833 w 11558"/>
              <a:gd name="connsiteY16" fmla="*/ 6902 h 10154"/>
              <a:gd name="connsiteX17" fmla="*/ 2815 w 11558"/>
              <a:gd name="connsiteY17" fmla="*/ 6412 h 10154"/>
              <a:gd name="connsiteX18" fmla="*/ 2801 w 11558"/>
              <a:gd name="connsiteY18" fmla="*/ 5921 h 10154"/>
              <a:gd name="connsiteX19" fmla="*/ 2780 w 11558"/>
              <a:gd name="connsiteY19" fmla="*/ 5491 h 10154"/>
              <a:gd name="connsiteX20" fmla="*/ 2741 w 11558"/>
              <a:gd name="connsiteY20" fmla="*/ 4694 h 10154"/>
              <a:gd name="connsiteX21" fmla="*/ 9997 w 11558"/>
              <a:gd name="connsiteY21" fmla="*/ 4694 h 10154"/>
              <a:gd name="connsiteX22" fmla="*/ 11384 w 11558"/>
              <a:gd name="connsiteY22" fmla="*/ 4540 h 10154"/>
              <a:gd name="connsiteX23" fmla="*/ 11558 w 11558"/>
              <a:gd name="connsiteY23" fmla="*/ 0 h 10154"/>
              <a:gd name="connsiteX24" fmla="*/ 0 w 11558"/>
              <a:gd name="connsiteY24" fmla="*/ 154 h 10154"/>
              <a:gd name="connsiteX25" fmla="*/ 0 w 11558"/>
              <a:gd name="connsiteY25" fmla="*/ 4694 h 10154"/>
              <a:gd name="connsiteX26" fmla="*/ 2567 w 11558"/>
              <a:gd name="connsiteY26" fmla="*/ 4694 h 10154"/>
              <a:gd name="connsiteX27" fmla="*/ 2567 w 11558"/>
              <a:gd name="connsiteY27" fmla="*/ 4694 h 10154"/>
              <a:gd name="connsiteX28" fmla="*/ 2611 w 11558"/>
              <a:gd name="connsiteY28" fmla="*/ 5123 h 10154"/>
              <a:gd name="connsiteX29" fmla="*/ 2647 w 11558"/>
              <a:gd name="connsiteY29" fmla="*/ 5491 h 10154"/>
              <a:gd name="connsiteX30" fmla="*/ 2685 w 11558"/>
              <a:gd name="connsiteY30" fmla="*/ 6044 h 10154"/>
              <a:gd name="connsiteX31" fmla="*/ 2724 w 11558"/>
              <a:gd name="connsiteY31" fmla="*/ 6718 h 10154"/>
              <a:gd name="connsiteX32" fmla="*/ 2741 w 11558"/>
              <a:gd name="connsiteY32" fmla="*/ 7087 h 10154"/>
              <a:gd name="connsiteX33" fmla="*/ 2759 w 11558"/>
              <a:gd name="connsiteY33" fmla="*/ 7516 h 10154"/>
              <a:gd name="connsiteX34" fmla="*/ 2774 w 11558"/>
              <a:gd name="connsiteY34" fmla="*/ 7945 h 10154"/>
              <a:gd name="connsiteX35" fmla="*/ 2789 w 11558"/>
              <a:gd name="connsiteY35" fmla="*/ 8436 h 10154"/>
              <a:gd name="connsiteX36" fmla="*/ 2801 w 11558"/>
              <a:gd name="connsiteY36" fmla="*/ 8927 h 10154"/>
              <a:gd name="connsiteX37" fmla="*/ 2810 w 11558"/>
              <a:gd name="connsiteY37" fmla="*/ 9479 h 10154"/>
              <a:gd name="connsiteX38" fmla="*/ 2810 w 11558"/>
              <a:gd name="connsiteY38" fmla="*/ 9479 h 10154"/>
              <a:gd name="connsiteX0" fmla="*/ 2810 w 11558"/>
              <a:gd name="connsiteY0" fmla="*/ 9479 h 10154"/>
              <a:gd name="connsiteX1" fmla="*/ 2810 w 11558"/>
              <a:gd name="connsiteY1" fmla="*/ 9479 h 10154"/>
              <a:gd name="connsiteX2" fmla="*/ 2815 w 11558"/>
              <a:gd name="connsiteY2" fmla="*/ 9847 h 10154"/>
              <a:gd name="connsiteX3" fmla="*/ 2827 w 11558"/>
              <a:gd name="connsiteY3" fmla="*/ 10031 h 10154"/>
              <a:gd name="connsiteX4" fmla="*/ 2833 w 11558"/>
              <a:gd name="connsiteY4" fmla="*/ 10093 h 10154"/>
              <a:gd name="connsiteX5" fmla="*/ 2839 w 11558"/>
              <a:gd name="connsiteY5" fmla="*/ 10154 h 10154"/>
              <a:gd name="connsiteX6" fmla="*/ 2845 w 11558"/>
              <a:gd name="connsiteY6" fmla="*/ 10093 h 10154"/>
              <a:gd name="connsiteX7" fmla="*/ 2851 w 11558"/>
              <a:gd name="connsiteY7" fmla="*/ 10031 h 10154"/>
              <a:gd name="connsiteX8" fmla="*/ 2851 w 11558"/>
              <a:gd name="connsiteY8" fmla="*/ 10031 h 10154"/>
              <a:gd name="connsiteX9" fmla="*/ 2863 w 11558"/>
              <a:gd name="connsiteY9" fmla="*/ 9786 h 10154"/>
              <a:gd name="connsiteX10" fmla="*/ 2869 w 11558"/>
              <a:gd name="connsiteY10" fmla="*/ 9479 h 10154"/>
              <a:gd name="connsiteX11" fmla="*/ 2872 w 11558"/>
              <a:gd name="connsiteY11" fmla="*/ 9050 h 10154"/>
              <a:gd name="connsiteX12" fmla="*/ 2869 w 11558"/>
              <a:gd name="connsiteY12" fmla="*/ 8682 h 10154"/>
              <a:gd name="connsiteX13" fmla="*/ 2869 w 11558"/>
              <a:gd name="connsiteY13" fmla="*/ 8682 h 10154"/>
              <a:gd name="connsiteX14" fmla="*/ 2860 w 11558"/>
              <a:gd name="connsiteY14" fmla="*/ 8068 h 10154"/>
              <a:gd name="connsiteX15" fmla="*/ 2845 w 11558"/>
              <a:gd name="connsiteY15" fmla="*/ 7455 h 10154"/>
              <a:gd name="connsiteX16" fmla="*/ 2833 w 11558"/>
              <a:gd name="connsiteY16" fmla="*/ 6902 h 10154"/>
              <a:gd name="connsiteX17" fmla="*/ 2815 w 11558"/>
              <a:gd name="connsiteY17" fmla="*/ 6412 h 10154"/>
              <a:gd name="connsiteX18" fmla="*/ 2801 w 11558"/>
              <a:gd name="connsiteY18" fmla="*/ 5921 h 10154"/>
              <a:gd name="connsiteX19" fmla="*/ 2780 w 11558"/>
              <a:gd name="connsiteY19" fmla="*/ 5491 h 10154"/>
              <a:gd name="connsiteX20" fmla="*/ 2741 w 11558"/>
              <a:gd name="connsiteY20" fmla="*/ 4694 h 10154"/>
              <a:gd name="connsiteX21" fmla="*/ 9997 w 11558"/>
              <a:gd name="connsiteY21" fmla="*/ 4694 h 10154"/>
              <a:gd name="connsiteX22" fmla="*/ 11384 w 11558"/>
              <a:gd name="connsiteY22" fmla="*/ 4540 h 10154"/>
              <a:gd name="connsiteX23" fmla="*/ 11558 w 11558"/>
              <a:gd name="connsiteY23" fmla="*/ 0 h 10154"/>
              <a:gd name="connsiteX24" fmla="*/ 0 w 11558"/>
              <a:gd name="connsiteY24" fmla="*/ 154 h 10154"/>
              <a:gd name="connsiteX25" fmla="*/ 0 w 11558"/>
              <a:gd name="connsiteY25" fmla="*/ 4694 h 10154"/>
              <a:gd name="connsiteX26" fmla="*/ 2567 w 11558"/>
              <a:gd name="connsiteY26" fmla="*/ 4694 h 10154"/>
              <a:gd name="connsiteX27" fmla="*/ 2567 w 11558"/>
              <a:gd name="connsiteY27" fmla="*/ 4694 h 10154"/>
              <a:gd name="connsiteX28" fmla="*/ 2611 w 11558"/>
              <a:gd name="connsiteY28" fmla="*/ 5123 h 10154"/>
              <a:gd name="connsiteX29" fmla="*/ 2647 w 11558"/>
              <a:gd name="connsiteY29" fmla="*/ 5491 h 10154"/>
              <a:gd name="connsiteX30" fmla="*/ 2685 w 11558"/>
              <a:gd name="connsiteY30" fmla="*/ 6044 h 10154"/>
              <a:gd name="connsiteX31" fmla="*/ 2724 w 11558"/>
              <a:gd name="connsiteY31" fmla="*/ 6718 h 10154"/>
              <a:gd name="connsiteX32" fmla="*/ 2741 w 11558"/>
              <a:gd name="connsiteY32" fmla="*/ 7087 h 10154"/>
              <a:gd name="connsiteX33" fmla="*/ 2759 w 11558"/>
              <a:gd name="connsiteY33" fmla="*/ 7516 h 10154"/>
              <a:gd name="connsiteX34" fmla="*/ 2774 w 11558"/>
              <a:gd name="connsiteY34" fmla="*/ 7945 h 10154"/>
              <a:gd name="connsiteX35" fmla="*/ 2789 w 11558"/>
              <a:gd name="connsiteY35" fmla="*/ 8436 h 10154"/>
              <a:gd name="connsiteX36" fmla="*/ 2801 w 11558"/>
              <a:gd name="connsiteY36" fmla="*/ 8927 h 10154"/>
              <a:gd name="connsiteX37" fmla="*/ 2810 w 11558"/>
              <a:gd name="connsiteY37" fmla="*/ 9479 h 10154"/>
              <a:gd name="connsiteX38" fmla="*/ 2810 w 11558"/>
              <a:gd name="connsiteY38" fmla="*/ 9479 h 10154"/>
              <a:gd name="connsiteX0" fmla="*/ 2810 w 11473"/>
              <a:gd name="connsiteY0" fmla="*/ 9325 h 10000"/>
              <a:gd name="connsiteX1" fmla="*/ 2810 w 11473"/>
              <a:gd name="connsiteY1" fmla="*/ 9325 h 10000"/>
              <a:gd name="connsiteX2" fmla="*/ 2815 w 11473"/>
              <a:gd name="connsiteY2" fmla="*/ 9693 h 10000"/>
              <a:gd name="connsiteX3" fmla="*/ 2827 w 11473"/>
              <a:gd name="connsiteY3" fmla="*/ 9877 h 10000"/>
              <a:gd name="connsiteX4" fmla="*/ 2833 w 11473"/>
              <a:gd name="connsiteY4" fmla="*/ 9939 h 10000"/>
              <a:gd name="connsiteX5" fmla="*/ 2839 w 11473"/>
              <a:gd name="connsiteY5" fmla="*/ 10000 h 10000"/>
              <a:gd name="connsiteX6" fmla="*/ 2845 w 11473"/>
              <a:gd name="connsiteY6" fmla="*/ 9939 h 10000"/>
              <a:gd name="connsiteX7" fmla="*/ 2851 w 11473"/>
              <a:gd name="connsiteY7" fmla="*/ 9877 h 10000"/>
              <a:gd name="connsiteX8" fmla="*/ 2851 w 11473"/>
              <a:gd name="connsiteY8" fmla="*/ 9877 h 10000"/>
              <a:gd name="connsiteX9" fmla="*/ 2863 w 11473"/>
              <a:gd name="connsiteY9" fmla="*/ 9632 h 10000"/>
              <a:gd name="connsiteX10" fmla="*/ 2869 w 11473"/>
              <a:gd name="connsiteY10" fmla="*/ 9325 h 10000"/>
              <a:gd name="connsiteX11" fmla="*/ 2872 w 11473"/>
              <a:gd name="connsiteY11" fmla="*/ 8896 h 10000"/>
              <a:gd name="connsiteX12" fmla="*/ 2869 w 11473"/>
              <a:gd name="connsiteY12" fmla="*/ 8528 h 10000"/>
              <a:gd name="connsiteX13" fmla="*/ 2869 w 11473"/>
              <a:gd name="connsiteY13" fmla="*/ 8528 h 10000"/>
              <a:gd name="connsiteX14" fmla="*/ 2860 w 11473"/>
              <a:gd name="connsiteY14" fmla="*/ 7914 h 10000"/>
              <a:gd name="connsiteX15" fmla="*/ 2845 w 11473"/>
              <a:gd name="connsiteY15" fmla="*/ 7301 h 10000"/>
              <a:gd name="connsiteX16" fmla="*/ 2833 w 11473"/>
              <a:gd name="connsiteY16" fmla="*/ 6748 h 10000"/>
              <a:gd name="connsiteX17" fmla="*/ 2815 w 11473"/>
              <a:gd name="connsiteY17" fmla="*/ 6258 h 10000"/>
              <a:gd name="connsiteX18" fmla="*/ 2801 w 11473"/>
              <a:gd name="connsiteY18" fmla="*/ 5767 h 10000"/>
              <a:gd name="connsiteX19" fmla="*/ 2780 w 11473"/>
              <a:gd name="connsiteY19" fmla="*/ 5337 h 10000"/>
              <a:gd name="connsiteX20" fmla="*/ 2741 w 11473"/>
              <a:gd name="connsiteY20" fmla="*/ 4540 h 10000"/>
              <a:gd name="connsiteX21" fmla="*/ 9997 w 11473"/>
              <a:gd name="connsiteY21" fmla="*/ 4540 h 10000"/>
              <a:gd name="connsiteX22" fmla="*/ 11384 w 11473"/>
              <a:gd name="connsiteY22" fmla="*/ 4386 h 10000"/>
              <a:gd name="connsiteX23" fmla="*/ 11380 w 11473"/>
              <a:gd name="connsiteY23" fmla="*/ 0 h 10000"/>
              <a:gd name="connsiteX24" fmla="*/ 0 w 11473"/>
              <a:gd name="connsiteY24" fmla="*/ 0 h 10000"/>
              <a:gd name="connsiteX25" fmla="*/ 0 w 11473"/>
              <a:gd name="connsiteY25" fmla="*/ 4540 h 10000"/>
              <a:gd name="connsiteX26" fmla="*/ 2567 w 11473"/>
              <a:gd name="connsiteY26" fmla="*/ 4540 h 10000"/>
              <a:gd name="connsiteX27" fmla="*/ 2567 w 11473"/>
              <a:gd name="connsiteY27" fmla="*/ 4540 h 10000"/>
              <a:gd name="connsiteX28" fmla="*/ 2611 w 11473"/>
              <a:gd name="connsiteY28" fmla="*/ 4969 h 10000"/>
              <a:gd name="connsiteX29" fmla="*/ 2647 w 11473"/>
              <a:gd name="connsiteY29" fmla="*/ 5337 h 10000"/>
              <a:gd name="connsiteX30" fmla="*/ 2685 w 11473"/>
              <a:gd name="connsiteY30" fmla="*/ 5890 h 10000"/>
              <a:gd name="connsiteX31" fmla="*/ 2724 w 11473"/>
              <a:gd name="connsiteY31" fmla="*/ 6564 h 10000"/>
              <a:gd name="connsiteX32" fmla="*/ 2741 w 11473"/>
              <a:gd name="connsiteY32" fmla="*/ 6933 h 10000"/>
              <a:gd name="connsiteX33" fmla="*/ 2759 w 11473"/>
              <a:gd name="connsiteY33" fmla="*/ 7362 h 10000"/>
              <a:gd name="connsiteX34" fmla="*/ 2774 w 11473"/>
              <a:gd name="connsiteY34" fmla="*/ 7791 h 10000"/>
              <a:gd name="connsiteX35" fmla="*/ 2789 w 11473"/>
              <a:gd name="connsiteY35" fmla="*/ 8282 h 10000"/>
              <a:gd name="connsiteX36" fmla="*/ 2801 w 11473"/>
              <a:gd name="connsiteY36" fmla="*/ 8773 h 10000"/>
              <a:gd name="connsiteX37" fmla="*/ 2810 w 11473"/>
              <a:gd name="connsiteY37" fmla="*/ 9325 h 10000"/>
              <a:gd name="connsiteX38" fmla="*/ 2810 w 11473"/>
              <a:gd name="connsiteY38" fmla="*/ 9325 h 10000"/>
              <a:gd name="connsiteX0" fmla="*/ 2810 w 11388"/>
              <a:gd name="connsiteY0" fmla="*/ 9325 h 10000"/>
              <a:gd name="connsiteX1" fmla="*/ 2810 w 11388"/>
              <a:gd name="connsiteY1" fmla="*/ 9325 h 10000"/>
              <a:gd name="connsiteX2" fmla="*/ 2815 w 11388"/>
              <a:gd name="connsiteY2" fmla="*/ 9693 h 10000"/>
              <a:gd name="connsiteX3" fmla="*/ 2827 w 11388"/>
              <a:gd name="connsiteY3" fmla="*/ 9877 h 10000"/>
              <a:gd name="connsiteX4" fmla="*/ 2833 w 11388"/>
              <a:gd name="connsiteY4" fmla="*/ 9939 h 10000"/>
              <a:gd name="connsiteX5" fmla="*/ 2839 w 11388"/>
              <a:gd name="connsiteY5" fmla="*/ 10000 h 10000"/>
              <a:gd name="connsiteX6" fmla="*/ 2845 w 11388"/>
              <a:gd name="connsiteY6" fmla="*/ 9939 h 10000"/>
              <a:gd name="connsiteX7" fmla="*/ 2851 w 11388"/>
              <a:gd name="connsiteY7" fmla="*/ 9877 h 10000"/>
              <a:gd name="connsiteX8" fmla="*/ 2851 w 11388"/>
              <a:gd name="connsiteY8" fmla="*/ 9877 h 10000"/>
              <a:gd name="connsiteX9" fmla="*/ 2863 w 11388"/>
              <a:gd name="connsiteY9" fmla="*/ 9632 h 10000"/>
              <a:gd name="connsiteX10" fmla="*/ 2869 w 11388"/>
              <a:gd name="connsiteY10" fmla="*/ 9325 h 10000"/>
              <a:gd name="connsiteX11" fmla="*/ 2872 w 11388"/>
              <a:gd name="connsiteY11" fmla="*/ 8896 h 10000"/>
              <a:gd name="connsiteX12" fmla="*/ 2869 w 11388"/>
              <a:gd name="connsiteY12" fmla="*/ 8528 h 10000"/>
              <a:gd name="connsiteX13" fmla="*/ 2869 w 11388"/>
              <a:gd name="connsiteY13" fmla="*/ 8528 h 10000"/>
              <a:gd name="connsiteX14" fmla="*/ 2860 w 11388"/>
              <a:gd name="connsiteY14" fmla="*/ 7914 h 10000"/>
              <a:gd name="connsiteX15" fmla="*/ 2845 w 11388"/>
              <a:gd name="connsiteY15" fmla="*/ 7301 h 10000"/>
              <a:gd name="connsiteX16" fmla="*/ 2833 w 11388"/>
              <a:gd name="connsiteY16" fmla="*/ 6748 h 10000"/>
              <a:gd name="connsiteX17" fmla="*/ 2815 w 11388"/>
              <a:gd name="connsiteY17" fmla="*/ 6258 h 10000"/>
              <a:gd name="connsiteX18" fmla="*/ 2801 w 11388"/>
              <a:gd name="connsiteY18" fmla="*/ 5767 h 10000"/>
              <a:gd name="connsiteX19" fmla="*/ 2780 w 11388"/>
              <a:gd name="connsiteY19" fmla="*/ 5337 h 10000"/>
              <a:gd name="connsiteX20" fmla="*/ 2741 w 11388"/>
              <a:gd name="connsiteY20" fmla="*/ 4540 h 10000"/>
              <a:gd name="connsiteX21" fmla="*/ 9997 w 11388"/>
              <a:gd name="connsiteY21" fmla="*/ 4540 h 10000"/>
              <a:gd name="connsiteX22" fmla="*/ 11384 w 11388"/>
              <a:gd name="connsiteY22" fmla="*/ 4386 h 10000"/>
              <a:gd name="connsiteX23" fmla="*/ 11380 w 11388"/>
              <a:gd name="connsiteY23" fmla="*/ 0 h 10000"/>
              <a:gd name="connsiteX24" fmla="*/ 0 w 11388"/>
              <a:gd name="connsiteY24" fmla="*/ 0 h 10000"/>
              <a:gd name="connsiteX25" fmla="*/ 0 w 11388"/>
              <a:gd name="connsiteY25" fmla="*/ 4540 h 10000"/>
              <a:gd name="connsiteX26" fmla="*/ 2567 w 11388"/>
              <a:gd name="connsiteY26" fmla="*/ 4540 h 10000"/>
              <a:gd name="connsiteX27" fmla="*/ 2567 w 11388"/>
              <a:gd name="connsiteY27" fmla="*/ 4540 h 10000"/>
              <a:gd name="connsiteX28" fmla="*/ 2611 w 11388"/>
              <a:gd name="connsiteY28" fmla="*/ 4969 h 10000"/>
              <a:gd name="connsiteX29" fmla="*/ 2647 w 11388"/>
              <a:gd name="connsiteY29" fmla="*/ 5337 h 10000"/>
              <a:gd name="connsiteX30" fmla="*/ 2685 w 11388"/>
              <a:gd name="connsiteY30" fmla="*/ 5890 h 10000"/>
              <a:gd name="connsiteX31" fmla="*/ 2724 w 11388"/>
              <a:gd name="connsiteY31" fmla="*/ 6564 h 10000"/>
              <a:gd name="connsiteX32" fmla="*/ 2741 w 11388"/>
              <a:gd name="connsiteY32" fmla="*/ 6933 h 10000"/>
              <a:gd name="connsiteX33" fmla="*/ 2759 w 11388"/>
              <a:gd name="connsiteY33" fmla="*/ 7362 h 10000"/>
              <a:gd name="connsiteX34" fmla="*/ 2774 w 11388"/>
              <a:gd name="connsiteY34" fmla="*/ 7791 h 10000"/>
              <a:gd name="connsiteX35" fmla="*/ 2789 w 11388"/>
              <a:gd name="connsiteY35" fmla="*/ 8282 h 10000"/>
              <a:gd name="connsiteX36" fmla="*/ 2801 w 11388"/>
              <a:gd name="connsiteY36" fmla="*/ 8773 h 10000"/>
              <a:gd name="connsiteX37" fmla="*/ 2810 w 11388"/>
              <a:gd name="connsiteY37" fmla="*/ 9325 h 10000"/>
              <a:gd name="connsiteX38" fmla="*/ 2810 w 11388"/>
              <a:gd name="connsiteY38" fmla="*/ 932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388" h="10000">
                <a:moveTo>
                  <a:pt x="2810" y="9325"/>
                </a:moveTo>
                <a:lnTo>
                  <a:pt x="2810" y="9325"/>
                </a:lnTo>
                <a:cubicBezTo>
                  <a:pt x="2812" y="9448"/>
                  <a:pt x="2813" y="9570"/>
                  <a:pt x="2815" y="9693"/>
                </a:cubicBezTo>
                <a:cubicBezTo>
                  <a:pt x="2819" y="9754"/>
                  <a:pt x="2823" y="9816"/>
                  <a:pt x="2827" y="9877"/>
                </a:cubicBezTo>
                <a:cubicBezTo>
                  <a:pt x="2829" y="9898"/>
                  <a:pt x="2831" y="9918"/>
                  <a:pt x="2833" y="9939"/>
                </a:cubicBezTo>
                <a:cubicBezTo>
                  <a:pt x="2835" y="9959"/>
                  <a:pt x="2837" y="9980"/>
                  <a:pt x="2839" y="10000"/>
                </a:cubicBezTo>
                <a:cubicBezTo>
                  <a:pt x="2841" y="9980"/>
                  <a:pt x="2843" y="9959"/>
                  <a:pt x="2845" y="9939"/>
                </a:cubicBezTo>
                <a:cubicBezTo>
                  <a:pt x="2847" y="9918"/>
                  <a:pt x="2849" y="9898"/>
                  <a:pt x="2851" y="9877"/>
                </a:cubicBezTo>
                <a:lnTo>
                  <a:pt x="2851" y="9877"/>
                </a:lnTo>
                <a:cubicBezTo>
                  <a:pt x="2855" y="9795"/>
                  <a:pt x="2859" y="9714"/>
                  <a:pt x="2863" y="9632"/>
                </a:cubicBezTo>
                <a:cubicBezTo>
                  <a:pt x="2865" y="9530"/>
                  <a:pt x="2867" y="9427"/>
                  <a:pt x="2869" y="9325"/>
                </a:cubicBezTo>
                <a:lnTo>
                  <a:pt x="2872" y="8896"/>
                </a:lnTo>
                <a:cubicBezTo>
                  <a:pt x="2871" y="8773"/>
                  <a:pt x="2870" y="8651"/>
                  <a:pt x="2869" y="8528"/>
                </a:cubicBezTo>
                <a:lnTo>
                  <a:pt x="2869" y="8528"/>
                </a:lnTo>
                <a:cubicBezTo>
                  <a:pt x="2866" y="8323"/>
                  <a:pt x="2863" y="8119"/>
                  <a:pt x="2860" y="7914"/>
                </a:cubicBezTo>
                <a:cubicBezTo>
                  <a:pt x="2855" y="7710"/>
                  <a:pt x="2850" y="7505"/>
                  <a:pt x="2845" y="7301"/>
                </a:cubicBezTo>
                <a:cubicBezTo>
                  <a:pt x="2841" y="7117"/>
                  <a:pt x="2837" y="6932"/>
                  <a:pt x="2833" y="6748"/>
                </a:cubicBezTo>
                <a:cubicBezTo>
                  <a:pt x="2827" y="6585"/>
                  <a:pt x="2821" y="6421"/>
                  <a:pt x="2815" y="6258"/>
                </a:cubicBezTo>
                <a:cubicBezTo>
                  <a:pt x="2810" y="6094"/>
                  <a:pt x="2806" y="5931"/>
                  <a:pt x="2801" y="5767"/>
                </a:cubicBezTo>
                <a:cubicBezTo>
                  <a:pt x="2794" y="5624"/>
                  <a:pt x="2787" y="5480"/>
                  <a:pt x="2780" y="5337"/>
                </a:cubicBezTo>
                <a:cubicBezTo>
                  <a:pt x="2767" y="5071"/>
                  <a:pt x="2754" y="4806"/>
                  <a:pt x="2741" y="4540"/>
                </a:cubicBezTo>
                <a:lnTo>
                  <a:pt x="9997" y="4540"/>
                </a:lnTo>
                <a:lnTo>
                  <a:pt x="11384" y="4386"/>
                </a:lnTo>
                <a:cubicBezTo>
                  <a:pt x="11397" y="3027"/>
                  <a:pt x="11374" y="1667"/>
                  <a:pt x="11380" y="0"/>
                </a:cubicBezTo>
                <a:lnTo>
                  <a:pt x="0" y="0"/>
                </a:lnTo>
                <a:lnTo>
                  <a:pt x="0" y="4540"/>
                </a:lnTo>
                <a:lnTo>
                  <a:pt x="2567" y="4540"/>
                </a:lnTo>
                <a:lnTo>
                  <a:pt x="2567" y="4540"/>
                </a:lnTo>
                <a:cubicBezTo>
                  <a:pt x="2582" y="4683"/>
                  <a:pt x="2596" y="4826"/>
                  <a:pt x="2611" y="4969"/>
                </a:cubicBezTo>
                <a:cubicBezTo>
                  <a:pt x="2623" y="5092"/>
                  <a:pt x="2635" y="5214"/>
                  <a:pt x="2647" y="5337"/>
                </a:cubicBezTo>
                <a:cubicBezTo>
                  <a:pt x="2660" y="5521"/>
                  <a:pt x="2672" y="5706"/>
                  <a:pt x="2685" y="5890"/>
                </a:cubicBezTo>
                <a:cubicBezTo>
                  <a:pt x="2698" y="6115"/>
                  <a:pt x="2711" y="6339"/>
                  <a:pt x="2724" y="6564"/>
                </a:cubicBezTo>
                <a:cubicBezTo>
                  <a:pt x="2730" y="6687"/>
                  <a:pt x="2735" y="6810"/>
                  <a:pt x="2741" y="6933"/>
                </a:cubicBezTo>
                <a:lnTo>
                  <a:pt x="2759" y="7362"/>
                </a:lnTo>
                <a:lnTo>
                  <a:pt x="2774" y="7791"/>
                </a:lnTo>
                <a:cubicBezTo>
                  <a:pt x="2779" y="7955"/>
                  <a:pt x="2784" y="8118"/>
                  <a:pt x="2789" y="8282"/>
                </a:cubicBezTo>
                <a:cubicBezTo>
                  <a:pt x="2793" y="8446"/>
                  <a:pt x="2797" y="8609"/>
                  <a:pt x="2801" y="8773"/>
                </a:cubicBezTo>
                <a:lnTo>
                  <a:pt x="2810" y="9325"/>
                </a:lnTo>
                <a:lnTo>
                  <a:pt x="2810" y="9325"/>
                </a:lnTo>
                <a:close/>
              </a:path>
            </a:pathLst>
          </a:custGeom>
          <a:solidFill>
            <a:srgbClr val="E3E67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3" y="4581722"/>
            <a:ext cx="695383" cy="52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5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AieyuTey_G0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8t0AcvBA2Vk&amp;feature=youtu.b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WAb_MH8yv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5400" b="1" dirty="0" smtClean="0"/>
              <a:t>'מרבלס'</a:t>
            </a:r>
            <a:r>
              <a:rPr lang="en-US" sz="5400" b="1" dirty="0" smtClean="0"/>
              <a:t> </a:t>
            </a:r>
            <a:br>
              <a:rPr lang="en-US" sz="5400" b="1" dirty="0" smtClean="0"/>
            </a:br>
            <a:r>
              <a:rPr lang="he-IL" sz="5400" b="1" dirty="0" smtClean="0"/>
              <a:t>משחה לחיטוב הגוף</a:t>
            </a:r>
            <a:endParaRPr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לסיכום - המלצות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850" y="1122773"/>
            <a:ext cx="8791300" cy="3416400"/>
          </a:xfrm>
        </p:spPr>
        <p:txBody>
          <a:bodyPr/>
          <a:lstStyle/>
          <a:p>
            <a:pPr marL="114300" indent="0">
              <a:buNone/>
            </a:pPr>
            <a:r>
              <a:rPr lang="he-IL" dirty="0" smtClean="0"/>
              <a:t>טיפים והמלצות</a:t>
            </a:r>
            <a:r>
              <a:rPr lang="en-US" dirty="0" smtClean="0"/>
              <a:t> - </a:t>
            </a:r>
            <a:r>
              <a:rPr lang="he-IL" dirty="0" smtClean="0"/>
              <a:t>מתוכם </a:t>
            </a:r>
            <a:r>
              <a:rPr lang="he-IL" b="1" dirty="0" smtClean="0"/>
              <a:t>נבחר</a:t>
            </a:r>
            <a:r>
              <a:rPr lang="he-IL" dirty="0" smtClean="0"/>
              <a:t> </a:t>
            </a:r>
            <a:r>
              <a:rPr lang="he-IL" dirty="0"/>
              <a:t>את אלה </a:t>
            </a:r>
            <a:r>
              <a:rPr lang="he-IL" b="1" dirty="0"/>
              <a:t>המתאימים </a:t>
            </a:r>
            <a:r>
              <a:rPr lang="he-IL" b="1" dirty="0" smtClean="0"/>
              <a:t>לנו</a:t>
            </a:r>
            <a:r>
              <a:rPr lang="he-IL" dirty="0" smtClean="0"/>
              <a:t>:</a:t>
            </a:r>
          </a:p>
          <a:p>
            <a:pPr marL="114300" indent="0">
              <a:buNone/>
            </a:pPr>
            <a:endParaRPr lang="he-IL" dirty="0" smtClean="0"/>
          </a:p>
          <a:p>
            <a:pPr marL="114300" indent="0">
              <a:buNone/>
            </a:pPr>
            <a:endParaRPr lang="he-IL" dirty="0"/>
          </a:p>
          <a:p>
            <a:pPr marL="114300" indent="0">
              <a:buNone/>
            </a:pPr>
            <a:endParaRPr lang="he-IL" dirty="0" smtClean="0"/>
          </a:p>
          <a:p>
            <a:pPr marL="114300" indent="0">
              <a:buNone/>
            </a:pPr>
            <a:endParaRPr lang="he-IL" dirty="0"/>
          </a:p>
          <a:p>
            <a:pPr marL="114300" indent="0">
              <a:buNone/>
            </a:pPr>
            <a:endParaRPr lang="he-IL" dirty="0" smtClean="0"/>
          </a:p>
          <a:p>
            <a:pPr marL="114300" indent="0">
              <a:buNone/>
            </a:pPr>
            <a:endParaRPr lang="he-IL" dirty="0"/>
          </a:p>
          <a:p>
            <a:pPr marL="114300" indent="0">
              <a:buNone/>
            </a:pPr>
            <a:endParaRPr lang="he-IL" dirty="0"/>
          </a:p>
          <a:p>
            <a:pPr marL="114300" indent="0" algn="ctr">
              <a:buNone/>
            </a:pPr>
            <a:endParaRPr lang="he-IL" u="sng" dirty="0" smtClean="0">
              <a:hlinkClick r:id="rId2"/>
            </a:endParaRPr>
          </a:p>
          <a:p>
            <a:pPr marL="114300" indent="0" algn="ctr">
              <a:buNone/>
            </a:pP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://youtu.be/AieyuTey_G0</a:t>
            </a:r>
            <a:r>
              <a:rPr lang="en-US" dirty="0"/>
              <a:t> </a:t>
            </a: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777922" y="1750973"/>
            <a:ext cx="7758967" cy="2160000"/>
            <a:chOff x="777922" y="1750973"/>
            <a:chExt cx="7758967" cy="2160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49148"/>
            <a:stretch/>
          </p:blipFill>
          <p:spPr>
            <a:xfrm>
              <a:off x="6577879" y="1750973"/>
              <a:ext cx="1959010" cy="2160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49699"/>
            <a:stretch/>
          </p:blipFill>
          <p:spPr>
            <a:xfrm>
              <a:off x="777922" y="1750973"/>
              <a:ext cx="1940184" cy="2160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49579"/>
            <a:stretch/>
          </p:blipFill>
          <p:spPr>
            <a:xfrm>
              <a:off x="4627601" y="1750973"/>
              <a:ext cx="1950278" cy="2160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/>
            <a:srcRect l="49880" r="-166"/>
            <a:stretch/>
          </p:blipFill>
          <p:spPr>
            <a:xfrm>
              <a:off x="2718106" y="1750973"/>
              <a:ext cx="1927639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7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הכירו את הדילמה: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5" y="1672593"/>
            <a:ext cx="5023689" cy="25351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2013" y="4357387"/>
            <a:ext cx="5617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https://www.youtube.com/watch?v=8t0AcvBA2Vk&amp;feature=youtu.be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86606" y="1083549"/>
            <a:ext cx="703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/>
            </a:r>
            <a:br>
              <a:rPr lang="he-IL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Brace 10"/>
          <p:cNvSpPr/>
          <p:nvPr/>
        </p:nvSpPr>
        <p:spPr>
          <a:xfrm rot="5400000">
            <a:off x="4563079" y="1242228"/>
            <a:ext cx="388883" cy="3433332"/>
          </a:xfrm>
          <a:prstGeom prst="leftBrace">
            <a:avLst>
              <a:gd name="adj1" fmla="val 65008"/>
              <a:gd name="adj2" fmla="val 48673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עבודה אישית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550" y="1143704"/>
            <a:ext cx="8520600" cy="632783"/>
          </a:xfrm>
        </p:spPr>
        <p:txBody>
          <a:bodyPr/>
          <a:lstStyle/>
          <a:p>
            <a:pPr marL="114300" indent="0" algn="ctr">
              <a:buNone/>
            </a:pPr>
            <a:r>
              <a:rPr lang="he-IL" sz="2000" b="1" dirty="0" smtClean="0"/>
              <a:t>הצפייה בסרטון מעוררות שאלות לגבי ההחלטות שלנו</a:t>
            </a:r>
            <a:r>
              <a:rPr lang="he-IL" sz="2000" dirty="0" smtClean="0"/>
              <a:t>	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391152" y="3138550"/>
            <a:ext cx="849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 smtClean="0">
                <a:solidFill>
                  <a:srgbClr val="219380"/>
                </a:solidFill>
              </a:rPr>
              <a:t>משימה 2</a:t>
            </a:r>
            <a:endParaRPr lang="en-US" dirty="0">
              <a:solidFill>
                <a:srgbClr val="21938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89535" y="3138550"/>
            <a:ext cx="849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 smtClean="0">
                <a:solidFill>
                  <a:srgbClr val="0070C0"/>
                </a:solidFill>
              </a:rPr>
              <a:t>משימה 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090764" y="1530457"/>
            <a:ext cx="68063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r" rtl="1">
              <a:lnSpc>
                <a:spcPct val="150000"/>
              </a:lnSpc>
              <a:buNone/>
            </a:pPr>
            <a:r>
              <a:rPr lang="he-IL" sz="1600" b="1" u="sng" dirty="0"/>
              <a:t>המשימה</a:t>
            </a:r>
            <a:r>
              <a:rPr lang="he-IL" sz="1600" dirty="0"/>
              <a:t>:</a:t>
            </a:r>
          </a:p>
          <a:p>
            <a:pPr marL="114300" indent="0" algn="r" rtl="1">
              <a:buNone/>
            </a:pPr>
            <a:r>
              <a:rPr lang="he-IL" sz="1600" b="1" dirty="0"/>
              <a:t>כתבו 4 שאלות </a:t>
            </a:r>
            <a:r>
              <a:rPr lang="he-IL" sz="1600" dirty="0"/>
              <a:t>המתחילות</a:t>
            </a:r>
            <a:r>
              <a:rPr lang="he-IL" sz="1800" dirty="0"/>
              <a:t> </a:t>
            </a:r>
            <a:r>
              <a:rPr lang="he-IL" sz="1600" dirty="0"/>
              <a:t>כל אחת באחת ממילות השאלה: </a:t>
            </a:r>
          </a:p>
        </p:txBody>
      </p:sp>
      <p:sp>
        <p:nvSpPr>
          <p:cNvPr id="19" name="חץ למטה 18"/>
          <p:cNvSpPr/>
          <p:nvPr/>
        </p:nvSpPr>
        <p:spPr>
          <a:xfrm>
            <a:off x="2733447" y="3430966"/>
            <a:ext cx="146831" cy="347711"/>
          </a:xfrm>
          <a:prstGeom prst="downArrow">
            <a:avLst/>
          </a:prstGeom>
          <a:solidFill>
            <a:srgbClr val="C2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TextBox 34"/>
          <p:cNvSpPr txBox="1"/>
          <p:nvPr/>
        </p:nvSpPr>
        <p:spPr>
          <a:xfrm rot="20664710">
            <a:off x="3228518" y="2608066"/>
            <a:ext cx="571500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C2C624"/>
            </a:solidFill>
          </a:ln>
        </p:spPr>
        <p:txBody>
          <a:bodyPr wrap="square" rtlCol="1" anchor="b">
            <a:spAutoFit/>
          </a:bodyPr>
          <a:lstStyle/>
          <a:p>
            <a:r>
              <a:rPr lang="he-IL" dirty="0">
                <a:solidFill>
                  <a:schemeClr val="tx1"/>
                </a:solidFill>
                <a:latin typeface="+mn-lt"/>
                <a:cs typeface="+mn-cs"/>
              </a:rPr>
              <a:t>איך?</a:t>
            </a:r>
          </a:p>
        </p:txBody>
      </p:sp>
      <p:sp>
        <p:nvSpPr>
          <p:cNvPr id="34" name="TextBox 33"/>
          <p:cNvSpPr txBox="1"/>
          <p:nvPr/>
        </p:nvSpPr>
        <p:spPr>
          <a:xfrm rot="21395673">
            <a:off x="5068514" y="2570659"/>
            <a:ext cx="571500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C2C624"/>
            </a:solidFill>
          </a:ln>
        </p:spPr>
        <p:txBody>
          <a:bodyPr wrap="square" rtlCol="1" anchor="b">
            <a:spAutoFit/>
          </a:bodyPr>
          <a:lstStyle/>
          <a:p>
            <a:r>
              <a:rPr lang="he-IL" dirty="0">
                <a:solidFill>
                  <a:schemeClr val="tx1"/>
                </a:solidFill>
                <a:latin typeface="+mn-lt"/>
                <a:cs typeface="+mn-cs"/>
              </a:rPr>
              <a:t>מה</a:t>
            </a:r>
            <a:r>
              <a:rPr lang="he-IL" dirty="0" smtClean="0">
                <a:solidFill>
                  <a:schemeClr val="tx1"/>
                </a:solidFill>
                <a:latin typeface="+mn-lt"/>
                <a:cs typeface="+mn-cs"/>
              </a:rPr>
              <a:t>?</a:t>
            </a:r>
            <a:endParaRPr lang="he-IL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 rot="537608">
            <a:off x="3697008" y="2548890"/>
            <a:ext cx="604130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C2C624"/>
            </a:solidFill>
          </a:ln>
        </p:spPr>
        <p:txBody>
          <a:bodyPr wrap="square" rtlCol="1" anchor="b">
            <a:spAutoFit/>
          </a:bodyPr>
          <a:lstStyle/>
          <a:p>
            <a:r>
              <a:rPr lang="he-IL" dirty="0" smtClean="0">
                <a:solidFill>
                  <a:schemeClr val="tx1"/>
                </a:solidFill>
                <a:latin typeface="+mn-lt"/>
                <a:cs typeface="+mn-cs"/>
              </a:rPr>
              <a:t>למה?</a:t>
            </a:r>
            <a:endParaRPr lang="he-IL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8" name="מלבן 17"/>
          <p:cNvSpPr/>
          <p:nvPr/>
        </p:nvSpPr>
        <p:spPr>
          <a:xfrm rot="20610306">
            <a:off x="4209909" y="2462809"/>
            <a:ext cx="441146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C2C624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lang="he-IL" dirty="0">
                <a:solidFill>
                  <a:schemeClr val="tx1"/>
                </a:solidFill>
                <a:latin typeface="+mn-lt"/>
                <a:cs typeface="+mn-cs"/>
              </a:rPr>
              <a:t>מי?</a:t>
            </a:r>
          </a:p>
        </p:txBody>
      </p:sp>
      <p:grpSp>
        <p:nvGrpSpPr>
          <p:cNvPr id="130" name="Group 81"/>
          <p:cNvGrpSpPr>
            <a:grpSpLocks noChangeAspect="1"/>
          </p:cNvGrpSpPr>
          <p:nvPr/>
        </p:nvGrpSpPr>
        <p:grpSpPr bwMode="auto">
          <a:xfrm>
            <a:off x="2636331" y="2396870"/>
            <a:ext cx="314325" cy="774700"/>
            <a:chOff x="1910" y="1949"/>
            <a:chExt cx="198" cy="488"/>
          </a:xfrm>
        </p:grpSpPr>
        <p:sp>
          <p:nvSpPr>
            <p:cNvPr id="132" name="Freeform 82"/>
            <p:cNvSpPr>
              <a:spLocks noEditPoints="1"/>
            </p:cNvSpPr>
            <p:nvPr/>
          </p:nvSpPr>
          <p:spPr bwMode="auto">
            <a:xfrm>
              <a:off x="1910" y="2094"/>
              <a:ext cx="198" cy="343"/>
            </a:xfrm>
            <a:custGeom>
              <a:avLst/>
              <a:gdLst>
                <a:gd name="T0" fmla="*/ 0 w 198"/>
                <a:gd name="T1" fmla="*/ 165 h 343"/>
                <a:gd name="T2" fmla="*/ 1 w 198"/>
                <a:gd name="T3" fmla="*/ 171 h 343"/>
                <a:gd name="T4" fmla="*/ 6 w 198"/>
                <a:gd name="T5" fmla="*/ 180 h 343"/>
                <a:gd name="T6" fmla="*/ 12 w 198"/>
                <a:gd name="T7" fmla="*/ 187 h 343"/>
                <a:gd name="T8" fmla="*/ 22 w 198"/>
                <a:gd name="T9" fmla="*/ 191 h 343"/>
                <a:gd name="T10" fmla="*/ 37 w 198"/>
                <a:gd name="T11" fmla="*/ 191 h 343"/>
                <a:gd name="T12" fmla="*/ 37 w 198"/>
                <a:gd name="T13" fmla="*/ 317 h 343"/>
                <a:gd name="T14" fmla="*/ 40 w 198"/>
                <a:gd name="T15" fmla="*/ 326 h 343"/>
                <a:gd name="T16" fmla="*/ 45 w 198"/>
                <a:gd name="T17" fmla="*/ 335 h 343"/>
                <a:gd name="T18" fmla="*/ 54 w 198"/>
                <a:gd name="T19" fmla="*/ 340 h 343"/>
                <a:gd name="T20" fmla="*/ 63 w 198"/>
                <a:gd name="T21" fmla="*/ 343 h 343"/>
                <a:gd name="T22" fmla="*/ 135 w 198"/>
                <a:gd name="T23" fmla="*/ 343 h 343"/>
                <a:gd name="T24" fmla="*/ 144 w 198"/>
                <a:gd name="T25" fmla="*/ 340 h 343"/>
                <a:gd name="T26" fmla="*/ 153 w 198"/>
                <a:gd name="T27" fmla="*/ 335 h 343"/>
                <a:gd name="T28" fmla="*/ 158 w 198"/>
                <a:gd name="T29" fmla="*/ 326 h 343"/>
                <a:gd name="T30" fmla="*/ 161 w 198"/>
                <a:gd name="T31" fmla="*/ 317 h 343"/>
                <a:gd name="T32" fmla="*/ 171 w 198"/>
                <a:gd name="T33" fmla="*/ 191 h 343"/>
                <a:gd name="T34" fmla="*/ 176 w 198"/>
                <a:gd name="T35" fmla="*/ 190 h 343"/>
                <a:gd name="T36" fmla="*/ 186 w 198"/>
                <a:gd name="T37" fmla="*/ 186 h 343"/>
                <a:gd name="T38" fmla="*/ 193 w 198"/>
                <a:gd name="T39" fmla="*/ 179 h 343"/>
                <a:gd name="T40" fmla="*/ 197 w 198"/>
                <a:gd name="T41" fmla="*/ 169 h 343"/>
                <a:gd name="T42" fmla="*/ 198 w 198"/>
                <a:gd name="T43" fmla="*/ 26 h 343"/>
                <a:gd name="T44" fmla="*/ 197 w 198"/>
                <a:gd name="T45" fmla="*/ 22 h 343"/>
                <a:gd name="T46" fmla="*/ 193 w 198"/>
                <a:gd name="T47" fmla="*/ 12 h 343"/>
                <a:gd name="T48" fmla="*/ 186 w 198"/>
                <a:gd name="T49" fmla="*/ 4 h 343"/>
                <a:gd name="T50" fmla="*/ 176 w 198"/>
                <a:gd name="T51" fmla="*/ 1 h 343"/>
                <a:gd name="T52" fmla="*/ 28 w 198"/>
                <a:gd name="T53" fmla="*/ 0 h 343"/>
                <a:gd name="T54" fmla="*/ 22 w 198"/>
                <a:gd name="T55" fmla="*/ 1 h 343"/>
                <a:gd name="T56" fmla="*/ 12 w 198"/>
                <a:gd name="T57" fmla="*/ 4 h 343"/>
                <a:gd name="T58" fmla="*/ 6 w 198"/>
                <a:gd name="T59" fmla="*/ 12 h 343"/>
                <a:gd name="T60" fmla="*/ 1 w 198"/>
                <a:gd name="T61" fmla="*/ 22 h 343"/>
                <a:gd name="T62" fmla="*/ 0 w 198"/>
                <a:gd name="T63" fmla="*/ 26 h 343"/>
                <a:gd name="T64" fmla="*/ 0 w 198"/>
                <a:gd name="T65" fmla="*/ 2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8" h="343">
                  <a:moveTo>
                    <a:pt x="0" y="26"/>
                  </a:moveTo>
                  <a:lnTo>
                    <a:pt x="0" y="165"/>
                  </a:lnTo>
                  <a:lnTo>
                    <a:pt x="0" y="165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6" y="180"/>
                  </a:lnTo>
                  <a:lnTo>
                    <a:pt x="8" y="183"/>
                  </a:lnTo>
                  <a:lnTo>
                    <a:pt x="12" y="187"/>
                  </a:lnTo>
                  <a:lnTo>
                    <a:pt x="17" y="190"/>
                  </a:lnTo>
                  <a:lnTo>
                    <a:pt x="22" y="191"/>
                  </a:lnTo>
                  <a:lnTo>
                    <a:pt x="28" y="191"/>
                  </a:lnTo>
                  <a:lnTo>
                    <a:pt x="37" y="191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7" y="321"/>
                  </a:lnTo>
                  <a:lnTo>
                    <a:pt x="40" y="326"/>
                  </a:lnTo>
                  <a:lnTo>
                    <a:pt x="41" y="331"/>
                  </a:lnTo>
                  <a:lnTo>
                    <a:pt x="45" y="335"/>
                  </a:lnTo>
                  <a:lnTo>
                    <a:pt x="50" y="339"/>
                  </a:lnTo>
                  <a:lnTo>
                    <a:pt x="54" y="340"/>
                  </a:lnTo>
                  <a:lnTo>
                    <a:pt x="58" y="342"/>
                  </a:lnTo>
                  <a:lnTo>
                    <a:pt x="63" y="343"/>
                  </a:lnTo>
                  <a:lnTo>
                    <a:pt x="135" y="343"/>
                  </a:lnTo>
                  <a:lnTo>
                    <a:pt x="135" y="343"/>
                  </a:lnTo>
                  <a:lnTo>
                    <a:pt x="140" y="342"/>
                  </a:lnTo>
                  <a:lnTo>
                    <a:pt x="144" y="340"/>
                  </a:lnTo>
                  <a:lnTo>
                    <a:pt x="149" y="339"/>
                  </a:lnTo>
                  <a:lnTo>
                    <a:pt x="153" y="335"/>
                  </a:lnTo>
                  <a:lnTo>
                    <a:pt x="157" y="331"/>
                  </a:lnTo>
                  <a:lnTo>
                    <a:pt x="158" y="326"/>
                  </a:lnTo>
                  <a:lnTo>
                    <a:pt x="161" y="321"/>
                  </a:lnTo>
                  <a:lnTo>
                    <a:pt x="161" y="317"/>
                  </a:lnTo>
                  <a:lnTo>
                    <a:pt x="161" y="191"/>
                  </a:lnTo>
                  <a:lnTo>
                    <a:pt x="171" y="191"/>
                  </a:lnTo>
                  <a:lnTo>
                    <a:pt x="171" y="191"/>
                  </a:lnTo>
                  <a:lnTo>
                    <a:pt x="176" y="190"/>
                  </a:lnTo>
                  <a:lnTo>
                    <a:pt x="182" y="189"/>
                  </a:lnTo>
                  <a:lnTo>
                    <a:pt x="186" y="186"/>
                  </a:lnTo>
                  <a:lnTo>
                    <a:pt x="190" y="183"/>
                  </a:lnTo>
                  <a:lnTo>
                    <a:pt x="193" y="179"/>
                  </a:lnTo>
                  <a:lnTo>
                    <a:pt x="195" y="175"/>
                  </a:lnTo>
                  <a:lnTo>
                    <a:pt x="197" y="169"/>
                  </a:lnTo>
                  <a:lnTo>
                    <a:pt x="198" y="165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7" y="22"/>
                  </a:lnTo>
                  <a:lnTo>
                    <a:pt x="195" y="16"/>
                  </a:lnTo>
                  <a:lnTo>
                    <a:pt x="193" y="12"/>
                  </a:lnTo>
                  <a:lnTo>
                    <a:pt x="190" y="8"/>
                  </a:lnTo>
                  <a:lnTo>
                    <a:pt x="186" y="4"/>
                  </a:lnTo>
                  <a:lnTo>
                    <a:pt x="182" y="3"/>
                  </a:lnTo>
                  <a:lnTo>
                    <a:pt x="176" y="1"/>
                  </a:lnTo>
                  <a:lnTo>
                    <a:pt x="17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2193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3" name="Freeform 83"/>
            <p:cNvSpPr>
              <a:spLocks/>
            </p:cNvSpPr>
            <p:nvPr/>
          </p:nvSpPr>
          <p:spPr bwMode="auto">
            <a:xfrm>
              <a:off x="1910" y="2094"/>
              <a:ext cx="198" cy="343"/>
            </a:xfrm>
            <a:custGeom>
              <a:avLst/>
              <a:gdLst>
                <a:gd name="T0" fmla="*/ 0 w 198"/>
                <a:gd name="T1" fmla="*/ 165 h 343"/>
                <a:gd name="T2" fmla="*/ 1 w 198"/>
                <a:gd name="T3" fmla="*/ 171 h 343"/>
                <a:gd name="T4" fmla="*/ 6 w 198"/>
                <a:gd name="T5" fmla="*/ 180 h 343"/>
                <a:gd name="T6" fmla="*/ 12 w 198"/>
                <a:gd name="T7" fmla="*/ 187 h 343"/>
                <a:gd name="T8" fmla="*/ 22 w 198"/>
                <a:gd name="T9" fmla="*/ 191 h 343"/>
                <a:gd name="T10" fmla="*/ 37 w 198"/>
                <a:gd name="T11" fmla="*/ 191 h 343"/>
                <a:gd name="T12" fmla="*/ 37 w 198"/>
                <a:gd name="T13" fmla="*/ 317 h 343"/>
                <a:gd name="T14" fmla="*/ 40 w 198"/>
                <a:gd name="T15" fmla="*/ 326 h 343"/>
                <a:gd name="T16" fmla="*/ 45 w 198"/>
                <a:gd name="T17" fmla="*/ 335 h 343"/>
                <a:gd name="T18" fmla="*/ 54 w 198"/>
                <a:gd name="T19" fmla="*/ 340 h 343"/>
                <a:gd name="T20" fmla="*/ 63 w 198"/>
                <a:gd name="T21" fmla="*/ 343 h 343"/>
                <a:gd name="T22" fmla="*/ 135 w 198"/>
                <a:gd name="T23" fmla="*/ 343 h 343"/>
                <a:gd name="T24" fmla="*/ 144 w 198"/>
                <a:gd name="T25" fmla="*/ 340 h 343"/>
                <a:gd name="T26" fmla="*/ 153 w 198"/>
                <a:gd name="T27" fmla="*/ 335 h 343"/>
                <a:gd name="T28" fmla="*/ 158 w 198"/>
                <a:gd name="T29" fmla="*/ 326 h 343"/>
                <a:gd name="T30" fmla="*/ 161 w 198"/>
                <a:gd name="T31" fmla="*/ 317 h 343"/>
                <a:gd name="T32" fmla="*/ 171 w 198"/>
                <a:gd name="T33" fmla="*/ 191 h 343"/>
                <a:gd name="T34" fmla="*/ 176 w 198"/>
                <a:gd name="T35" fmla="*/ 190 h 343"/>
                <a:gd name="T36" fmla="*/ 186 w 198"/>
                <a:gd name="T37" fmla="*/ 186 h 343"/>
                <a:gd name="T38" fmla="*/ 193 w 198"/>
                <a:gd name="T39" fmla="*/ 179 h 343"/>
                <a:gd name="T40" fmla="*/ 197 w 198"/>
                <a:gd name="T41" fmla="*/ 169 h 343"/>
                <a:gd name="T42" fmla="*/ 198 w 198"/>
                <a:gd name="T43" fmla="*/ 26 h 343"/>
                <a:gd name="T44" fmla="*/ 197 w 198"/>
                <a:gd name="T45" fmla="*/ 22 h 343"/>
                <a:gd name="T46" fmla="*/ 193 w 198"/>
                <a:gd name="T47" fmla="*/ 12 h 343"/>
                <a:gd name="T48" fmla="*/ 186 w 198"/>
                <a:gd name="T49" fmla="*/ 4 h 343"/>
                <a:gd name="T50" fmla="*/ 176 w 198"/>
                <a:gd name="T51" fmla="*/ 1 h 343"/>
                <a:gd name="T52" fmla="*/ 28 w 198"/>
                <a:gd name="T53" fmla="*/ 0 h 343"/>
                <a:gd name="T54" fmla="*/ 22 w 198"/>
                <a:gd name="T55" fmla="*/ 1 h 343"/>
                <a:gd name="T56" fmla="*/ 12 w 198"/>
                <a:gd name="T57" fmla="*/ 4 h 343"/>
                <a:gd name="T58" fmla="*/ 6 w 198"/>
                <a:gd name="T59" fmla="*/ 12 h 343"/>
                <a:gd name="T60" fmla="*/ 1 w 198"/>
                <a:gd name="T61" fmla="*/ 22 h 343"/>
                <a:gd name="T62" fmla="*/ 0 w 198"/>
                <a:gd name="T63" fmla="*/ 2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8" h="343">
                  <a:moveTo>
                    <a:pt x="0" y="26"/>
                  </a:moveTo>
                  <a:lnTo>
                    <a:pt x="0" y="165"/>
                  </a:lnTo>
                  <a:lnTo>
                    <a:pt x="0" y="165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6" y="180"/>
                  </a:lnTo>
                  <a:lnTo>
                    <a:pt x="8" y="183"/>
                  </a:lnTo>
                  <a:lnTo>
                    <a:pt x="12" y="187"/>
                  </a:lnTo>
                  <a:lnTo>
                    <a:pt x="17" y="190"/>
                  </a:lnTo>
                  <a:lnTo>
                    <a:pt x="22" y="191"/>
                  </a:lnTo>
                  <a:lnTo>
                    <a:pt x="28" y="191"/>
                  </a:lnTo>
                  <a:lnTo>
                    <a:pt x="37" y="191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7" y="321"/>
                  </a:lnTo>
                  <a:lnTo>
                    <a:pt x="40" y="326"/>
                  </a:lnTo>
                  <a:lnTo>
                    <a:pt x="41" y="331"/>
                  </a:lnTo>
                  <a:lnTo>
                    <a:pt x="45" y="335"/>
                  </a:lnTo>
                  <a:lnTo>
                    <a:pt x="50" y="339"/>
                  </a:lnTo>
                  <a:lnTo>
                    <a:pt x="54" y="340"/>
                  </a:lnTo>
                  <a:lnTo>
                    <a:pt x="58" y="342"/>
                  </a:lnTo>
                  <a:lnTo>
                    <a:pt x="63" y="343"/>
                  </a:lnTo>
                  <a:lnTo>
                    <a:pt x="135" y="343"/>
                  </a:lnTo>
                  <a:lnTo>
                    <a:pt x="135" y="343"/>
                  </a:lnTo>
                  <a:lnTo>
                    <a:pt x="140" y="342"/>
                  </a:lnTo>
                  <a:lnTo>
                    <a:pt x="144" y="340"/>
                  </a:lnTo>
                  <a:lnTo>
                    <a:pt x="149" y="339"/>
                  </a:lnTo>
                  <a:lnTo>
                    <a:pt x="153" y="335"/>
                  </a:lnTo>
                  <a:lnTo>
                    <a:pt x="157" y="331"/>
                  </a:lnTo>
                  <a:lnTo>
                    <a:pt x="158" y="326"/>
                  </a:lnTo>
                  <a:lnTo>
                    <a:pt x="161" y="321"/>
                  </a:lnTo>
                  <a:lnTo>
                    <a:pt x="161" y="317"/>
                  </a:lnTo>
                  <a:lnTo>
                    <a:pt x="161" y="191"/>
                  </a:lnTo>
                  <a:lnTo>
                    <a:pt x="171" y="191"/>
                  </a:lnTo>
                  <a:lnTo>
                    <a:pt x="171" y="191"/>
                  </a:lnTo>
                  <a:lnTo>
                    <a:pt x="176" y="190"/>
                  </a:lnTo>
                  <a:lnTo>
                    <a:pt x="182" y="189"/>
                  </a:lnTo>
                  <a:lnTo>
                    <a:pt x="186" y="186"/>
                  </a:lnTo>
                  <a:lnTo>
                    <a:pt x="190" y="183"/>
                  </a:lnTo>
                  <a:lnTo>
                    <a:pt x="193" y="179"/>
                  </a:lnTo>
                  <a:lnTo>
                    <a:pt x="195" y="175"/>
                  </a:lnTo>
                  <a:lnTo>
                    <a:pt x="197" y="169"/>
                  </a:lnTo>
                  <a:lnTo>
                    <a:pt x="198" y="165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7" y="22"/>
                  </a:lnTo>
                  <a:lnTo>
                    <a:pt x="195" y="16"/>
                  </a:lnTo>
                  <a:lnTo>
                    <a:pt x="193" y="12"/>
                  </a:lnTo>
                  <a:lnTo>
                    <a:pt x="190" y="8"/>
                  </a:lnTo>
                  <a:lnTo>
                    <a:pt x="186" y="4"/>
                  </a:lnTo>
                  <a:lnTo>
                    <a:pt x="182" y="3"/>
                  </a:lnTo>
                  <a:lnTo>
                    <a:pt x="176" y="1"/>
                  </a:lnTo>
                  <a:lnTo>
                    <a:pt x="17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4" name="Line 84"/>
            <p:cNvSpPr>
              <a:spLocks noChangeShapeType="1"/>
            </p:cNvSpPr>
            <p:nvPr/>
          </p:nvSpPr>
          <p:spPr bwMode="auto">
            <a:xfrm>
              <a:off x="1910" y="212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5" name="Freeform 85"/>
            <p:cNvSpPr>
              <a:spLocks noEditPoints="1"/>
            </p:cNvSpPr>
            <p:nvPr/>
          </p:nvSpPr>
          <p:spPr bwMode="auto">
            <a:xfrm>
              <a:off x="1947" y="1949"/>
              <a:ext cx="123" cy="123"/>
            </a:xfrm>
            <a:custGeom>
              <a:avLst/>
              <a:gdLst>
                <a:gd name="T0" fmla="*/ 123 w 123"/>
                <a:gd name="T1" fmla="*/ 62 h 123"/>
                <a:gd name="T2" fmla="*/ 123 w 123"/>
                <a:gd name="T3" fmla="*/ 62 h 123"/>
                <a:gd name="T4" fmla="*/ 121 w 123"/>
                <a:gd name="T5" fmla="*/ 74 h 123"/>
                <a:gd name="T6" fmla="*/ 118 w 123"/>
                <a:gd name="T7" fmla="*/ 85 h 123"/>
                <a:gd name="T8" fmla="*/ 113 w 123"/>
                <a:gd name="T9" fmla="*/ 96 h 123"/>
                <a:gd name="T10" fmla="*/ 105 w 123"/>
                <a:gd name="T11" fmla="*/ 105 h 123"/>
                <a:gd name="T12" fmla="*/ 96 w 123"/>
                <a:gd name="T13" fmla="*/ 113 h 123"/>
                <a:gd name="T14" fmla="*/ 85 w 123"/>
                <a:gd name="T15" fmla="*/ 119 h 123"/>
                <a:gd name="T16" fmla="*/ 74 w 123"/>
                <a:gd name="T17" fmla="*/ 121 h 123"/>
                <a:gd name="T18" fmla="*/ 62 w 123"/>
                <a:gd name="T19" fmla="*/ 123 h 123"/>
                <a:gd name="T20" fmla="*/ 62 w 123"/>
                <a:gd name="T21" fmla="*/ 123 h 123"/>
                <a:gd name="T22" fmla="*/ 50 w 123"/>
                <a:gd name="T23" fmla="*/ 121 h 123"/>
                <a:gd name="T24" fmla="*/ 39 w 123"/>
                <a:gd name="T25" fmla="*/ 119 h 123"/>
                <a:gd name="T26" fmla="*/ 28 w 123"/>
                <a:gd name="T27" fmla="*/ 113 h 123"/>
                <a:gd name="T28" fmla="*/ 18 w 123"/>
                <a:gd name="T29" fmla="*/ 105 h 123"/>
                <a:gd name="T30" fmla="*/ 11 w 123"/>
                <a:gd name="T31" fmla="*/ 96 h 123"/>
                <a:gd name="T32" fmla="*/ 6 w 123"/>
                <a:gd name="T33" fmla="*/ 85 h 123"/>
                <a:gd name="T34" fmla="*/ 2 w 123"/>
                <a:gd name="T35" fmla="*/ 74 h 123"/>
                <a:gd name="T36" fmla="*/ 0 w 123"/>
                <a:gd name="T37" fmla="*/ 62 h 123"/>
                <a:gd name="T38" fmla="*/ 0 w 123"/>
                <a:gd name="T39" fmla="*/ 62 h 123"/>
                <a:gd name="T40" fmla="*/ 2 w 123"/>
                <a:gd name="T41" fmla="*/ 50 h 123"/>
                <a:gd name="T42" fmla="*/ 6 w 123"/>
                <a:gd name="T43" fmla="*/ 37 h 123"/>
                <a:gd name="T44" fmla="*/ 11 w 123"/>
                <a:gd name="T45" fmla="*/ 28 h 123"/>
                <a:gd name="T46" fmla="*/ 18 w 123"/>
                <a:gd name="T47" fmla="*/ 18 h 123"/>
                <a:gd name="T48" fmla="*/ 28 w 123"/>
                <a:gd name="T49" fmla="*/ 11 h 123"/>
                <a:gd name="T50" fmla="*/ 39 w 123"/>
                <a:gd name="T51" fmla="*/ 6 h 123"/>
                <a:gd name="T52" fmla="*/ 50 w 123"/>
                <a:gd name="T53" fmla="*/ 1 h 123"/>
                <a:gd name="T54" fmla="*/ 62 w 123"/>
                <a:gd name="T55" fmla="*/ 0 h 123"/>
                <a:gd name="T56" fmla="*/ 62 w 123"/>
                <a:gd name="T57" fmla="*/ 0 h 123"/>
                <a:gd name="T58" fmla="*/ 74 w 123"/>
                <a:gd name="T59" fmla="*/ 1 h 123"/>
                <a:gd name="T60" fmla="*/ 85 w 123"/>
                <a:gd name="T61" fmla="*/ 6 h 123"/>
                <a:gd name="T62" fmla="*/ 96 w 123"/>
                <a:gd name="T63" fmla="*/ 11 h 123"/>
                <a:gd name="T64" fmla="*/ 105 w 123"/>
                <a:gd name="T65" fmla="*/ 18 h 123"/>
                <a:gd name="T66" fmla="*/ 113 w 123"/>
                <a:gd name="T67" fmla="*/ 28 h 123"/>
                <a:gd name="T68" fmla="*/ 118 w 123"/>
                <a:gd name="T69" fmla="*/ 37 h 123"/>
                <a:gd name="T70" fmla="*/ 121 w 123"/>
                <a:gd name="T71" fmla="*/ 50 h 123"/>
                <a:gd name="T72" fmla="*/ 123 w 123"/>
                <a:gd name="T73" fmla="*/ 62 h 123"/>
                <a:gd name="T74" fmla="*/ 123 w 123"/>
                <a:gd name="T75" fmla="*/ 62 h 123"/>
                <a:gd name="T76" fmla="*/ 123 w 123"/>
                <a:gd name="T77" fmla="*/ 62 h 123"/>
                <a:gd name="T78" fmla="*/ 123 w 123"/>
                <a:gd name="T79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23">
                  <a:moveTo>
                    <a:pt x="123" y="62"/>
                  </a:moveTo>
                  <a:lnTo>
                    <a:pt x="123" y="62"/>
                  </a:lnTo>
                  <a:lnTo>
                    <a:pt x="121" y="74"/>
                  </a:lnTo>
                  <a:lnTo>
                    <a:pt x="118" y="85"/>
                  </a:lnTo>
                  <a:lnTo>
                    <a:pt x="113" y="96"/>
                  </a:lnTo>
                  <a:lnTo>
                    <a:pt x="105" y="105"/>
                  </a:lnTo>
                  <a:lnTo>
                    <a:pt x="96" y="113"/>
                  </a:lnTo>
                  <a:lnTo>
                    <a:pt x="85" y="119"/>
                  </a:lnTo>
                  <a:lnTo>
                    <a:pt x="74" y="121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50" y="121"/>
                  </a:lnTo>
                  <a:lnTo>
                    <a:pt x="39" y="119"/>
                  </a:lnTo>
                  <a:lnTo>
                    <a:pt x="28" y="113"/>
                  </a:lnTo>
                  <a:lnTo>
                    <a:pt x="18" y="105"/>
                  </a:lnTo>
                  <a:lnTo>
                    <a:pt x="11" y="96"/>
                  </a:lnTo>
                  <a:lnTo>
                    <a:pt x="6" y="85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6" y="37"/>
                  </a:lnTo>
                  <a:lnTo>
                    <a:pt x="11" y="28"/>
                  </a:lnTo>
                  <a:lnTo>
                    <a:pt x="18" y="18"/>
                  </a:lnTo>
                  <a:lnTo>
                    <a:pt x="28" y="11"/>
                  </a:lnTo>
                  <a:lnTo>
                    <a:pt x="39" y="6"/>
                  </a:lnTo>
                  <a:lnTo>
                    <a:pt x="5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4" y="1"/>
                  </a:lnTo>
                  <a:lnTo>
                    <a:pt x="85" y="6"/>
                  </a:lnTo>
                  <a:lnTo>
                    <a:pt x="96" y="11"/>
                  </a:lnTo>
                  <a:lnTo>
                    <a:pt x="105" y="18"/>
                  </a:lnTo>
                  <a:lnTo>
                    <a:pt x="113" y="28"/>
                  </a:lnTo>
                  <a:lnTo>
                    <a:pt x="118" y="37"/>
                  </a:lnTo>
                  <a:lnTo>
                    <a:pt x="121" y="50"/>
                  </a:lnTo>
                  <a:lnTo>
                    <a:pt x="123" y="62"/>
                  </a:lnTo>
                  <a:lnTo>
                    <a:pt x="123" y="62"/>
                  </a:lnTo>
                  <a:close/>
                  <a:moveTo>
                    <a:pt x="123" y="62"/>
                  </a:moveTo>
                  <a:lnTo>
                    <a:pt x="123" y="62"/>
                  </a:lnTo>
                  <a:close/>
                </a:path>
              </a:pathLst>
            </a:custGeom>
            <a:solidFill>
              <a:srgbClr val="2193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6" name="Freeform 86"/>
            <p:cNvSpPr>
              <a:spLocks/>
            </p:cNvSpPr>
            <p:nvPr/>
          </p:nvSpPr>
          <p:spPr bwMode="auto">
            <a:xfrm>
              <a:off x="1947" y="1949"/>
              <a:ext cx="123" cy="123"/>
            </a:xfrm>
            <a:custGeom>
              <a:avLst/>
              <a:gdLst>
                <a:gd name="T0" fmla="*/ 123 w 123"/>
                <a:gd name="T1" fmla="*/ 62 h 123"/>
                <a:gd name="T2" fmla="*/ 123 w 123"/>
                <a:gd name="T3" fmla="*/ 62 h 123"/>
                <a:gd name="T4" fmla="*/ 121 w 123"/>
                <a:gd name="T5" fmla="*/ 74 h 123"/>
                <a:gd name="T6" fmla="*/ 118 w 123"/>
                <a:gd name="T7" fmla="*/ 85 h 123"/>
                <a:gd name="T8" fmla="*/ 113 w 123"/>
                <a:gd name="T9" fmla="*/ 96 h 123"/>
                <a:gd name="T10" fmla="*/ 105 w 123"/>
                <a:gd name="T11" fmla="*/ 105 h 123"/>
                <a:gd name="T12" fmla="*/ 96 w 123"/>
                <a:gd name="T13" fmla="*/ 113 h 123"/>
                <a:gd name="T14" fmla="*/ 85 w 123"/>
                <a:gd name="T15" fmla="*/ 119 h 123"/>
                <a:gd name="T16" fmla="*/ 74 w 123"/>
                <a:gd name="T17" fmla="*/ 121 h 123"/>
                <a:gd name="T18" fmla="*/ 62 w 123"/>
                <a:gd name="T19" fmla="*/ 123 h 123"/>
                <a:gd name="T20" fmla="*/ 62 w 123"/>
                <a:gd name="T21" fmla="*/ 123 h 123"/>
                <a:gd name="T22" fmla="*/ 50 w 123"/>
                <a:gd name="T23" fmla="*/ 121 h 123"/>
                <a:gd name="T24" fmla="*/ 39 w 123"/>
                <a:gd name="T25" fmla="*/ 119 h 123"/>
                <a:gd name="T26" fmla="*/ 28 w 123"/>
                <a:gd name="T27" fmla="*/ 113 h 123"/>
                <a:gd name="T28" fmla="*/ 18 w 123"/>
                <a:gd name="T29" fmla="*/ 105 h 123"/>
                <a:gd name="T30" fmla="*/ 11 w 123"/>
                <a:gd name="T31" fmla="*/ 96 h 123"/>
                <a:gd name="T32" fmla="*/ 6 w 123"/>
                <a:gd name="T33" fmla="*/ 85 h 123"/>
                <a:gd name="T34" fmla="*/ 2 w 123"/>
                <a:gd name="T35" fmla="*/ 74 h 123"/>
                <a:gd name="T36" fmla="*/ 0 w 123"/>
                <a:gd name="T37" fmla="*/ 62 h 123"/>
                <a:gd name="T38" fmla="*/ 0 w 123"/>
                <a:gd name="T39" fmla="*/ 62 h 123"/>
                <a:gd name="T40" fmla="*/ 2 w 123"/>
                <a:gd name="T41" fmla="*/ 50 h 123"/>
                <a:gd name="T42" fmla="*/ 6 w 123"/>
                <a:gd name="T43" fmla="*/ 37 h 123"/>
                <a:gd name="T44" fmla="*/ 11 w 123"/>
                <a:gd name="T45" fmla="*/ 28 h 123"/>
                <a:gd name="T46" fmla="*/ 18 w 123"/>
                <a:gd name="T47" fmla="*/ 18 h 123"/>
                <a:gd name="T48" fmla="*/ 28 w 123"/>
                <a:gd name="T49" fmla="*/ 11 h 123"/>
                <a:gd name="T50" fmla="*/ 39 w 123"/>
                <a:gd name="T51" fmla="*/ 6 h 123"/>
                <a:gd name="T52" fmla="*/ 50 w 123"/>
                <a:gd name="T53" fmla="*/ 1 h 123"/>
                <a:gd name="T54" fmla="*/ 62 w 123"/>
                <a:gd name="T55" fmla="*/ 0 h 123"/>
                <a:gd name="T56" fmla="*/ 62 w 123"/>
                <a:gd name="T57" fmla="*/ 0 h 123"/>
                <a:gd name="T58" fmla="*/ 74 w 123"/>
                <a:gd name="T59" fmla="*/ 1 h 123"/>
                <a:gd name="T60" fmla="*/ 85 w 123"/>
                <a:gd name="T61" fmla="*/ 6 h 123"/>
                <a:gd name="T62" fmla="*/ 96 w 123"/>
                <a:gd name="T63" fmla="*/ 11 h 123"/>
                <a:gd name="T64" fmla="*/ 105 w 123"/>
                <a:gd name="T65" fmla="*/ 18 h 123"/>
                <a:gd name="T66" fmla="*/ 113 w 123"/>
                <a:gd name="T67" fmla="*/ 28 h 123"/>
                <a:gd name="T68" fmla="*/ 118 w 123"/>
                <a:gd name="T69" fmla="*/ 37 h 123"/>
                <a:gd name="T70" fmla="*/ 121 w 123"/>
                <a:gd name="T71" fmla="*/ 50 h 123"/>
                <a:gd name="T72" fmla="*/ 123 w 123"/>
                <a:gd name="T73" fmla="*/ 62 h 123"/>
                <a:gd name="T74" fmla="*/ 123 w 123"/>
                <a:gd name="T75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23">
                  <a:moveTo>
                    <a:pt x="123" y="62"/>
                  </a:moveTo>
                  <a:lnTo>
                    <a:pt x="123" y="62"/>
                  </a:lnTo>
                  <a:lnTo>
                    <a:pt x="121" y="74"/>
                  </a:lnTo>
                  <a:lnTo>
                    <a:pt x="118" y="85"/>
                  </a:lnTo>
                  <a:lnTo>
                    <a:pt x="113" y="96"/>
                  </a:lnTo>
                  <a:lnTo>
                    <a:pt x="105" y="105"/>
                  </a:lnTo>
                  <a:lnTo>
                    <a:pt x="96" y="113"/>
                  </a:lnTo>
                  <a:lnTo>
                    <a:pt x="85" y="119"/>
                  </a:lnTo>
                  <a:lnTo>
                    <a:pt x="74" y="121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50" y="121"/>
                  </a:lnTo>
                  <a:lnTo>
                    <a:pt x="39" y="119"/>
                  </a:lnTo>
                  <a:lnTo>
                    <a:pt x="28" y="113"/>
                  </a:lnTo>
                  <a:lnTo>
                    <a:pt x="18" y="105"/>
                  </a:lnTo>
                  <a:lnTo>
                    <a:pt x="11" y="96"/>
                  </a:lnTo>
                  <a:lnTo>
                    <a:pt x="6" y="85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6" y="37"/>
                  </a:lnTo>
                  <a:lnTo>
                    <a:pt x="11" y="28"/>
                  </a:lnTo>
                  <a:lnTo>
                    <a:pt x="18" y="18"/>
                  </a:lnTo>
                  <a:lnTo>
                    <a:pt x="28" y="11"/>
                  </a:lnTo>
                  <a:lnTo>
                    <a:pt x="39" y="6"/>
                  </a:lnTo>
                  <a:lnTo>
                    <a:pt x="5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4" y="1"/>
                  </a:lnTo>
                  <a:lnTo>
                    <a:pt x="85" y="6"/>
                  </a:lnTo>
                  <a:lnTo>
                    <a:pt x="96" y="11"/>
                  </a:lnTo>
                  <a:lnTo>
                    <a:pt x="105" y="18"/>
                  </a:lnTo>
                  <a:lnTo>
                    <a:pt x="113" y="28"/>
                  </a:lnTo>
                  <a:lnTo>
                    <a:pt x="118" y="37"/>
                  </a:lnTo>
                  <a:lnTo>
                    <a:pt x="121" y="50"/>
                  </a:lnTo>
                  <a:lnTo>
                    <a:pt x="123" y="62"/>
                  </a:lnTo>
                  <a:lnTo>
                    <a:pt x="123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7" name="Line 87"/>
            <p:cNvSpPr>
              <a:spLocks noChangeShapeType="1"/>
            </p:cNvSpPr>
            <p:nvPr/>
          </p:nvSpPr>
          <p:spPr bwMode="auto">
            <a:xfrm>
              <a:off x="2070" y="201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38" name="Group 81"/>
          <p:cNvGrpSpPr>
            <a:grpSpLocks noChangeAspect="1"/>
          </p:cNvGrpSpPr>
          <p:nvPr/>
        </p:nvGrpSpPr>
        <p:grpSpPr bwMode="auto">
          <a:xfrm>
            <a:off x="6550933" y="2425255"/>
            <a:ext cx="314325" cy="774700"/>
            <a:chOff x="1910" y="1949"/>
            <a:chExt cx="198" cy="488"/>
          </a:xfrm>
          <a:solidFill>
            <a:srgbClr val="0070C0"/>
          </a:solidFill>
        </p:grpSpPr>
        <p:sp>
          <p:nvSpPr>
            <p:cNvPr id="139" name="Freeform 82"/>
            <p:cNvSpPr>
              <a:spLocks noEditPoints="1"/>
            </p:cNvSpPr>
            <p:nvPr/>
          </p:nvSpPr>
          <p:spPr bwMode="auto">
            <a:xfrm>
              <a:off x="1910" y="2094"/>
              <a:ext cx="198" cy="343"/>
            </a:xfrm>
            <a:custGeom>
              <a:avLst/>
              <a:gdLst>
                <a:gd name="T0" fmla="*/ 0 w 198"/>
                <a:gd name="T1" fmla="*/ 165 h 343"/>
                <a:gd name="T2" fmla="*/ 1 w 198"/>
                <a:gd name="T3" fmla="*/ 171 h 343"/>
                <a:gd name="T4" fmla="*/ 6 w 198"/>
                <a:gd name="T5" fmla="*/ 180 h 343"/>
                <a:gd name="T6" fmla="*/ 12 w 198"/>
                <a:gd name="T7" fmla="*/ 187 h 343"/>
                <a:gd name="T8" fmla="*/ 22 w 198"/>
                <a:gd name="T9" fmla="*/ 191 h 343"/>
                <a:gd name="T10" fmla="*/ 37 w 198"/>
                <a:gd name="T11" fmla="*/ 191 h 343"/>
                <a:gd name="T12" fmla="*/ 37 w 198"/>
                <a:gd name="T13" fmla="*/ 317 h 343"/>
                <a:gd name="T14" fmla="*/ 40 w 198"/>
                <a:gd name="T15" fmla="*/ 326 h 343"/>
                <a:gd name="T16" fmla="*/ 45 w 198"/>
                <a:gd name="T17" fmla="*/ 335 h 343"/>
                <a:gd name="T18" fmla="*/ 54 w 198"/>
                <a:gd name="T19" fmla="*/ 340 h 343"/>
                <a:gd name="T20" fmla="*/ 63 w 198"/>
                <a:gd name="T21" fmla="*/ 343 h 343"/>
                <a:gd name="T22" fmla="*/ 135 w 198"/>
                <a:gd name="T23" fmla="*/ 343 h 343"/>
                <a:gd name="T24" fmla="*/ 144 w 198"/>
                <a:gd name="T25" fmla="*/ 340 h 343"/>
                <a:gd name="T26" fmla="*/ 153 w 198"/>
                <a:gd name="T27" fmla="*/ 335 h 343"/>
                <a:gd name="T28" fmla="*/ 158 w 198"/>
                <a:gd name="T29" fmla="*/ 326 h 343"/>
                <a:gd name="T30" fmla="*/ 161 w 198"/>
                <a:gd name="T31" fmla="*/ 317 h 343"/>
                <a:gd name="T32" fmla="*/ 171 w 198"/>
                <a:gd name="T33" fmla="*/ 191 h 343"/>
                <a:gd name="T34" fmla="*/ 176 w 198"/>
                <a:gd name="T35" fmla="*/ 190 h 343"/>
                <a:gd name="T36" fmla="*/ 186 w 198"/>
                <a:gd name="T37" fmla="*/ 186 h 343"/>
                <a:gd name="T38" fmla="*/ 193 w 198"/>
                <a:gd name="T39" fmla="*/ 179 h 343"/>
                <a:gd name="T40" fmla="*/ 197 w 198"/>
                <a:gd name="T41" fmla="*/ 169 h 343"/>
                <a:gd name="T42" fmla="*/ 198 w 198"/>
                <a:gd name="T43" fmla="*/ 26 h 343"/>
                <a:gd name="T44" fmla="*/ 197 w 198"/>
                <a:gd name="T45" fmla="*/ 22 h 343"/>
                <a:gd name="T46" fmla="*/ 193 w 198"/>
                <a:gd name="T47" fmla="*/ 12 h 343"/>
                <a:gd name="T48" fmla="*/ 186 w 198"/>
                <a:gd name="T49" fmla="*/ 4 h 343"/>
                <a:gd name="T50" fmla="*/ 176 w 198"/>
                <a:gd name="T51" fmla="*/ 1 h 343"/>
                <a:gd name="T52" fmla="*/ 28 w 198"/>
                <a:gd name="T53" fmla="*/ 0 h 343"/>
                <a:gd name="T54" fmla="*/ 22 w 198"/>
                <a:gd name="T55" fmla="*/ 1 h 343"/>
                <a:gd name="T56" fmla="*/ 12 w 198"/>
                <a:gd name="T57" fmla="*/ 4 h 343"/>
                <a:gd name="T58" fmla="*/ 6 w 198"/>
                <a:gd name="T59" fmla="*/ 12 h 343"/>
                <a:gd name="T60" fmla="*/ 1 w 198"/>
                <a:gd name="T61" fmla="*/ 22 h 343"/>
                <a:gd name="T62" fmla="*/ 0 w 198"/>
                <a:gd name="T63" fmla="*/ 26 h 343"/>
                <a:gd name="T64" fmla="*/ 0 w 198"/>
                <a:gd name="T65" fmla="*/ 2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8" h="343">
                  <a:moveTo>
                    <a:pt x="0" y="26"/>
                  </a:moveTo>
                  <a:lnTo>
                    <a:pt x="0" y="165"/>
                  </a:lnTo>
                  <a:lnTo>
                    <a:pt x="0" y="165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6" y="180"/>
                  </a:lnTo>
                  <a:lnTo>
                    <a:pt x="8" y="183"/>
                  </a:lnTo>
                  <a:lnTo>
                    <a:pt x="12" y="187"/>
                  </a:lnTo>
                  <a:lnTo>
                    <a:pt x="17" y="190"/>
                  </a:lnTo>
                  <a:lnTo>
                    <a:pt x="22" y="191"/>
                  </a:lnTo>
                  <a:lnTo>
                    <a:pt x="28" y="191"/>
                  </a:lnTo>
                  <a:lnTo>
                    <a:pt x="37" y="191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7" y="321"/>
                  </a:lnTo>
                  <a:lnTo>
                    <a:pt x="40" y="326"/>
                  </a:lnTo>
                  <a:lnTo>
                    <a:pt x="41" y="331"/>
                  </a:lnTo>
                  <a:lnTo>
                    <a:pt x="45" y="335"/>
                  </a:lnTo>
                  <a:lnTo>
                    <a:pt x="50" y="339"/>
                  </a:lnTo>
                  <a:lnTo>
                    <a:pt x="54" y="340"/>
                  </a:lnTo>
                  <a:lnTo>
                    <a:pt x="58" y="342"/>
                  </a:lnTo>
                  <a:lnTo>
                    <a:pt x="63" y="343"/>
                  </a:lnTo>
                  <a:lnTo>
                    <a:pt x="135" y="343"/>
                  </a:lnTo>
                  <a:lnTo>
                    <a:pt x="135" y="343"/>
                  </a:lnTo>
                  <a:lnTo>
                    <a:pt x="140" y="342"/>
                  </a:lnTo>
                  <a:lnTo>
                    <a:pt x="144" y="340"/>
                  </a:lnTo>
                  <a:lnTo>
                    <a:pt x="149" y="339"/>
                  </a:lnTo>
                  <a:lnTo>
                    <a:pt x="153" y="335"/>
                  </a:lnTo>
                  <a:lnTo>
                    <a:pt x="157" y="331"/>
                  </a:lnTo>
                  <a:lnTo>
                    <a:pt x="158" y="326"/>
                  </a:lnTo>
                  <a:lnTo>
                    <a:pt x="161" y="321"/>
                  </a:lnTo>
                  <a:lnTo>
                    <a:pt x="161" y="317"/>
                  </a:lnTo>
                  <a:lnTo>
                    <a:pt x="161" y="191"/>
                  </a:lnTo>
                  <a:lnTo>
                    <a:pt x="171" y="191"/>
                  </a:lnTo>
                  <a:lnTo>
                    <a:pt x="171" y="191"/>
                  </a:lnTo>
                  <a:lnTo>
                    <a:pt x="176" y="190"/>
                  </a:lnTo>
                  <a:lnTo>
                    <a:pt x="182" y="189"/>
                  </a:lnTo>
                  <a:lnTo>
                    <a:pt x="186" y="186"/>
                  </a:lnTo>
                  <a:lnTo>
                    <a:pt x="190" y="183"/>
                  </a:lnTo>
                  <a:lnTo>
                    <a:pt x="193" y="179"/>
                  </a:lnTo>
                  <a:lnTo>
                    <a:pt x="195" y="175"/>
                  </a:lnTo>
                  <a:lnTo>
                    <a:pt x="197" y="169"/>
                  </a:lnTo>
                  <a:lnTo>
                    <a:pt x="198" y="165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7" y="22"/>
                  </a:lnTo>
                  <a:lnTo>
                    <a:pt x="195" y="16"/>
                  </a:lnTo>
                  <a:lnTo>
                    <a:pt x="193" y="12"/>
                  </a:lnTo>
                  <a:lnTo>
                    <a:pt x="190" y="8"/>
                  </a:lnTo>
                  <a:lnTo>
                    <a:pt x="186" y="4"/>
                  </a:lnTo>
                  <a:lnTo>
                    <a:pt x="182" y="3"/>
                  </a:lnTo>
                  <a:lnTo>
                    <a:pt x="176" y="1"/>
                  </a:lnTo>
                  <a:lnTo>
                    <a:pt x="17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0" name="Freeform 83"/>
            <p:cNvSpPr>
              <a:spLocks/>
            </p:cNvSpPr>
            <p:nvPr/>
          </p:nvSpPr>
          <p:spPr bwMode="auto">
            <a:xfrm>
              <a:off x="1910" y="2094"/>
              <a:ext cx="198" cy="343"/>
            </a:xfrm>
            <a:custGeom>
              <a:avLst/>
              <a:gdLst>
                <a:gd name="T0" fmla="*/ 0 w 198"/>
                <a:gd name="T1" fmla="*/ 165 h 343"/>
                <a:gd name="T2" fmla="*/ 1 w 198"/>
                <a:gd name="T3" fmla="*/ 171 h 343"/>
                <a:gd name="T4" fmla="*/ 6 w 198"/>
                <a:gd name="T5" fmla="*/ 180 h 343"/>
                <a:gd name="T6" fmla="*/ 12 w 198"/>
                <a:gd name="T7" fmla="*/ 187 h 343"/>
                <a:gd name="T8" fmla="*/ 22 w 198"/>
                <a:gd name="T9" fmla="*/ 191 h 343"/>
                <a:gd name="T10" fmla="*/ 37 w 198"/>
                <a:gd name="T11" fmla="*/ 191 h 343"/>
                <a:gd name="T12" fmla="*/ 37 w 198"/>
                <a:gd name="T13" fmla="*/ 317 h 343"/>
                <a:gd name="T14" fmla="*/ 40 w 198"/>
                <a:gd name="T15" fmla="*/ 326 h 343"/>
                <a:gd name="T16" fmla="*/ 45 w 198"/>
                <a:gd name="T17" fmla="*/ 335 h 343"/>
                <a:gd name="T18" fmla="*/ 54 w 198"/>
                <a:gd name="T19" fmla="*/ 340 h 343"/>
                <a:gd name="T20" fmla="*/ 63 w 198"/>
                <a:gd name="T21" fmla="*/ 343 h 343"/>
                <a:gd name="T22" fmla="*/ 135 w 198"/>
                <a:gd name="T23" fmla="*/ 343 h 343"/>
                <a:gd name="T24" fmla="*/ 144 w 198"/>
                <a:gd name="T25" fmla="*/ 340 h 343"/>
                <a:gd name="T26" fmla="*/ 153 w 198"/>
                <a:gd name="T27" fmla="*/ 335 h 343"/>
                <a:gd name="T28" fmla="*/ 158 w 198"/>
                <a:gd name="T29" fmla="*/ 326 h 343"/>
                <a:gd name="T30" fmla="*/ 161 w 198"/>
                <a:gd name="T31" fmla="*/ 317 h 343"/>
                <a:gd name="T32" fmla="*/ 171 w 198"/>
                <a:gd name="T33" fmla="*/ 191 h 343"/>
                <a:gd name="T34" fmla="*/ 176 w 198"/>
                <a:gd name="T35" fmla="*/ 190 h 343"/>
                <a:gd name="T36" fmla="*/ 186 w 198"/>
                <a:gd name="T37" fmla="*/ 186 h 343"/>
                <a:gd name="T38" fmla="*/ 193 w 198"/>
                <a:gd name="T39" fmla="*/ 179 h 343"/>
                <a:gd name="T40" fmla="*/ 197 w 198"/>
                <a:gd name="T41" fmla="*/ 169 h 343"/>
                <a:gd name="T42" fmla="*/ 198 w 198"/>
                <a:gd name="T43" fmla="*/ 26 h 343"/>
                <a:gd name="T44" fmla="*/ 197 w 198"/>
                <a:gd name="T45" fmla="*/ 22 h 343"/>
                <a:gd name="T46" fmla="*/ 193 w 198"/>
                <a:gd name="T47" fmla="*/ 12 h 343"/>
                <a:gd name="T48" fmla="*/ 186 w 198"/>
                <a:gd name="T49" fmla="*/ 4 h 343"/>
                <a:gd name="T50" fmla="*/ 176 w 198"/>
                <a:gd name="T51" fmla="*/ 1 h 343"/>
                <a:gd name="T52" fmla="*/ 28 w 198"/>
                <a:gd name="T53" fmla="*/ 0 h 343"/>
                <a:gd name="T54" fmla="*/ 22 w 198"/>
                <a:gd name="T55" fmla="*/ 1 h 343"/>
                <a:gd name="T56" fmla="*/ 12 w 198"/>
                <a:gd name="T57" fmla="*/ 4 h 343"/>
                <a:gd name="T58" fmla="*/ 6 w 198"/>
                <a:gd name="T59" fmla="*/ 12 h 343"/>
                <a:gd name="T60" fmla="*/ 1 w 198"/>
                <a:gd name="T61" fmla="*/ 22 h 343"/>
                <a:gd name="T62" fmla="*/ 0 w 198"/>
                <a:gd name="T63" fmla="*/ 2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8" h="343">
                  <a:moveTo>
                    <a:pt x="0" y="26"/>
                  </a:moveTo>
                  <a:lnTo>
                    <a:pt x="0" y="165"/>
                  </a:lnTo>
                  <a:lnTo>
                    <a:pt x="0" y="165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6" y="180"/>
                  </a:lnTo>
                  <a:lnTo>
                    <a:pt x="8" y="183"/>
                  </a:lnTo>
                  <a:lnTo>
                    <a:pt x="12" y="187"/>
                  </a:lnTo>
                  <a:lnTo>
                    <a:pt x="17" y="190"/>
                  </a:lnTo>
                  <a:lnTo>
                    <a:pt x="22" y="191"/>
                  </a:lnTo>
                  <a:lnTo>
                    <a:pt x="28" y="191"/>
                  </a:lnTo>
                  <a:lnTo>
                    <a:pt x="37" y="191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7" y="321"/>
                  </a:lnTo>
                  <a:lnTo>
                    <a:pt x="40" y="326"/>
                  </a:lnTo>
                  <a:lnTo>
                    <a:pt x="41" y="331"/>
                  </a:lnTo>
                  <a:lnTo>
                    <a:pt x="45" y="335"/>
                  </a:lnTo>
                  <a:lnTo>
                    <a:pt x="50" y="339"/>
                  </a:lnTo>
                  <a:lnTo>
                    <a:pt x="54" y="340"/>
                  </a:lnTo>
                  <a:lnTo>
                    <a:pt x="58" y="342"/>
                  </a:lnTo>
                  <a:lnTo>
                    <a:pt x="63" y="343"/>
                  </a:lnTo>
                  <a:lnTo>
                    <a:pt x="135" y="343"/>
                  </a:lnTo>
                  <a:lnTo>
                    <a:pt x="135" y="343"/>
                  </a:lnTo>
                  <a:lnTo>
                    <a:pt x="140" y="342"/>
                  </a:lnTo>
                  <a:lnTo>
                    <a:pt x="144" y="340"/>
                  </a:lnTo>
                  <a:lnTo>
                    <a:pt x="149" y="339"/>
                  </a:lnTo>
                  <a:lnTo>
                    <a:pt x="153" y="335"/>
                  </a:lnTo>
                  <a:lnTo>
                    <a:pt x="157" y="331"/>
                  </a:lnTo>
                  <a:lnTo>
                    <a:pt x="158" y="326"/>
                  </a:lnTo>
                  <a:lnTo>
                    <a:pt x="161" y="321"/>
                  </a:lnTo>
                  <a:lnTo>
                    <a:pt x="161" y="317"/>
                  </a:lnTo>
                  <a:lnTo>
                    <a:pt x="161" y="191"/>
                  </a:lnTo>
                  <a:lnTo>
                    <a:pt x="171" y="191"/>
                  </a:lnTo>
                  <a:lnTo>
                    <a:pt x="171" y="191"/>
                  </a:lnTo>
                  <a:lnTo>
                    <a:pt x="176" y="190"/>
                  </a:lnTo>
                  <a:lnTo>
                    <a:pt x="182" y="189"/>
                  </a:lnTo>
                  <a:lnTo>
                    <a:pt x="186" y="186"/>
                  </a:lnTo>
                  <a:lnTo>
                    <a:pt x="190" y="183"/>
                  </a:lnTo>
                  <a:lnTo>
                    <a:pt x="193" y="179"/>
                  </a:lnTo>
                  <a:lnTo>
                    <a:pt x="195" y="175"/>
                  </a:lnTo>
                  <a:lnTo>
                    <a:pt x="197" y="169"/>
                  </a:lnTo>
                  <a:lnTo>
                    <a:pt x="198" y="165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7" y="22"/>
                  </a:lnTo>
                  <a:lnTo>
                    <a:pt x="195" y="16"/>
                  </a:lnTo>
                  <a:lnTo>
                    <a:pt x="193" y="12"/>
                  </a:lnTo>
                  <a:lnTo>
                    <a:pt x="190" y="8"/>
                  </a:lnTo>
                  <a:lnTo>
                    <a:pt x="186" y="4"/>
                  </a:lnTo>
                  <a:lnTo>
                    <a:pt x="182" y="3"/>
                  </a:lnTo>
                  <a:lnTo>
                    <a:pt x="176" y="1"/>
                  </a:lnTo>
                  <a:lnTo>
                    <a:pt x="17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1" name="Line 84"/>
            <p:cNvSpPr>
              <a:spLocks noChangeShapeType="1"/>
            </p:cNvSpPr>
            <p:nvPr/>
          </p:nvSpPr>
          <p:spPr bwMode="auto">
            <a:xfrm>
              <a:off x="1910" y="212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2" name="Freeform 85"/>
            <p:cNvSpPr>
              <a:spLocks noEditPoints="1"/>
            </p:cNvSpPr>
            <p:nvPr/>
          </p:nvSpPr>
          <p:spPr bwMode="auto">
            <a:xfrm>
              <a:off x="1947" y="1949"/>
              <a:ext cx="123" cy="123"/>
            </a:xfrm>
            <a:custGeom>
              <a:avLst/>
              <a:gdLst>
                <a:gd name="T0" fmla="*/ 123 w 123"/>
                <a:gd name="T1" fmla="*/ 62 h 123"/>
                <a:gd name="T2" fmla="*/ 123 w 123"/>
                <a:gd name="T3" fmla="*/ 62 h 123"/>
                <a:gd name="T4" fmla="*/ 121 w 123"/>
                <a:gd name="T5" fmla="*/ 74 h 123"/>
                <a:gd name="T6" fmla="*/ 118 w 123"/>
                <a:gd name="T7" fmla="*/ 85 h 123"/>
                <a:gd name="T8" fmla="*/ 113 w 123"/>
                <a:gd name="T9" fmla="*/ 96 h 123"/>
                <a:gd name="T10" fmla="*/ 105 w 123"/>
                <a:gd name="T11" fmla="*/ 105 h 123"/>
                <a:gd name="T12" fmla="*/ 96 w 123"/>
                <a:gd name="T13" fmla="*/ 113 h 123"/>
                <a:gd name="T14" fmla="*/ 85 w 123"/>
                <a:gd name="T15" fmla="*/ 119 h 123"/>
                <a:gd name="T16" fmla="*/ 74 w 123"/>
                <a:gd name="T17" fmla="*/ 121 h 123"/>
                <a:gd name="T18" fmla="*/ 62 w 123"/>
                <a:gd name="T19" fmla="*/ 123 h 123"/>
                <a:gd name="T20" fmla="*/ 62 w 123"/>
                <a:gd name="T21" fmla="*/ 123 h 123"/>
                <a:gd name="T22" fmla="*/ 50 w 123"/>
                <a:gd name="T23" fmla="*/ 121 h 123"/>
                <a:gd name="T24" fmla="*/ 39 w 123"/>
                <a:gd name="T25" fmla="*/ 119 h 123"/>
                <a:gd name="T26" fmla="*/ 28 w 123"/>
                <a:gd name="T27" fmla="*/ 113 h 123"/>
                <a:gd name="T28" fmla="*/ 18 w 123"/>
                <a:gd name="T29" fmla="*/ 105 h 123"/>
                <a:gd name="T30" fmla="*/ 11 w 123"/>
                <a:gd name="T31" fmla="*/ 96 h 123"/>
                <a:gd name="T32" fmla="*/ 6 w 123"/>
                <a:gd name="T33" fmla="*/ 85 h 123"/>
                <a:gd name="T34" fmla="*/ 2 w 123"/>
                <a:gd name="T35" fmla="*/ 74 h 123"/>
                <a:gd name="T36" fmla="*/ 0 w 123"/>
                <a:gd name="T37" fmla="*/ 62 h 123"/>
                <a:gd name="T38" fmla="*/ 0 w 123"/>
                <a:gd name="T39" fmla="*/ 62 h 123"/>
                <a:gd name="T40" fmla="*/ 2 w 123"/>
                <a:gd name="T41" fmla="*/ 50 h 123"/>
                <a:gd name="T42" fmla="*/ 6 w 123"/>
                <a:gd name="T43" fmla="*/ 37 h 123"/>
                <a:gd name="T44" fmla="*/ 11 w 123"/>
                <a:gd name="T45" fmla="*/ 28 h 123"/>
                <a:gd name="T46" fmla="*/ 18 w 123"/>
                <a:gd name="T47" fmla="*/ 18 h 123"/>
                <a:gd name="T48" fmla="*/ 28 w 123"/>
                <a:gd name="T49" fmla="*/ 11 h 123"/>
                <a:gd name="T50" fmla="*/ 39 w 123"/>
                <a:gd name="T51" fmla="*/ 6 h 123"/>
                <a:gd name="T52" fmla="*/ 50 w 123"/>
                <a:gd name="T53" fmla="*/ 1 h 123"/>
                <a:gd name="T54" fmla="*/ 62 w 123"/>
                <a:gd name="T55" fmla="*/ 0 h 123"/>
                <a:gd name="T56" fmla="*/ 62 w 123"/>
                <a:gd name="T57" fmla="*/ 0 h 123"/>
                <a:gd name="T58" fmla="*/ 74 w 123"/>
                <a:gd name="T59" fmla="*/ 1 h 123"/>
                <a:gd name="T60" fmla="*/ 85 w 123"/>
                <a:gd name="T61" fmla="*/ 6 h 123"/>
                <a:gd name="T62" fmla="*/ 96 w 123"/>
                <a:gd name="T63" fmla="*/ 11 h 123"/>
                <a:gd name="T64" fmla="*/ 105 w 123"/>
                <a:gd name="T65" fmla="*/ 18 h 123"/>
                <a:gd name="T66" fmla="*/ 113 w 123"/>
                <a:gd name="T67" fmla="*/ 28 h 123"/>
                <a:gd name="T68" fmla="*/ 118 w 123"/>
                <a:gd name="T69" fmla="*/ 37 h 123"/>
                <a:gd name="T70" fmla="*/ 121 w 123"/>
                <a:gd name="T71" fmla="*/ 50 h 123"/>
                <a:gd name="T72" fmla="*/ 123 w 123"/>
                <a:gd name="T73" fmla="*/ 62 h 123"/>
                <a:gd name="T74" fmla="*/ 123 w 123"/>
                <a:gd name="T75" fmla="*/ 62 h 123"/>
                <a:gd name="T76" fmla="*/ 123 w 123"/>
                <a:gd name="T77" fmla="*/ 62 h 123"/>
                <a:gd name="T78" fmla="*/ 123 w 123"/>
                <a:gd name="T79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23">
                  <a:moveTo>
                    <a:pt x="123" y="62"/>
                  </a:moveTo>
                  <a:lnTo>
                    <a:pt x="123" y="62"/>
                  </a:lnTo>
                  <a:lnTo>
                    <a:pt x="121" y="74"/>
                  </a:lnTo>
                  <a:lnTo>
                    <a:pt x="118" y="85"/>
                  </a:lnTo>
                  <a:lnTo>
                    <a:pt x="113" y="96"/>
                  </a:lnTo>
                  <a:lnTo>
                    <a:pt x="105" y="105"/>
                  </a:lnTo>
                  <a:lnTo>
                    <a:pt x="96" y="113"/>
                  </a:lnTo>
                  <a:lnTo>
                    <a:pt x="85" y="119"/>
                  </a:lnTo>
                  <a:lnTo>
                    <a:pt x="74" y="121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50" y="121"/>
                  </a:lnTo>
                  <a:lnTo>
                    <a:pt x="39" y="119"/>
                  </a:lnTo>
                  <a:lnTo>
                    <a:pt x="28" y="113"/>
                  </a:lnTo>
                  <a:lnTo>
                    <a:pt x="18" y="105"/>
                  </a:lnTo>
                  <a:lnTo>
                    <a:pt x="11" y="96"/>
                  </a:lnTo>
                  <a:lnTo>
                    <a:pt x="6" y="85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6" y="37"/>
                  </a:lnTo>
                  <a:lnTo>
                    <a:pt x="11" y="28"/>
                  </a:lnTo>
                  <a:lnTo>
                    <a:pt x="18" y="18"/>
                  </a:lnTo>
                  <a:lnTo>
                    <a:pt x="28" y="11"/>
                  </a:lnTo>
                  <a:lnTo>
                    <a:pt x="39" y="6"/>
                  </a:lnTo>
                  <a:lnTo>
                    <a:pt x="5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4" y="1"/>
                  </a:lnTo>
                  <a:lnTo>
                    <a:pt x="85" y="6"/>
                  </a:lnTo>
                  <a:lnTo>
                    <a:pt x="96" y="11"/>
                  </a:lnTo>
                  <a:lnTo>
                    <a:pt x="105" y="18"/>
                  </a:lnTo>
                  <a:lnTo>
                    <a:pt x="113" y="28"/>
                  </a:lnTo>
                  <a:lnTo>
                    <a:pt x="118" y="37"/>
                  </a:lnTo>
                  <a:lnTo>
                    <a:pt x="121" y="50"/>
                  </a:lnTo>
                  <a:lnTo>
                    <a:pt x="123" y="62"/>
                  </a:lnTo>
                  <a:lnTo>
                    <a:pt x="123" y="62"/>
                  </a:lnTo>
                  <a:close/>
                  <a:moveTo>
                    <a:pt x="123" y="62"/>
                  </a:moveTo>
                  <a:lnTo>
                    <a:pt x="123" y="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3" name="Freeform 86"/>
            <p:cNvSpPr>
              <a:spLocks/>
            </p:cNvSpPr>
            <p:nvPr/>
          </p:nvSpPr>
          <p:spPr bwMode="auto">
            <a:xfrm>
              <a:off x="1947" y="1949"/>
              <a:ext cx="123" cy="123"/>
            </a:xfrm>
            <a:custGeom>
              <a:avLst/>
              <a:gdLst>
                <a:gd name="T0" fmla="*/ 123 w 123"/>
                <a:gd name="T1" fmla="*/ 62 h 123"/>
                <a:gd name="T2" fmla="*/ 123 w 123"/>
                <a:gd name="T3" fmla="*/ 62 h 123"/>
                <a:gd name="T4" fmla="*/ 121 w 123"/>
                <a:gd name="T5" fmla="*/ 74 h 123"/>
                <a:gd name="T6" fmla="*/ 118 w 123"/>
                <a:gd name="T7" fmla="*/ 85 h 123"/>
                <a:gd name="T8" fmla="*/ 113 w 123"/>
                <a:gd name="T9" fmla="*/ 96 h 123"/>
                <a:gd name="T10" fmla="*/ 105 w 123"/>
                <a:gd name="T11" fmla="*/ 105 h 123"/>
                <a:gd name="T12" fmla="*/ 96 w 123"/>
                <a:gd name="T13" fmla="*/ 113 h 123"/>
                <a:gd name="T14" fmla="*/ 85 w 123"/>
                <a:gd name="T15" fmla="*/ 119 h 123"/>
                <a:gd name="T16" fmla="*/ 74 w 123"/>
                <a:gd name="T17" fmla="*/ 121 h 123"/>
                <a:gd name="T18" fmla="*/ 62 w 123"/>
                <a:gd name="T19" fmla="*/ 123 h 123"/>
                <a:gd name="T20" fmla="*/ 62 w 123"/>
                <a:gd name="T21" fmla="*/ 123 h 123"/>
                <a:gd name="T22" fmla="*/ 50 w 123"/>
                <a:gd name="T23" fmla="*/ 121 h 123"/>
                <a:gd name="T24" fmla="*/ 39 w 123"/>
                <a:gd name="T25" fmla="*/ 119 h 123"/>
                <a:gd name="T26" fmla="*/ 28 w 123"/>
                <a:gd name="T27" fmla="*/ 113 h 123"/>
                <a:gd name="T28" fmla="*/ 18 w 123"/>
                <a:gd name="T29" fmla="*/ 105 h 123"/>
                <a:gd name="T30" fmla="*/ 11 w 123"/>
                <a:gd name="T31" fmla="*/ 96 h 123"/>
                <a:gd name="T32" fmla="*/ 6 w 123"/>
                <a:gd name="T33" fmla="*/ 85 h 123"/>
                <a:gd name="T34" fmla="*/ 2 w 123"/>
                <a:gd name="T35" fmla="*/ 74 h 123"/>
                <a:gd name="T36" fmla="*/ 0 w 123"/>
                <a:gd name="T37" fmla="*/ 62 h 123"/>
                <a:gd name="T38" fmla="*/ 0 w 123"/>
                <a:gd name="T39" fmla="*/ 62 h 123"/>
                <a:gd name="T40" fmla="*/ 2 w 123"/>
                <a:gd name="T41" fmla="*/ 50 h 123"/>
                <a:gd name="T42" fmla="*/ 6 w 123"/>
                <a:gd name="T43" fmla="*/ 37 h 123"/>
                <a:gd name="T44" fmla="*/ 11 w 123"/>
                <a:gd name="T45" fmla="*/ 28 h 123"/>
                <a:gd name="T46" fmla="*/ 18 w 123"/>
                <a:gd name="T47" fmla="*/ 18 h 123"/>
                <a:gd name="T48" fmla="*/ 28 w 123"/>
                <a:gd name="T49" fmla="*/ 11 h 123"/>
                <a:gd name="T50" fmla="*/ 39 w 123"/>
                <a:gd name="T51" fmla="*/ 6 h 123"/>
                <a:gd name="T52" fmla="*/ 50 w 123"/>
                <a:gd name="T53" fmla="*/ 1 h 123"/>
                <a:gd name="T54" fmla="*/ 62 w 123"/>
                <a:gd name="T55" fmla="*/ 0 h 123"/>
                <a:gd name="T56" fmla="*/ 62 w 123"/>
                <a:gd name="T57" fmla="*/ 0 h 123"/>
                <a:gd name="T58" fmla="*/ 74 w 123"/>
                <a:gd name="T59" fmla="*/ 1 h 123"/>
                <a:gd name="T60" fmla="*/ 85 w 123"/>
                <a:gd name="T61" fmla="*/ 6 h 123"/>
                <a:gd name="T62" fmla="*/ 96 w 123"/>
                <a:gd name="T63" fmla="*/ 11 h 123"/>
                <a:gd name="T64" fmla="*/ 105 w 123"/>
                <a:gd name="T65" fmla="*/ 18 h 123"/>
                <a:gd name="T66" fmla="*/ 113 w 123"/>
                <a:gd name="T67" fmla="*/ 28 h 123"/>
                <a:gd name="T68" fmla="*/ 118 w 123"/>
                <a:gd name="T69" fmla="*/ 37 h 123"/>
                <a:gd name="T70" fmla="*/ 121 w 123"/>
                <a:gd name="T71" fmla="*/ 50 h 123"/>
                <a:gd name="T72" fmla="*/ 123 w 123"/>
                <a:gd name="T73" fmla="*/ 62 h 123"/>
                <a:gd name="T74" fmla="*/ 123 w 123"/>
                <a:gd name="T75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23">
                  <a:moveTo>
                    <a:pt x="123" y="62"/>
                  </a:moveTo>
                  <a:lnTo>
                    <a:pt x="123" y="62"/>
                  </a:lnTo>
                  <a:lnTo>
                    <a:pt x="121" y="74"/>
                  </a:lnTo>
                  <a:lnTo>
                    <a:pt x="118" y="85"/>
                  </a:lnTo>
                  <a:lnTo>
                    <a:pt x="113" y="96"/>
                  </a:lnTo>
                  <a:lnTo>
                    <a:pt x="105" y="105"/>
                  </a:lnTo>
                  <a:lnTo>
                    <a:pt x="96" y="113"/>
                  </a:lnTo>
                  <a:lnTo>
                    <a:pt x="85" y="119"/>
                  </a:lnTo>
                  <a:lnTo>
                    <a:pt x="74" y="121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50" y="121"/>
                  </a:lnTo>
                  <a:lnTo>
                    <a:pt x="39" y="119"/>
                  </a:lnTo>
                  <a:lnTo>
                    <a:pt x="28" y="113"/>
                  </a:lnTo>
                  <a:lnTo>
                    <a:pt x="18" y="105"/>
                  </a:lnTo>
                  <a:lnTo>
                    <a:pt x="11" y="96"/>
                  </a:lnTo>
                  <a:lnTo>
                    <a:pt x="6" y="85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6" y="37"/>
                  </a:lnTo>
                  <a:lnTo>
                    <a:pt x="11" y="28"/>
                  </a:lnTo>
                  <a:lnTo>
                    <a:pt x="18" y="18"/>
                  </a:lnTo>
                  <a:lnTo>
                    <a:pt x="28" y="11"/>
                  </a:lnTo>
                  <a:lnTo>
                    <a:pt x="39" y="6"/>
                  </a:lnTo>
                  <a:lnTo>
                    <a:pt x="5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4" y="1"/>
                  </a:lnTo>
                  <a:lnTo>
                    <a:pt x="85" y="6"/>
                  </a:lnTo>
                  <a:lnTo>
                    <a:pt x="96" y="11"/>
                  </a:lnTo>
                  <a:lnTo>
                    <a:pt x="105" y="18"/>
                  </a:lnTo>
                  <a:lnTo>
                    <a:pt x="113" y="28"/>
                  </a:lnTo>
                  <a:lnTo>
                    <a:pt x="118" y="37"/>
                  </a:lnTo>
                  <a:lnTo>
                    <a:pt x="121" y="50"/>
                  </a:lnTo>
                  <a:lnTo>
                    <a:pt x="123" y="62"/>
                  </a:lnTo>
                  <a:lnTo>
                    <a:pt x="123" y="6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4" name="Line 87"/>
            <p:cNvSpPr>
              <a:spLocks noChangeShapeType="1"/>
            </p:cNvSpPr>
            <p:nvPr/>
          </p:nvSpPr>
          <p:spPr bwMode="auto">
            <a:xfrm>
              <a:off x="2070" y="2011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37" name="TextBox 36"/>
          <p:cNvSpPr txBox="1"/>
          <p:nvPr/>
        </p:nvSpPr>
        <p:spPr>
          <a:xfrm rot="225115">
            <a:off x="5588112" y="2610562"/>
            <a:ext cx="617378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C2C624"/>
            </a:solidFill>
          </a:ln>
        </p:spPr>
        <p:txBody>
          <a:bodyPr wrap="square" rtlCol="1" anchor="b">
            <a:spAutoFit/>
          </a:bodyPr>
          <a:lstStyle/>
          <a:p>
            <a:r>
              <a:rPr lang="he-IL" dirty="0" smtClean="0">
                <a:solidFill>
                  <a:schemeClr val="tx1"/>
                </a:solidFill>
                <a:latin typeface="+mn-lt"/>
                <a:cs typeface="+mn-cs"/>
              </a:rPr>
              <a:t>כמה?</a:t>
            </a:r>
            <a:endParaRPr lang="he-IL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8361" y="4271311"/>
            <a:ext cx="1980000" cy="720000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 anchor="ctr">
            <a:spAutoFit/>
          </a:bodyPr>
          <a:lstStyle/>
          <a:p>
            <a:pPr marL="114300" indent="0" algn="ctr">
              <a:buNone/>
            </a:pPr>
            <a:r>
              <a:rPr lang="he-IL" dirty="0" smtClean="0">
                <a:solidFill>
                  <a:schemeClr val="bg1"/>
                </a:solidFill>
              </a:rPr>
              <a:t>ביחס </a:t>
            </a:r>
            <a:r>
              <a:rPr lang="he-IL" dirty="0">
                <a:solidFill>
                  <a:schemeClr val="bg1"/>
                </a:solidFill>
              </a:rPr>
              <a:t>ל</a:t>
            </a:r>
            <a:r>
              <a:rPr lang="he-IL" b="1" dirty="0">
                <a:solidFill>
                  <a:schemeClr val="bg1"/>
                </a:solidFill>
              </a:rPr>
              <a:t>מוצר</a:t>
            </a:r>
            <a:r>
              <a:rPr lang="he-IL" dirty="0">
                <a:solidFill>
                  <a:schemeClr val="bg1"/>
                </a:solidFill>
              </a:rPr>
              <a:t> "מרבלס"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6193" y="4271311"/>
            <a:ext cx="1980000" cy="720000"/>
          </a:xfrm>
          <a:prstGeom prst="rect">
            <a:avLst/>
          </a:prstGeom>
          <a:solidFill>
            <a:srgbClr val="219380"/>
          </a:solidFill>
          <a:ln w="19050">
            <a:noFill/>
          </a:ln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he-IL" dirty="0" smtClean="0">
                <a:solidFill>
                  <a:schemeClr val="bg1"/>
                </a:solidFill>
              </a:rPr>
              <a:t>ביחס </a:t>
            </a:r>
            <a:r>
              <a:rPr lang="he-IL" dirty="0">
                <a:solidFill>
                  <a:schemeClr val="bg1"/>
                </a:solidFill>
              </a:rPr>
              <a:t>ל</a:t>
            </a:r>
            <a:r>
              <a:rPr lang="he-IL" b="1" dirty="0">
                <a:solidFill>
                  <a:schemeClr val="bg1"/>
                </a:solidFill>
              </a:rPr>
              <a:t>אמירה</a:t>
            </a:r>
            <a:r>
              <a:rPr lang="he-IL" dirty="0">
                <a:solidFill>
                  <a:schemeClr val="bg1"/>
                </a:solidFill>
              </a:rPr>
              <a:t> "מרבלס – להראות כמו שחלמתם"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2" name="Group 43"/>
          <p:cNvGrpSpPr>
            <a:grpSpLocks noChangeAspect="1"/>
          </p:cNvGrpSpPr>
          <p:nvPr/>
        </p:nvGrpSpPr>
        <p:grpSpPr bwMode="auto">
          <a:xfrm>
            <a:off x="1549095" y="3866321"/>
            <a:ext cx="839788" cy="490537"/>
            <a:chOff x="3064" y="2645"/>
            <a:chExt cx="529" cy="309"/>
          </a:xfrm>
        </p:grpSpPr>
        <p:sp>
          <p:nvSpPr>
            <p:cNvPr id="73" name="AutoShape 42"/>
            <p:cNvSpPr>
              <a:spLocks noChangeAspect="1" noChangeArrowheads="1" noTextEdit="1"/>
            </p:cNvSpPr>
            <p:nvPr/>
          </p:nvSpPr>
          <p:spPr bwMode="auto">
            <a:xfrm>
              <a:off x="3064" y="2645"/>
              <a:ext cx="529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9" name="Freeform 45"/>
            <p:cNvSpPr>
              <a:spLocks noEditPoints="1"/>
            </p:cNvSpPr>
            <p:nvPr/>
          </p:nvSpPr>
          <p:spPr bwMode="auto">
            <a:xfrm>
              <a:off x="3389" y="2720"/>
              <a:ext cx="64" cy="110"/>
            </a:xfrm>
            <a:custGeom>
              <a:avLst/>
              <a:gdLst>
                <a:gd name="T0" fmla="*/ 44 w 64"/>
                <a:gd name="T1" fmla="*/ 67 h 110"/>
                <a:gd name="T2" fmla="*/ 44 w 64"/>
                <a:gd name="T3" fmla="*/ 67 h 110"/>
                <a:gd name="T4" fmla="*/ 50 w 64"/>
                <a:gd name="T5" fmla="*/ 64 h 110"/>
                <a:gd name="T6" fmla="*/ 60 w 64"/>
                <a:gd name="T7" fmla="*/ 53 h 110"/>
                <a:gd name="T8" fmla="*/ 64 w 64"/>
                <a:gd name="T9" fmla="*/ 38 h 110"/>
                <a:gd name="T10" fmla="*/ 62 w 64"/>
                <a:gd name="T11" fmla="*/ 23 h 110"/>
                <a:gd name="T12" fmla="*/ 60 w 64"/>
                <a:gd name="T13" fmla="*/ 16 h 110"/>
                <a:gd name="T14" fmla="*/ 58 w 64"/>
                <a:gd name="T15" fmla="*/ 15 h 110"/>
                <a:gd name="T16" fmla="*/ 55 w 64"/>
                <a:gd name="T17" fmla="*/ 10 h 110"/>
                <a:gd name="T18" fmla="*/ 45 w 64"/>
                <a:gd name="T19" fmla="*/ 3 h 110"/>
                <a:gd name="T20" fmla="*/ 34 w 64"/>
                <a:gd name="T21" fmla="*/ 0 h 110"/>
                <a:gd name="T22" fmla="*/ 17 w 64"/>
                <a:gd name="T23" fmla="*/ 3 h 110"/>
                <a:gd name="T24" fmla="*/ 7 w 64"/>
                <a:gd name="T25" fmla="*/ 11 h 110"/>
                <a:gd name="T26" fmla="*/ 1 w 64"/>
                <a:gd name="T27" fmla="*/ 21 h 110"/>
                <a:gd name="T28" fmla="*/ 0 w 64"/>
                <a:gd name="T29" fmla="*/ 26 h 110"/>
                <a:gd name="T30" fmla="*/ 2 w 64"/>
                <a:gd name="T31" fmla="*/ 41 h 110"/>
                <a:gd name="T32" fmla="*/ 11 w 64"/>
                <a:gd name="T33" fmla="*/ 50 h 110"/>
                <a:gd name="T34" fmla="*/ 15 w 64"/>
                <a:gd name="T35" fmla="*/ 50 h 110"/>
                <a:gd name="T36" fmla="*/ 17 w 64"/>
                <a:gd name="T37" fmla="*/ 41 h 110"/>
                <a:gd name="T38" fmla="*/ 15 w 64"/>
                <a:gd name="T39" fmla="*/ 32 h 110"/>
                <a:gd name="T40" fmla="*/ 17 w 64"/>
                <a:gd name="T41" fmla="*/ 28 h 110"/>
                <a:gd name="T42" fmla="*/ 19 w 64"/>
                <a:gd name="T43" fmla="*/ 23 h 110"/>
                <a:gd name="T44" fmla="*/ 24 w 64"/>
                <a:gd name="T45" fmla="*/ 21 h 110"/>
                <a:gd name="T46" fmla="*/ 35 w 64"/>
                <a:gd name="T47" fmla="*/ 21 h 110"/>
                <a:gd name="T48" fmla="*/ 41 w 64"/>
                <a:gd name="T49" fmla="*/ 26 h 110"/>
                <a:gd name="T50" fmla="*/ 41 w 64"/>
                <a:gd name="T51" fmla="*/ 26 h 110"/>
                <a:gd name="T52" fmla="*/ 41 w 64"/>
                <a:gd name="T53" fmla="*/ 26 h 110"/>
                <a:gd name="T54" fmla="*/ 44 w 64"/>
                <a:gd name="T55" fmla="*/ 33 h 110"/>
                <a:gd name="T56" fmla="*/ 42 w 64"/>
                <a:gd name="T57" fmla="*/ 44 h 110"/>
                <a:gd name="T58" fmla="*/ 37 w 64"/>
                <a:gd name="T59" fmla="*/ 50 h 110"/>
                <a:gd name="T60" fmla="*/ 31 w 64"/>
                <a:gd name="T61" fmla="*/ 55 h 110"/>
                <a:gd name="T62" fmla="*/ 26 w 64"/>
                <a:gd name="T63" fmla="*/ 65 h 110"/>
                <a:gd name="T64" fmla="*/ 26 w 64"/>
                <a:gd name="T65" fmla="*/ 65 h 110"/>
                <a:gd name="T66" fmla="*/ 28 w 64"/>
                <a:gd name="T67" fmla="*/ 76 h 110"/>
                <a:gd name="T68" fmla="*/ 34 w 64"/>
                <a:gd name="T69" fmla="*/ 89 h 110"/>
                <a:gd name="T70" fmla="*/ 37 w 64"/>
                <a:gd name="T71" fmla="*/ 92 h 110"/>
                <a:gd name="T72" fmla="*/ 44 w 64"/>
                <a:gd name="T73" fmla="*/ 84 h 110"/>
                <a:gd name="T74" fmla="*/ 44 w 64"/>
                <a:gd name="T75" fmla="*/ 67 h 110"/>
                <a:gd name="T76" fmla="*/ 39 w 64"/>
                <a:gd name="T77" fmla="*/ 95 h 110"/>
                <a:gd name="T78" fmla="*/ 46 w 64"/>
                <a:gd name="T79" fmla="*/ 99 h 110"/>
                <a:gd name="T80" fmla="*/ 47 w 64"/>
                <a:gd name="T81" fmla="*/ 104 h 110"/>
                <a:gd name="T82" fmla="*/ 40 w 64"/>
                <a:gd name="T83" fmla="*/ 110 h 110"/>
                <a:gd name="T84" fmla="*/ 35 w 64"/>
                <a:gd name="T85" fmla="*/ 108 h 110"/>
                <a:gd name="T86" fmla="*/ 33 w 64"/>
                <a:gd name="T87" fmla="*/ 103 h 110"/>
                <a:gd name="T88" fmla="*/ 36 w 64"/>
                <a:gd name="T8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110">
                  <a:moveTo>
                    <a:pt x="44" y="67"/>
                  </a:moveTo>
                  <a:lnTo>
                    <a:pt x="44" y="67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60" y="53"/>
                  </a:lnTo>
                  <a:lnTo>
                    <a:pt x="62" y="45"/>
                  </a:lnTo>
                  <a:lnTo>
                    <a:pt x="62" y="45"/>
                  </a:lnTo>
                  <a:lnTo>
                    <a:pt x="64" y="38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2" y="23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5" y="10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5" y="3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1" y="6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41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1" y="50"/>
                  </a:lnTo>
                  <a:lnTo>
                    <a:pt x="13" y="51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7" y="49"/>
                  </a:lnTo>
                  <a:lnTo>
                    <a:pt x="18" y="46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5" y="37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9" y="19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2" y="44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37" y="5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1" y="55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70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9" y="81"/>
                  </a:lnTo>
                  <a:lnTo>
                    <a:pt x="30" y="86"/>
                  </a:lnTo>
                  <a:lnTo>
                    <a:pt x="34" y="89"/>
                  </a:lnTo>
                  <a:lnTo>
                    <a:pt x="35" y="91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40" y="91"/>
                  </a:lnTo>
                  <a:lnTo>
                    <a:pt x="41" y="89"/>
                  </a:lnTo>
                  <a:lnTo>
                    <a:pt x="44" y="84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4" y="67"/>
                  </a:lnTo>
                  <a:lnTo>
                    <a:pt x="44" y="67"/>
                  </a:lnTo>
                  <a:close/>
                  <a:moveTo>
                    <a:pt x="39" y="95"/>
                  </a:moveTo>
                  <a:lnTo>
                    <a:pt x="39" y="95"/>
                  </a:lnTo>
                  <a:lnTo>
                    <a:pt x="42" y="95"/>
                  </a:lnTo>
                  <a:lnTo>
                    <a:pt x="45" y="97"/>
                  </a:lnTo>
                  <a:lnTo>
                    <a:pt x="46" y="99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4"/>
                  </a:lnTo>
                  <a:lnTo>
                    <a:pt x="46" y="106"/>
                  </a:lnTo>
                  <a:lnTo>
                    <a:pt x="44" y="109"/>
                  </a:lnTo>
                  <a:lnTo>
                    <a:pt x="40" y="110"/>
                  </a:lnTo>
                  <a:lnTo>
                    <a:pt x="40" y="110"/>
                  </a:lnTo>
                  <a:lnTo>
                    <a:pt x="37" y="109"/>
                  </a:lnTo>
                  <a:lnTo>
                    <a:pt x="35" y="108"/>
                  </a:lnTo>
                  <a:lnTo>
                    <a:pt x="34" y="105"/>
                  </a:lnTo>
                  <a:lnTo>
                    <a:pt x="33" y="103"/>
                  </a:lnTo>
                  <a:lnTo>
                    <a:pt x="33" y="103"/>
                  </a:lnTo>
                  <a:lnTo>
                    <a:pt x="33" y="100"/>
                  </a:lnTo>
                  <a:lnTo>
                    <a:pt x="34" y="98"/>
                  </a:lnTo>
                  <a:lnTo>
                    <a:pt x="36" y="95"/>
                  </a:lnTo>
                  <a:lnTo>
                    <a:pt x="39" y="95"/>
                  </a:lnTo>
                  <a:lnTo>
                    <a:pt x="39" y="95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2" name="Freeform 46"/>
            <p:cNvSpPr>
              <a:spLocks noEditPoints="1"/>
            </p:cNvSpPr>
            <p:nvPr/>
          </p:nvSpPr>
          <p:spPr bwMode="auto">
            <a:xfrm>
              <a:off x="3276" y="2709"/>
              <a:ext cx="94" cy="158"/>
            </a:xfrm>
            <a:custGeom>
              <a:avLst/>
              <a:gdLst>
                <a:gd name="T0" fmla="*/ 65 w 94"/>
                <a:gd name="T1" fmla="*/ 98 h 158"/>
                <a:gd name="T2" fmla="*/ 65 w 94"/>
                <a:gd name="T3" fmla="*/ 97 h 158"/>
                <a:gd name="T4" fmla="*/ 73 w 94"/>
                <a:gd name="T5" fmla="*/ 93 h 158"/>
                <a:gd name="T6" fmla="*/ 88 w 94"/>
                <a:gd name="T7" fmla="*/ 76 h 158"/>
                <a:gd name="T8" fmla="*/ 94 w 94"/>
                <a:gd name="T9" fmla="*/ 55 h 158"/>
                <a:gd name="T10" fmla="*/ 92 w 94"/>
                <a:gd name="T11" fmla="*/ 33 h 158"/>
                <a:gd name="T12" fmla="*/ 87 w 94"/>
                <a:gd name="T13" fmla="*/ 22 h 158"/>
                <a:gd name="T14" fmla="*/ 87 w 94"/>
                <a:gd name="T15" fmla="*/ 21 h 158"/>
                <a:gd name="T16" fmla="*/ 81 w 94"/>
                <a:gd name="T17" fmla="*/ 13 h 158"/>
                <a:gd name="T18" fmla="*/ 67 w 94"/>
                <a:gd name="T19" fmla="*/ 5 h 158"/>
                <a:gd name="T20" fmla="*/ 50 w 94"/>
                <a:gd name="T21" fmla="*/ 0 h 158"/>
                <a:gd name="T22" fmla="*/ 24 w 94"/>
                <a:gd name="T23" fmla="*/ 5 h 158"/>
                <a:gd name="T24" fmla="*/ 11 w 94"/>
                <a:gd name="T25" fmla="*/ 14 h 158"/>
                <a:gd name="T26" fmla="*/ 2 w 94"/>
                <a:gd name="T27" fmla="*/ 30 h 158"/>
                <a:gd name="T28" fmla="*/ 1 w 94"/>
                <a:gd name="T29" fmla="*/ 37 h 158"/>
                <a:gd name="T30" fmla="*/ 1 w 94"/>
                <a:gd name="T31" fmla="*/ 49 h 158"/>
                <a:gd name="T32" fmla="*/ 10 w 94"/>
                <a:gd name="T33" fmla="*/ 68 h 158"/>
                <a:gd name="T34" fmla="*/ 19 w 94"/>
                <a:gd name="T35" fmla="*/ 75 h 158"/>
                <a:gd name="T36" fmla="*/ 26 w 94"/>
                <a:gd name="T37" fmla="*/ 70 h 158"/>
                <a:gd name="T38" fmla="*/ 26 w 94"/>
                <a:gd name="T39" fmla="*/ 60 h 158"/>
                <a:gd name="T40" fmla="*/ 24 w 94"/>
                <a:gd name="T41" fmla="*/ 46 h 158"/>
                <a:gd name="T42" fmla="*/ 26 w 94"/>
                <a:gd name="T43" fmla="*/ 39 h 158"/>
                <a:gd name="T44" fmla="*/ 29 w 94"/>
                <a:gd name="T45" fmla="*/ 34 h 158"/>
                <a:gd name="T46" fmla="*/ 44 w 94"/>
                <a:gd name="T47" fmla="*/ 28 h 158"/>
                <a:gd name="T48" fmla="*/ 57 w 94"/>
                <a:gd name="T49" fmla="*/ 32 h 158"/>
                <a:gd name="T50" fmla="*/ 61 w 94"/>
                <a:gd name="T51" fmla="*/ 37 h 158"/>
                <a:gd name="T52" fmla="*/ 61 w 94"/>
                <a:gd name="T53" fmla="*/ 37 h 158"/>
                <a:gd name="T54" fmla="*/ 62 w 94"/>
                <a:gd name="T55" fmla="*/ 37 h 158"/>
                <a:gd name="T56" fmla="*/ 66 w 94"/>
                <a:gd name="T57" fmla="*/ 48 h 158"/>
                <a:gd name="T58" fmla="*/ 65 w 94"/>
                <a:gd name="T59" fmla="*/ 57 h 158"/>
                <a:gd name="T60" fmla="*/ 60 w 94"/>
                <a:gd name="T61" fmla="*/ 68 h 158"/>
                <a:gd name="T62" fmla="*/ 51 w 94"/>
                <a:gd name="T63" fmla="*/ 77 h 158"/>
                <a:gd name="T64" fmla="*/ 44 w 94"/>
                <a:gd name="T65" fmla="*/ 84 h 158"/>
                <a:gd name="T66" fmla="*/ 40 w 94"/>
                <a:gd name="T67" fmla="*/ 93 h 158"/>
                <a:gd name="T68" fmla="*/ 40 w 94"/>
                <a:gd name="T69" fmla="*/ 102 h 158"/>
                <a:gd name="T70" fmla="*/ 43 w 94"/>
                <a:gd name="T71" fmla="*/ 116 h 158"/>
                <a:gd name="T72" fmla="*/ 50 w 94"/>
                <a:gd name="T73" fmla="*/ 130 h 158"/>
                <a:gd name="T74" fmla="*/ 56 w 94"/>
                <a:gd name="T75" fmla="*/ 132 h 158"/>
                <a:gd name="T76" fmla="*/ 64 w 94"/>
                <a:gd name="T77" fmla="*/ 126 h 158"/>
                <a:gd name="T78" fmla="*/ 64 w 94"/>
                <a:gd name="T79" fmla="*/ 106 h 158"/>
                <a:gd name="T80" fmla="*/ 65 w 94"/>
                <a:gd name="T81" fmla="*/ 98 h 158"/>
                <a:gd name="T82" fmla="*/ 59 w 94"/>
                <a:gd name="T83" fmla="*/ 137 h 158"/>
                <a:gd name="T84" fmla="*/ 68 w 94"/>
                <a:gd name="T85" fmla="*/ 143 h 158"/>
                <a:gd name="T86" fmla="*/ 70 w 94"/>
                <a:gd name="T87" fmla="*/ 151 h 158"/>
                <a:gd name="T88" fmla="*/ 60 w 94"/>
                <a:gd name="T89" fmla="*/ 158 h 158"/>
                <a:gd name="T90" fmla="*/ 53 w 94"/>
                <a:gd name="T91" fmla="*/ 155 h 158"/>
                <a:gd name="T92" fmla="*/ 49 w 94"/>
                <a:gd name="T93" fmla="*/ 148 h 158"/>
                <a:gd name="T94" fmla="*/ 54 w 94"/>
                <a:gd name="T95" fmla="*/ 13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58">
                  <a:moveTo>
                    <a:pt x="65" y="98"/>
                  </a:moveTo>
                  <a:lnTo>
                    <a:pt x="65" y="98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5" y="97"/>
                  </a:lnTo>
                  <a:lnTo>
                    <a:pt x="65" y="97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73" y="93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88" y="76"/>
                  </a:lnTo>
                  <a:lnTo>
                    <a:pt x="92" y="65"/>
                  </a:lnTo>
                  <a:lnTo>
                    <a:pt x="92" y="65"/>
                  </a:lnTo>
                  <a:lnTo>
                    <a:pt x="94" y="55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33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1"/>
                  </a:lnTo>
                  <a:lnTo>
                    <a:pt x="87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1" y="13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67" y="5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1" y="1"/>
                  </a:lnTo>
                  <a:lnTo>
                    <a:pt x="33" y="2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17" y="10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6" y="2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5" y="5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3" y="71"/>
                  </a:lnTo>
                  <a:lnTo>
                    <a:pt x="17" y="73"/>
                  </a:lnTo>
                  <a:lnTo>
                    <a:pt x="19" y="75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6" y="70"/>
                  </a:lnTo>
                  <a:lnTo>
                    <a:pt x="27" y="67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4" y="52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44" y="28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2" y="37"/>
                  </a:lnTo>
                  <a:lnTo>
                    <a:pt x="62" y="37"/>
                  </a:lnTo>
                  <a:lnTo>
                    <a:pt x="64" y="41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6" y="52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4" y="64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6" y="72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46" y="79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1" y="89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0" y="102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3" y="116"/>
                  </a:lnTo>
                  <a:lnTo>
                    <a:pt x="46" y="124"/>
                  </a:lnTo>
                  <a:lnTo>
                    <a:pt x="48" y="127"/>
                  </a:lnTo>
                  <a:lnTo>
                    <a:pt x="50" y="130"/>
                  </a:lnTo>
                  <a:lnTo>
                    <a:pt x="53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60" y="131"/>
                  </a:lnTo>
                  <a:lnTo>
                    <a:pt x="62" y="129"/>
                  </a:lnTo>
                  <a:lnTo>
                    <a:pt x="64" y="126"/>
                  </a:lnTo>
                  <a:lnTo>
                    <a:pt x="64" y="122"/>
                  </a:lnTo>
                  <a:lnTo>
                    <a:pt x="64" y="114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4" y="103"/>
                  </a:lnTo>
                  <a:lnTo>
                    <a:pt x="65" y="98"/>
                  </a:lnTo>
                  <a:lnTo>
                    <a:pt x="65" y="98"/>
                  </a:lnTo>
                  <a:close/>
                  <a:moveTo>
                    <a:pt x="59" y="137"/>
                  </a:moveTo>
                  <a:lnTo>
                    <a:pt x="59" y="137"/>
                  </a:lnTo>
                  <a:lnTo>
                    <a:pt x="62" y="137"/>
                  </a:lnTo>
                  <a:lnTo>
                    <a:pt x="66" y="140"/>
                  </a:lnTo>
                  <a:lnTo>
                    <a:pt x="68" y="143"/>
                  </a:lnTo>
                  <a:lnTo>
                    <a:pt x="70" y="147"/>
                  </a:lnTo>
                  <a:lnTo>
                    <a:pt x="70" y="147"/>
                  </a:lnTo>
                  <a:lnTo>
                    <a:pt x="70" y="151"/>
                  </a:lnTo>
                  <a:lnTo>
                    <a:pt x="67" y="154"/>
                  </a:lnTo>
                  <a:lnTo>
                    <a:pt x="65" y="157"/>
                  </a:lnTo>
                  <a:lnTo>
                    <a:pt x="60" y="158"/>
                  </a:lnTo>
                  <a:lnTo>
                    <a:pt x="60" y="158"/>
                  </a:lnTo>
                  <a:lnTo>
                    <a:pt x="56" y="158"/>
                  </a:lnTo>
                  <a:lnTo>
                    <a:pt x="53" y="155"/>
                  </a:lnTo>
                  <a:lnTo>
                    <a:pt x="50" y="153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9" y="144"/>
                  </a:lnTo>
                  <a:lnTo>
                    <a:pt x="51" y="141"/>
                  </a:lnTo>
                  <a:lnTo>
                    <a:pt x="54" y="138"/>
                  </a:lnTo>
                  <a:lnTo>
                    <a:pt x="59" y="137"/>
                  </a:lnTo>
                  <a:lnTo>
                    <a:pt x="59" y="137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3" name="Freeform 47"/>
            <p:cNvSpPr>
              <a:spLocks noEditPoints="1"/>
            </p:cNvSpPr>
            <p:nvPr/>
          </p:nvSpPr>
          <p:spPr bwMode="auto">
            <a:xfrm>
              <a:off x="3173" y="2733"/>
              <a:ext cx="78" cy="133"/>
            </a:xfrm>
            <a:custGeom>
              <a:avLst/>
              <a:gdLst>
                <a:gd name="T0" fmla="*/ 55 w 78"/>
                <a:gd name="T1" fmla="*/ 81 h 133"/>
                <a:gd name="T2" fmla="*/ 55 w 78"/>
                <a:gd name="T3" fmla="*/ 81 h 133"/>
                <a:gd name="T4" fmla="*/ 61 w 78"/>
                <a:gd name="T5" fmla="*/ 78 h 133"/>
                <a:gd name="T6" fmla="*/ 73 w 78"/>
                <a:gd name="T7" fmla="*/ 63 h 133"/>
                <a:gd name="T8" fmla="*/ 78 w 78"/>
                <a:gd name="T9" fmla="*/ 46 h 133"/>
                <a:gd name="T10" fmla="*/ 77 w 78"/>
                <a:gd name="T11" fmla="*/ 27 h 133"/>
                <a:gd name="T12" fmla="*/ 73 w 78"/>
                <a:gd name="T13" fmla="*/ 19 h 133"/>
                <a:gd name="T14" fmla="*/ 72 w 78"/>
                <a:gd name="T15" fmla="*/ 17 h 133"/>
                <a:gd name="T16" fmla="*/ 67 w 78"/>
                <a:gd name="T17" fmla="*/ 11 h 133"/>
                <a:gd name="T18" fmla="*/ 56 w 78"/>
                <a:gd name="T19" fmla="*/ 3 h 133"/>
                <a:gd name="T20" fmla="*/ 42 w 78"/>
                <a:gd name="T21" fmla="*/ 0 h 133"/>
                <a:gd name="T22" fmla="*/ 21 w 78"/>
                <a:gd name="T23" fmla="*/ 4 h 133"/>
                <a:gd name="T24" fmla="*/ 10 w 78"/>
                <a:gd name="T25" fmla="*/ 13 h 133"/>
                <a:gd name="T26" fmla="*/ 2 w 78"/>
                <a:gd name="T27" fmla="*/ 25 h 133"/>
                <a:gd name="T28" fmla="*/ 1 w 78"/>
                <a:gd name="T29" fmla="*/ 31 h 133"/>
                <a:gd name="T30" fmla="*/ 1 w 78"/>
                <a:gd name="T31" fmla="*/ 41 h 133"/>
                <a:gd name="T32" fmla="*/ 9 w 78"/>
                <a:gd name="T33" fmla="*/ 57 h 133"/>
                <a:gd name="T34" fmla="*/ 20 w 78"/>
                <a:gd name="T35" fmla="*/ 60 h 133"/>
                <a:gd name="T36" fmla="*/ 22 w 78"/>
                <a:gd name="T37" fmla="*/ 55 h 133"/>
                <a:gd name="T38" fmla="*/ 21 w 78"/>
                <a:gd name="T39" fmla="*/ 44 h 133"/>
                <a:gd name="T40" fmla="*/ 21 w 78"/>
                <a:gd name="T41" fmla="*/ 33 h 133"/>
                <a:gd name="T42" fmla="*/ 22 w 78"/>
                <a:gd name="T43" fmla="*/ 32 h 133"/>
                <a:gd name="T44" fmla="*/ 31 w 78"/>
                <a:gd name="T45" fmla="*/ 25 h 133"/>
                <a:gd name="T46" fmla="*/ 44 w 78"/>
                <a:gd name="T47" fmla="*/ 24 h 133"/>
                <a:gd name="T48" fmla="*/ 49 w 78"/>
                <a:gd name="T49" fmla="*/ 26 h 133"/>
                <a:gd name="T50" fmla="*/ 51 w 78"/>
                <a:gd name="T51" fmla="*/ 30 h 133"/>
                <a:gd name="T52" fmla="*/ 51 w 78"/>
                <a:gd name="T53" fmla="*/ 31 h 133"/>
                <a:gd name="T54" fmla="*/ 54 w 78"/>
                <a:gd name="T55" fmla="*/ 35 h 133"/>
                <a:gd name="T56" fmla="*/ 55 w 78"/>
                <a:gd name="T57" fmla="*/ 43 h 133"/>
                <a:gd name="T58" fmla="*/ 53 w 78"/>
                <a:gd name="T59" fmla="*/ 53 h 133"/>
                <a:gd name="T60" fmla="*/ 48 w 78"/>
                <a:gd name="T61" fmla="*/ 60 h 133"/>
                <a:gd name="T62" fmla="*/ 39 w 78"/>
                <a:gd name="T63" fmla="*/ 67 h 133"/>
                <a:gd name="T64" fmla="*/ 34 w 78"/>
                <a:gd name="T65" fmla="*/ 78 h 133"/>
                <a:gd name="T66" fmla="*/ 34 w 78"/>
                <a:gd name="T67" fmla="*/ 78 h 133"/>
                <a:gd name="T68" fmla="*/ 35 w 78"/>
                <a:gd name="T69" fmla="*/ 91 h 133"/>
                <a:gd name="T70" fmla="*/ 42 w 78"/>
                <a:gd name="T71" fmla="*/ 108 h 133"/>
                <a:gd name="T72" fmla="*/ 48 w 78"/>
                <a:gd name="T73" fmla="*/ 111 h 133"/>
                <a:gd name="T74" fmla="*/ 54 w 78"/>
                <a:gd name="T75" fmla="*/ 102 h 133"/>
                <a:gd name="T76" fmla="*/ 54 w 78"/>
                <a:gd name="T77" fmla="*/ 89 h 133"/>
                <a:gd name="T78" fmla="*/ 49 w 78"/>
                <a:gd name="T79" fmla="*/ 114 h 133"/>
                <a:gd name="T80" fmla="*/ 55 w 78"/>
                <a:gd name="T81" fmla="*/ 117 h 133"/>
                <a:gd name="T82" fmla="*/ 59 w 78"/>
                <a:gd name="T83" fmla="*/ 123 h 133"/>
                <a:gd name="T84" fmla="*/ 54 w 78"/>
                <a:gd name="T85" fmla="*/ 131 h 133"/>
                <a:gd name="T86" fmla="*/ 47 w 78"/>
                <a:gd name="T87" fmla="*/ 131 h 133"/>
                <a:gd name="T88" fmla="*/ 40 w 78"/>
                <a:gd name="T89" fmla="*/ 124 h 133"/>
                <a:gd name="T90" fmla="*/ 43 w 78"/>
                <a:gd name="T91" fmla="*/ 118 h 133"/>
                <a:gd name="T92" fmla="*/ 49 w 78"/>
                <a:gd name="T93" fmla="*/ 11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133">
                  <a:moveTo>
                    <a:pt x="54" y="81"/>
                  </a:moveTo>
                  <a:lnTo>
                    <a:pt x="54" y="81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1" y="78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73" y="63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8" y="46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7" y="27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67" y="11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5" y="8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5" y="19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4" y="49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13" y="60"/>
                  </a:lnTo>
                  <a:lnTo>
                    <a:pt x="17" y="62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2" y="58"/>
                  </a:lnTo>
                  <a:lnTo>
                    <a:pt x="22" y="55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1" y="44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7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51" y="31"/>
                  </a:lnTo>
                  <a:lnTo>
                    <a:pt x="51" y="31"/>
                  </a:lnTo>
                  <a:lnTo>
                    <a:pt x="51" y="31"/>
                  </a:lnTo>
                  <a:lnTo>
                    <a:pt x="54" y="35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3" y="53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8" y="60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39" y="67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85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37" y="96"/>
                  </a:lnTo>
                  <a:lnTo>
                    <a:pt x="39" y="103"/>
                  </a:lnTo>
                  <a:lnTo>
                    <a:pt x="42" y="108"/>
                  </a:lnTo>
                  <a:lnTo>
                    <a:pt x="44" y="109"/>
                  </a:lnTo>
                  <a:lnTo>
                    <a:pt x="48" y="111"/>
                  </a:lnTo>
                  <a:lnTo>
                    <a:pt x="48" y="111"/>
                  </a:lnTo>
                  <a:lnTo>
                    <a:pt x="50" y="109"/>
                  </a:lnTo>
                  <a:lnTo>
                    <a:pt x="51" y="107"/>
                  </a:lnTo>
                  <a:lnTo>
                    <a:pt x="54" y="102"/>
                  </a:lnTo>
                  <a:lnTo>
                    <a:pt x="54" y="95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54" y="81"/>
                  </a:lnTo>
                  <a:lnTo>
                    <a:pt x="54" y="81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5" y="117"/>
                  </a:lnTo>
                  <a:lnTo>
                    <a:pt x="58" y="119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59" y="127"/>
                  </a:lnTo>
                  <a:lnTo>
                    <a:pt x="56" y="129"/>
                  </a:lnTo>
                  <a:lnTo>
                    <a:pt x="54" y="131"/>
                  </a:lnTo>
                  <a:lnTo>
                    <a:pt x="50" y="133"/>
                  </a:lnTo>
                  <a:lnTo>
                    <a:pt x="50" y="133"/>
                  </a:lnTo>
                  <a:lnTo>
                    <a:pt x="47" y="131"/>
                  </a:lnTo>
                  <a:lnTo>
                    <a:pt x="44" y="130"/>
                  </a:lnTo>
                  <a:lnTo>
                    <a:pt x="42" y="128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2" y="120"/>
                  </a:lnTo>
                  <a:lnTo>
                    <a:pt x="43" y="118"/>
                  </a:lnTo>
                  <a:lnTo>
                    <a:pt x="45" y="116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4" name="Freeform 48"/>
            <p:cNvSpPr>
              <a:spLocks/>
            </p:cNvSpPr>
            <p:nvPr/>
          </p:nvSpPr>
          <p:spPr bwMode="auto">
            <a:xfrm>
              <a:off x="3064" y="2645"/>
              <a:ext cx="512" cy="297"/>
            </a:xfrm>
            <a:custGeom>
              <a:avLst/>
              <a:gdLst>
                <a:gd name="T0" fmla="*/ 24 w 512"/>
                <a:gd name="T1" fmla="*/ 253 h 297"/>
                <a:gd name="T2" fmla="*/ 36 w 512"/>
                <a:gd name="T3" fmla="*/ 260 h 297"/>
                <a:gd name="T4" fmla="*/ 58 w 512"/>
                <a:gd name="T5" fmla="*/ 267 h 297"/>
                <a:gd name="T6" fmla="*/ 81 w 512"/>
                <a:gd name="T7" fmla="*/ 267 h 297"/>
                <a:gd name="T8" fmla="*/ 118 w 512"/>
                <a:gd name="T9" fmla="*/ 264 h 297"/>
                <a:gd name="T10" fmla="*/ 267 w 512"/>
                <a:gd name="T11" fmla="*/ 251 h 297"/>
                <a:gd name="T12" fmla="*/ 418 w 512"/>
                <a:gd name="T13" fmla="*/ 239 h 297"/>
                <a:gd name="T14" fmla="*/ 418 w 512"/>
                <a:gd name="T15" fmla="*/ 239 h 297"/>
                <a:gd name="T16" fmla="*/ 424 w 512"/>
                <a:gd name="T17" fmla="*/ 254 h 297"/>
                <a:gd name="T18" fmla="*/ 427 w 512"/>
                <a:gd name="T19" fmla="*/ 271 h 297"/>
                <a:gd name="T20" fmla="*/ 427 w 512"/>
                <a:gd name="T21" fmla="*/ 293 h 297"/>
                <a:gd name="T22" fmla="*/ 427 w 512"/>
                <a:gd name="T23" fmla="*/ 296 h 297"/>
                <a:gd name="T24" fmla="*/ 430 w 512"/>
                <a:gd name="T25" fmla="*/ 296 h 297"/>
                <a:gd name="T26" fmla="*/ 437 w 512"/>
                <a:gd name="T27" fmla="*/ 291 h 297"/>
                <a:gd name="T28" fmla="*/ 449 w 512"/>
                <a:gd name="T29" fmla="*/ 276 h 297"/>
                <a:gd name="T30" fmla="*/ 458 w 512"/>
                <a:gd name="T31" fmla="*/ 259 h 297"/>
                <a:gd name="T32" fmla="*/ 463 w 512"/>
                <a:gd name="T33" fmla="*/ 234 h 297"/>
                <a:gd name="T34" fmla="*/ 471 w 512"/>
                <a:gd name="T35" fmla="*/ 233 h 297"/>
                <a:gd name="T36" fmla="*/ 479 w 512"/>
                <a:gd name="T37" fmla="*/ 232 h 297"/>
                <a:gd name="T38" fmla="*/ 492 w 512"/>
                <a:gd name="T39" fmla="*/ 227 h 297"/>
                <a:gd name="T40" fmla="*/ 502 w 512"/>
                <a:gd name="T41" fmla="*/ 218 h 297"/>
                <a:gd name="T42" fmla="*/ 509 w 512"/>
                <a:gd name="T43" fmla="*/ 202 h 297"/>
                <a:gd name="T44" fmla="*/ 512 w 512"/>
                <a:gd name="T45" fmla="*/ 193 h 297"/>
                <a:gd name="T46" fmla="*/ 512 w 512"/>
                <a:gd name="T47" fmla="*/ 161 h 297"/>
                <a:gd name="T48" fmla="*/ 503 w 512"/>
                <a:gd name="T49" fmla="*/ 61 h 297"/>
                <a:gd name="T50" fmla="*/ 497 w 512"/>
                <a:gd name="T51" fmla="*/ 29 h 297"/>
                <a:gd name="T52" fmla="*/ 493 w 512"/>
                <a:gd name="T53" fmla="*/ 22 h 297"/>
                <a:gd name="T54" fmla="*/ 485 w 512"/>
                <a:gd name="T55" fmla="*/ 11 h 297"/>
                <a:gd name="T56" fmla="*/ 475 w 512"/>
                <a:gd name="T57" fmla="*/ 5 h 297"/>
                <a:gd name="T58" fmla="*/ 456 w 512"/>
                <a:gd name="T59" fmla="*/ 1 h 297"/>
                <a:gd name="T60" fmla="*/ 427 w 512"/>
                <a:gd name="T61" fmla="*/ 1 h 297"/>
                <a:gd name="T62" fmla="*/ 400 w 512"/>
                <a:gd name="T63" fmla="*/ 5 h 297"/>
                <a:gd name="T64" fmla="*/ 202 w 512"/>
                <a:gd name="T65" fmla="*/ 18 h 297"/>
                <a:gd name="T66" fmla="*/ 81 w 512"/>
                <a:gd name="T67" fmla="*/ 31 h 297"/>
                <a:gd name="T68" fmla="*/ 24 w 512"/>
                <a:gd name="T69" fmla="*/ 39 h 297"/>
                <a:gd name="T70" fmla="*/ 17 w 512"/>
                <a:gd name="T71" fmla="*/ 43 h 297"/>
                <a:gd name="T72" fmla="*/ 9 w 512"/>
                <a:gd name="T73" fmla="*/ 52 h 297"/>
                <a:gd name="T74" fmla="*/ 4 w 512"/>
                <a:gd name="T75" fmla="*/ 63 h 297"/>
                <a:gd name="T76" fmla="*/ 0 w 512"/>
                <a:gd name="T77" fmla="*/ 88 h 297"/>
                <a:gd name="T78" fmla="*/ 1 w 512"/>
                <a:gd name="T79" fmla="*/ 118 h 297"/>
                <a:gd name="T80" fmla="*/ 4 w 512"/>
                <a:gd name="T81" fmla="*/ 145 h 297"/>
                <a:gd name="T82" fmla="*/ 9 w 512"/>
                <a:gd name="T83" fmla="*/ 201 h 297"/>
                <a:gd name="T84" fmla="*/ 15 w 512"/>
                <a:gd name="T85" fmla="*/ 229 h 297"/>
                <a:gd name="T86" fmla="*/ 24 w 512"/>
                <a:gd name="T87" fmla="*/ 25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2" h="297">
                  <a:moveTo>
                    <a:pt x="24" y="253"/>
                  </a:moveTo>
                  <a:lnTo>
                    <a:pt x="24" y="253"/>
                  </a:lnTo>
                  <a:lnTo>
                    <a:pt x="29" y="258"/>
                  </a:lnTo>
                  <a:lnTo>
                    <a:pt x="36" y="260"/>
                  </a:lnTo>
                  <a:lnTo>
                    <a:pt x="47" y="265"/>
                  </a:lnTo>
                  <a:lnTo>
                    <a:pt x="58" y="267"/>
                  </a:lnTo>
                  <a:lnTo>
                    <a:pt x="69" y="269"/>
                  </a:lnTo>
                  <a:lnTo>
                    <a:pt x="81" y="267"/>
                  </a:lnTo>
                  <a:lnTo>
                    <a:pt x="93" y="266"/>
                  </a:lnTo>
                  <a:lnTo>
                    <a:pt x="118" y="264"/>
                  </a:lnTo>
                  <a:lnTo>
                    <a:pt x="118" y="264"/>
                  </a:lnTo>
                  <a:lnTo>
                    <a:pt x="267" y="251"/>
                  </a:lnTo>
                  <a:lnTo>
                    <a:pt x="351" y="245"/>
                  </a:lnTo>
                  <a:lnTo>
                    <a:pt x="418" y="239"/>
                  </a:lnTo>
                  <a:lnTo>
                    <a:pt x="418" y="239"/>
                  </a:lnTo>
                  <a:lnTo>
                    <a:pt x="418" y="239"/>
                  </a:lnTo>
                  <a:lnTo>
                    <a:pt x="421" y="245"/>
                  </a:lnTo>
                  <a:lnTo>
                    <a:pt x="424" y="254"/>
                  </a:lnTo>
                  <a:lnTo>
                    <a:pt x="426" y="262"/>
                  </a:lnTo>
                  <a:lnTo>
                    <a:pt x="427" y="271"/>
                  </a:lnTo>
                  <a:lnTo>
                    <a:pt x="427" y="286"/>
                  </a:lnTo>
                  <a:lnTo>
                    <a:pt x="427" y="293"/>
                  </a:lnTo>
                  <a:lnTo>
                    <a:pt x="427" y="293"/>
                  </a:lnTo>
                  <a:lnTo>
                    <a:pt x="427" y="296"/>
                  </a:lnTo>
                  <a:lnTo>
                    <a:pt x="429" y="297"/>
                  </a:lnTo>
                  <a:lnTo>
                    <a:pt x="430" y="296"/>
                  </a:lnTo>
                  <a:lnTo>
                    <a:pt x="430" y="296"/>
                  </a:lnTo>
                  <a:lnTo>
                    <a:pt x="437" y="291"/>
                  </a:lnTo>
                  <a:lnTo>
                    <a:pt x="445" y="283"/>
                  </a:lnTo>
                  <a:lnTo>
                    <a:pt x="449" y="276"/>
                  </a:lnTo>
                  <a:lnTo>
                    <a:pt x="454" y="267"/>
                  </a:lnTo>
                  <a:lnTo>
                    <a:pt x="458" y="259"/>
                  </a:lnTo>
                  <a:lnTo>
                    <a:pt x="460" y="250"/>
                  </a:lnTo>
                  <a:lnTo>
                    <a:pt x="463" y="234"/>
                  </a:lnTo>
                  <a:lnTo>
                    <a:pt x="463" y="234"/>
                  </a:lnTo>
                  <a:lnTo>
                    <a:pt x="471" y="233"/>
                  </a:lnTo>
                  <a:lnTo>
                    <a:pt x="471" y="233"/>
                  </a:lnTo>
                  <a:lnTo>
                    <a:pt x="479" y="232"/>
                  </a:lnTo>
                  <a:lnTo>
                    <a:pt x="486" y="229"/>
                  </a:lnTo>
                  <a:lnTo>
                    <a:pt x="492" y="227"/>
                  </a:lnTo>
                  <a:lnTo>
                    <a:pt x="498" y="223"/>
                  </a:lnTo>
                  <a:lnTo>
                    <a:pt x="502" y="218"/>
                  </a:lnTo>
                  <a:lnTo>
                    <a:pt x="507" y="211"/>
                  </a:lnTo>
                  <a:lnTo>
                    <a:pt x="509" y="202"/>
                  </a:lnTo>
                  <a:lnTo>
                    <a:pt x="512" y="193"/>
                  </a:lnTo>
                  <a:lnTo>
                    <a:pt x="512" y="193"/>
                  </a:lnTo>
                  <a:lnTo>
                    <a:pt x="512" y="180"/>
                  </a:lnTo>
                  <a:lnTo>
                    <a:pt x="512" y="161"/>
                  </a:lnTo>
                  <a:lnTo>
                    <a:pt x="508" y="112"/>
                  </a:lnTo>
                  <a:lnTo>
                    <a:pt x="503" y="61"/>
                  </a:lnTo>
                  <a:lnTo>
                    <a:pt x="500" y="42"/>
                  </a:lnTo>
                  <a:lnTo>
                    <a:pt x="497" y="29"/>
                  </a:lnTo>
                  <a:lnTo>
                    <a:pt x="497" y="29"/>
                  </a:lnTo>
                  <a:lnTo>
                    <a:pt x="493" y="22"/>
                  </a:lnTo>
                  <a:lnTo>
                    <a:pt x="490" y="16"/>
                  </a:lnTo>
                  <a:lnTo>
                    <a:pt x="485" y="11"/>
                  </a:lnTo>
                  <a:lnTo>
                    <a:pt x="480" y="7"/>
                  </a:lnTo>
                  <a:lnTo>
                    <a:pt x="475" y="5"/>
                  </a:lnTo>
                  <a:lnTo>
                    <a:pt x="468" y="2"/>
                  </a:lnTo>
                  <a:lnTo>
                    <a:pt x="456" y="1"/>
                  </a:lnTo>
                  <a:lnTo>
                    <a:pt x="441" y="0"/>
                  </a:lnTo>
                  <a:lnTo>
                    <a:pt x="427" y="1"/>
                  </a:lnTo>
                  <a:lnTo>
                    <a:pt x="400" y="5"/>
                  </a:lnTo>
                  <a:lnTo>
                    <a:pt x="400" y="5"/>
                  </a:lnTo>
                  <a:lnTo>
                    <a:pt x="327" y="10"/>
                  </a:lnTo>
                  <a:lnTo>
                    <a:pt x="202" y="18"/>
                  </a:lnTo>
                  <a:lnTo>
                    <a:pt x="137" y="25"/>
                  </a:lnTo>
                  <a:lnTo>
                    <a:pt x="81" y="31"/>
                  </a:lnTo>
                  <a:lnTo>
                    <a:pt x="38" y="37"/>
                  </a:lnTo>
                  <a:lnTo>
                    <a:pt x="24" y="39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2" y="47"/>
                  </a:lnTo>
                  <a:lnTo>
                    <a:pt x="9" y="52"/>
                  </a:lnTo>
                  <a:lnTo>
                    <a:pt x="6" y="56"/>
                  </a:lnTo>
                  <a:lnTo>
                    <a:pt x="4" y="63"/>
                  </a:lnTo>
                  <a:lnTo>
                    <a:pt x="1" y="75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1" y="118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6" y="172"/>
                  </a:lnTo>
                  <a:lnTo>
                    <a:pt x="9" y="201"/>
                  </a:lnTo>
                  <a:lnTo>
                    <a:pt x="11" y="216"/>
                  </a:lnTo>
                  <a:lnTo>
                    <a:pt x="15" y="229"/>
                  </a:lnTo>
                  <a:lnTo>
                    <a:pt x="20" y="242"/>
                  </a:lnTo>
                  <a:lnTo>
                    <a:pt x="24" y="253"/>
                  </a:lnTo>
                  <a:lnTo>
                    <a:pt x="24" y="25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5" name="Freeform 49"/>
            <p:cNvSpPr>
              <a:spLocks noEditPoints="1"/>
            </p:cNvSpPr>
            <p:nvPr/>
          </p:nvSpPr>
          <p:spPr bwMode="auto">
            <a:xfrm>
              <a:off x="3371" y="2708"/>
              <a:ext cx="65" cy="109"/>
            </a:xfrm>
            <a:custGeom>
              <a:avLst/>
              <a:gdLst>
                <a:gd name="T0" fmla="*/ 46 w 65"/>
                <a:gd name="T1" fmla="*/ 67 h 109"/>
                <a:gd name="T2" fmla="*/ 46 w 65"/>
                <a:gd name="T3" fmla="*/ 66 h 109"/>
                <a:gd name="T4" fmla="*/ 52 w 65"/>
                <a:gd name="T5" fmla="*/ 63 h 109"/>
                <a:gd name="T6" fmla="*/ 62 w 65"/>
                <a:gd name="T7" fmla="*/ 51 h 109"/>
                <a:gd name="T8" fmla="*/ 65 w 65"/>
                <a:gd name="T9" fmla="*/ 36 h 109"/>
                <a:gd name="T10" fmla="*/ 64 w 65"/>
                <a:gd name="T11" fmla="*/ 22 h 109"/>
                <a:gd name="T12" fmla="*/ 60 w 65"/>
                <a:gd name="T13" fmla="*/ 14 h 109"/>
                <a:gd name="T14" fmla="*/ 60 w 65"/>
                <a:gd name="T15" fmla="*/ 13 h 109"/>
                <a:gd name="T16" fmla="*/ 57 w 65"/>
                <a:gd name="T17" fmla="*/ 8 h 109"/>
                <a:gd name="T18" fmla="*/ 47 w 65"/>
                <a:gd name="T19" fmla="*/ 2 h 109"/>
                <a:gd name="T20" fmla="*/ 35 w 65"/>
                <a:gd name="T21" fmla="*/ 0 h 109"/>
                <a:gd name="T22" fmla="*/ 18 w 65"/>
                <a:gd name="T23" fmla="*/ 2 h 109"/>
                <a:gd name="T24" fmla="*/ 8 w 65"/>
                <a:gd name="T25" fmla="*/ 9 h 109"/>
                <a:gd name="T26" fmla="*/ 2 w 65"/>
                <a:gd name="T27" fmla="*/ 20 h 109"/>
                <a:gd name="T28" fmla="*/ 0 w 65"/>
                <a:gd name="T29" fmla="*/ 24 h 109"/>
                <a:gd name="T30" fmla="*/ 4 w 65"/>
                <a:gd name="T31" fmla="*/ 40 h 109"/>
                <a:gd name="T32" fmla="*/ 11 w 65"/>
                <a:gd name="T33" fmla="*/ 50 h 109"/>
                <a:gd name="T34" fmla="*/ 16 w 65"/>
                <a:gd name="T35" fmla="*/ 50 h 109"/>
                <a:gd name="T36" fmla="*/ 19 w 65"/>
                <a:gd name="T37" fmla="*/ 40 h 109"/>
                <a:gd name="T38" fmla="*/ 18 w 65"/>
                <a:gd name="T39" fmla="*/ 31 h 109"/>
                <a:gd name="T40" fmla="*/ 18 w 65"/>
                <a:gd name="T41" fmla="*/ 28 h 109"/>
                <a:gd name="T42" fmla="*/ 21 w 65"/>
                <a:gd name="T43" fmla="*/ 23 h 109"/>
                <a:gd name="T44" fmla="*/ 25 w 65"/>
                <a:gd name="T45" fmla="*/ 19 h 109"/>
                <a:gd name="T46" fmla="*/ 36 w 65"/>
                <a:gd name="T47" fmla="*/ 19 h 109"/>
                <a:gd name="T48" fmla="*/ 43 w 65"/>
                <a:gd name="T49" fmla="*/ 24 h 109"/>
                <a:gd name="T50" fmla="*/ 43 w 65"/>
                <a:gd name="T51" fmla="*/ 24 h 109"/>
                <a:gd name="T52" fmla="*/ 43 w 65"/>
                <a:gd name="T53" fmla="*/ 24 h 109"/>
                <a:gd name="T54" fmla="*/ 46 w 65"/>
                <a:gd name="T55" fmla="*/ 31 h 109"/>
                <a:gd name="T56" fmla="*/ 44 w 65"/>
                <a:gd name="T57" fmla="*/ 42 h 109"/>
                <a:gd name="T58" fmla="*/ 40 w 65"/>
                <a:gd name="T59" fmla="*/ 49 h 109"/>
                <a:gd name="T60" fmla="*/ 32 w 65"/>
                <a:gd name="T61" fmla="*/ 55 h 109"/>
                <a:gd name="T62" fmla="*/ 29 w 65"/>
                <a:gd name="T63" fmla="*/ 63 h 109"/>
                <a:gd name="T64" fmla="*/ 29 w 65"/>
                <a:gd name="T65" fmla="*/ 63 h 109"/>
                <a:gd name="T66" fmla="*/ 30 w 65"/>
                <a:gd name="T67" fmla="*/ 74 h 109"/>
                <a:gd name="T68" fmla="*/ 35 w 65"/>
                <a:gd name="T69" fmla="*/ 89 h 109"/>
                <a:gd name="T70" fmla="*/ 40 w 65"/>
                <a:gd name="T71" fmla="*/ 90 h 109"/>
                <a:gd name="T72" fmla="*/ 44 w 65"/>
                <a:gd name="T73" fmla="*/ 83 h 109"/>
                <a:gd name="T74" fmla="*/ 46 w 65"/>
                <a:gd name="T75" fmla="*/ 67 h 109"/>
                <a:gd name="T76" fmla="*/ 41 w 65"/>
                <a:gd name="T77" fmla="*/ 94 h 109"/>
                <a:gd name="T78" fmla="*/ 48 w 65"/>
                <a:gd name="T79" fmla="*/ 98 h 109"/>
                <a:gd name="T80" fmla="*/ 48 w 65"/>
                <a:gd name="T81" fmla="*/ 104 h 109"/>
                <a:gd name="T82" fmla="*/ 42 w 65"/>
                <a:gd name="T83" fmla="*/ 109 h 109"/>
                <a:gd name="T84" fmla="*/ 37 w 65"/>
                <a:gd name="T85" fmla="*/ 107 h 109"/>
                <a:gd name="T86" fmla="*/ 33 w 65"/>
                <a:gd name="T87" fmla="*/ 101 h 109"/>
                <a:gd name="T88" fmla="*/ 38 w 65"/>
                <a:gd name="T89" fmla="*/ 9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" h="109">
                  <a:moveTo>
                    <a:pt x="46" y="67"/>
                  </a:moveTo>
                  <a:lnTo>
                    <a:pt x="46" y="67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52" y="63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62" y="51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5" y="3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4" y="22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57" y="8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9"/>
                  </a:lnTo>
                  <a:lnTo>
                    <a:pt x="8" y="9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4" y="40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1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8" y="35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9"/>
                  </a:lnTo>
                  <a:lnTo>
                    <a:pt x="46" y="39"/>
                  </a:lnTo>
                  <a:lnTo>
                    <a:pt x="44" y="42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0" y="49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2" y="55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9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9"/>
                  </a:lnTo>
                  <a:lnTo>
                    <a:pt x="32" y="84"/>
                  </a:lnTo>
                  <a:lnTo>
                    <a:pt x="35" y="89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2" y="89"/>
                  </a:lnTo>
                  <a:lnTo>
                    <a:pt x="43" y="88"/>
                  </a:lnTo>
                  <a:lnTo>
                    <a:pt x="44" y="8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6" y="67"/>
                  </a:lnTo>
                  <a:lnTo>
                    <a:pt x="46" y="67"/>
                  </a:lnTo>
                  <a:close/>
                  <a:moveTo>
                    <a:pt x="41" y="94"/>
                  </a:moveTo>
                  <a:lnTo>
                    <a:pt x="41" y="94"/>
                  </a:lnTo>
                  <a:lnTo>
                    <a:pt x="43" y="94"/>
                  </a:lnTo>
                  <a:lnTo>
                    <a:pt x="46" y="95"/>
                  </a:lnTo>
                  <a:lnTo>
                    <a:pt x="48" y="98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47" y="106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0" y="109"/>
                  </a:lnTo>
                  <a:lnTo>
                    <a:pt x="37" y="107"/>
                  </a:lnTo>
                  <a:lnTo>
                    <a:pt x="35" y="105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5" y="99"/>
                  </a:lnTo>
                  <a:lnTo>
                    <a:pt x="36" y="96"/>
                  </a:lnTo>
                  <a:lnTo>
                    <a:pt x="38" y="95"/>
                  </a:lnTo>
                  <a:lnTo>
                    <a:pt x="41" y="94"/>
                  </a:lnTo>
                  <a:lnTo>
                    <a:pt x="41" y="94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6" name="Freeform 50"/>
            <p:cNvSpPr>
              <a:spLocks noEditPoints="1"/>
            </p:cNvSpPr>
            <p:nvPr/>
          </p:nvSpPr>
          <p:spPr bwMode="auto">
            <a:xfrm>
              <a:off x="3260" y="2697"/>
              <a:ext cx="93" cy="158"/>
            </a:xfrm>
            <a:custGeom>
              <a:avLst/>
              <a:gdLst>
                <a:gd name="T0" fmla="*/ 65 w 93"/>
                <a:gd name="T1" fmla="*/ 96 h 158"/>
                <a:gd name="T2" fmla="*/ 65 w 93"/>
                <a:gd name="T3" fmla="*/ 96 h 158"/>
                <a:gd name="T4" fmla="*/ 73 w 93"/>
                <a:gd name="T5" fmla="*/ 91 h 158"/>
                <a:gd name="T6" fmla="*/ 87 w 93"/>
                <a:gd name="T7" fmla="*/ 74 h 158"/>
                <a:gd name="T8" fmla="*/ 93 w 93"/>
                <a:gd name="T9" fmla="*/ 53 h 158"/>
                <a:gd name="T10" fmla="*/ 92 w 93"/>
                <a:gd name="T11" fmla="*/ 33 h 158"/>
                <a:gd name="T12" fmla="*/ 87 w 93"/>
                <a:gd name="T13" fmla="*/ 22 h 158"/>
                <a:gd name="T14" fmla="*/ 86 w 93"/>
                <a:gd name="T15" fmla="*/ 20 h 158"/>
                <a:gd name="T16" fmla="*/ 81 w 93"/>
                <a:gd name="T17" fmla="*/ 13 h 158"/>
                <a:gd name="T18" fmla="*/ 66 w 93"/>
                <a:gd name="T19" fmla="*/ 3 h 158"/>
                <a:gd name="T20" fmla="*/ 49 w 93"/>
                <a:gd name="T21" fmla="*/ 0 h 158"/>
                <a:gd name="T22" fmla="*/ 24 w 93"/>
                <a:gd name="T23" fmla="*/ 4 h 158"/>
                <a:gd name="T24" fmla="*/ 11 w 93"/>
                <a:gd name="T25" fmla="*/ 14 h 158"/>
                <a:gd name="T26" fmla="*/ 1 w 93"/>
                <a:gd name="T27" fmla="*/ 29 h 158"/>
                <a:gd name="T28" fmla="*/ 0 w 93"/>
                <a:gd name="T29" fmla="*/ 35 h 158"/>
                <a:gd name="T30" fmla="*/ 0 w 93"/>
                <a:gd name="T31" fmla="*/ 49 h 158"/>
                <a:gd name="T32" fmla="*/ 10 w 93"/>
                <a:gd name="T33" fmla="*/ 67 h 158"/>
                <a:gd name="T34" fmla="*/ 20 w 93"/>
                <a:gd name="T35" fmla="*/ 73 h 158"/>
                <a:gd name="T36" fmla="*/ 26 w 93"/>
                <a:gd name="T37" fmla="*/ 69 h 158"/>
                <a:gd name="T38" fmla="*/ 26 w 93"/>
                <a:gd name="T39" fmla="*/ 58 h 158"/>
                <a:gd name="T40" fmla="*/ 23 w 93"/>
                <a:gd name="T41" fmla="*/ 45 h 158"/>
                <a:gd name="T42" fmla="*/ 26 w 93"/>
                <a:gd name="T43" fmla="*/ 38 h 158"/>
                <a:gd name="T44" fmla="*/ 29 w 93"/>
                <a:gd name="T45" fmla="*/ 33 h 158"/>
                <a:gd name="T46" fmla="*/ 43 w 93"/>
                <a:gd name="T47" fmla="*/ 28 h 158"/>
                <a:gd name="T48" fmla="*/ 57 w 93"/>
                <a:gd name="T49" fmla="*/ 31 h 158"/>
                <a:gd name="T50" fmla="*/ 61 w 93"/>
                <a:gd name="T51" fmla="*/ 35 h 158"/>
                <a:gd name="T52" fmla="*/ 61 w 93"/>
                <a:gd name="T53" fmla="*/ 35 h 158"/>
                <a:gd name="T54" fmla="*/ 61 w 93"/>
                <a:gd name="T55" fmla="*/ 36 h 158"/>
                <a:gd name="T56" fmla="*/ 65 w 93"/>
                <a:gd name="T57" fmla="*/ 46 h 158"/>
                <a:gd name="T58" fmla="*/ 65 w 93"/>
                <a:gd name="T59" fmla="*/ 57 h 158"/>
                <a:gd name="T60" fmla="*/ 60 w 93"/>
                <a:gd name="T61" fmla="*/ 67 h 158"/>
                <a:gd name="T62" fmla="*/ 50 w 93"/>
                <a:gd name="T63" fmla="*/ 76 h 158"/>
                <a:gd name="T64" fmla="*/ 43 w 93"/>
                <a:gd name="T65" fmla="*/ 83 h 158"/>
                <a:gd name="T66" fmla="*/ 40 w 93"/>
                <a:gd name="T67" fmla="*/ 93 h 158"/>
                <a:gd name="T68" fmla="*/ 40 w 93"/>
                <a:gd name="T69" fmla="*/ 100 h 158"/>
                <a:gd name="T70" fmla="*/ 43 w 93"/>
                <a:gd name="T71" fmla="*/ 115 h 158"/>
                <a:gd name="T72" fmla="*/ 49 w 93"/>
                <a:gd name="T73" fmla="*/ 128 h 158"/>
                <a:gd name="T74" fmla="*/ 56 w 93"/>
                <a:gd name="T75" fmla="*/ 131 h 158"/>
                <a:gd name="T76" fmla="*/ 62 w 93"/>
                <a:gd name="T77" fmla="*/ 125 h 158"/>
                <a:gd name="T78" fmla="*/ 64 w 93"/>
                <a:gd name="T79" fmla="*/ 105 h 158"/>
                <a:gd name="T80" fmla="*/ 65 w 93"/>
                <a:gd name="T81" fmla="*/ 96 h 158"/>
                <a:gd name="T82" fmla="*/ 57 w 93"/>
                <a:gd name="T83" fmla="*/ 136 h 158"/>
                <a:gd name="T84" fmla="*/ 69 w 93"/>
                <a:gd name="T85" fmla="*/ 142 h 158"/>
                <a:gd name="T86" fmla="*/ 69 w 93"/>
                <a:gd name="T87" fmla="*/ 150 h 158"/>
                <a:gd name="T88" fmla="*/ 60 w 93"/>
                <a:gd name="T89" fmla="*/ 158 h 158"/>
                <a:gd name="T90" fmla="*/ 51 w 93"/>
                <a:gd name="T91" fmla="*/ 155 h 158"/>
                <a:gd name="T92" fmla="*/ 48 w 93"/>
                <a:gd name="T93" fmla="*/ 148 h 158"/>
                <a:gd name="T94" fmla="*/ 54 w 93"/>
                <a:gd name="T95" fmla="*/ 13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3" h="158">
                  <a:moveTo>
                    <a:pt x="65" y="96"/>
                  </a:moveTo>
                  <a:lnTo>
                    <a:pt x="65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4" y="98"/>
                  </a:lnTo>
                  <a:lnTo>
                    <a:pt x="64" y="98"/>
                  </a:lnTo>
                  <a:lnTo>
                    <a:pt x="73" y="91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87" y="74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3" y="53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2" y="33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1" y="13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66" y="3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7" y="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5" y="2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4" y="58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2" y="69"/>
                  </a:lnTo>
                  <a:lnTo>
                    <a:pt x="16" y="72"/>
                  </a:lnTo>
                  <a:lnTo>
                    <a:pt x="20" y="73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6" y="69"/>
                  </a:lnTo>
                  <a:lnTo>
                    <a:pt x="26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3" y="52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43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6"/>
                  </a:lnTo>
                  <a:lnTo>
                    <a:pt x="61" y="36"/>
                  </a:lnTo>
                  <a:lnTo>
                    <a:pt x="64" y="41"/>
                  </a:lnTo>
                  <a:lnTo>
                    <a:pt x="65" y="46"/>
                  </a:lnTo>
                  <a:lnTo>
                    <a:pt x="65" y="46"/>
                  </a:lnTo>
                  <a:lnTo>
                    <a:pt x="65" y="51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2" y="62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72"/>
                  </a:lnTo>
                  <a:lnTo>
                    <a:pt x="50" y="76"/>
                  </a:lnTo>
                  <a:lnTo>
                    <a:pt x="50" y="76"/>
                  </a:lnTo>
                  <a:lnTo>
                    <a:pt x="46" y="79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2" y="88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100"/>
                  </a:lnTo>
                  <a:lnTo>
                    <a:pt x="42" y="107"/>
                  </a:lnTo>
                  <a:lnTo>
                    <a:pt x="42" y="107"/>
                  </a:lnTo>
                  <a:lnTo>
                    <a:pt x="43" y="115"/>
                  </a:lnTo>
                  <a:lnTo>
                    <a:pt x="45" y="122"/>
                  </a:lnTo>
                  <a:lnTo>
                    <a:pt x="48" y="126"/>
                  </a:lnTo>
                  <a:lnTo>
                    <a:pt x="49" y="128"/>
                  </a:lnTo>
                  <a:lnTo>
                    <a:pt x="53" y="131"/>
                  </a:lnTo>
                  <a:lnTo>
                    <a:pt x="56" y="131"/>
                  </a:lnTo>
                  <a:lnTo>
                    <a:pt x="56" y="131"/>
                  </a:lnTo>
                  <a:lnTo>
                    <a:pt x="59" y="129"/>
                  </a:lnTo>
                  <a:lnTo>
                    <a:pt x="61" y="128"/>
                  </a:lnTo>
                  <a:lnTo>
                    <a:pt x="62" y="125"/>
                  </a:lnTo>
                  <a:lnTo>
                    <a:pt x="64" y="121"/>
                  </a:lnTo>
                  <a:lnTo>
                    <a:pt x="64" y="112"/>
                  </a:lnTo>
                  <a:lnTo>
                    <a:pt x="64" y="105"/>
                  </a:lnTo>
                  <a:lnTo>
                    <a:pt x="64" y="105"/>
                  </a:lnTo>
                  <a:lnTo>
                    <a:pt x="64" y="101"/>
                  </a:lnTo>
                  <a:lnTo>
                    <a:pt x="65" y="96"/>
                  </a:lnTo>
                  <a:lnTo>
                    <a:pt x="65" y="96"/>
                  </a:lnTo>
                  <a:close/>
                  <a:moveTo>
                    <a:pt x="57" y="136"/>
                  </a:moveTo>
                  <a:lnTo>
                    <a:pt x="57" y="136"/>
                  </a:lnTo>
                  <a:lnTo>
                    <a:pt x="62" y="137"/>
                  </a:lnTo>
                  <a:lnTo>
                    <a:pt x="66" y="138"/>
                  </a:lnTo>
                  <a:lnTo>
                    <a:pt x="69" y="142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69" y="150"/>
                  </a:lnTo>
                  <a:lnTo>
                    <a:pt x="67" y="154"/>
                  </a:lnTo>
                  <a:lnTo>
                    <a:pt x="64" y="156"/>
                  </a:lnTo>
                  <a:lnTo>
                    <a:pt x="60" y="158"/>
                  </a:lnTo>
                  <a:lnTo>
                    <a:pt x="60" y="158"/>
                  </a:lnTo>
                  <a:lnTo>
                    <a:pt x="55" y="156"/>
                  </a:lnTo>
                  <a:lnTo>
                    <a:pt x="51" y="155"/>
                  </a:lnTo>
                  <a:lnTo>
                    <a:pt x="49" y="152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49" y="143"/>
                  </a:lnTo>
                  <a:lnTo>
                    <a:pt x="50" y="139"/>
                  </a:lnTo>
                  <a:lnTo>
                    <a:pt x="54" y="137"/>
                  </a:lnTo>
                  <a:lnTo>
                    <a:pt x="57" y="136"/>
                  </a:lnTo>
                  <a:lnTo>
                    <a:pt x="57" y="136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7" name="Freeform 51"/>
            <p:cNvSpPr>
              <a:spLocks noEditPoints="1"/>
            </p:cNvSpPr>
            <p:nvPr/>
          </p:nvSpPr>
          <p:spPr bwMode="auto">
            <a:xfrm>
              <a:off x="3157" y="2720"/>
              <a:ext cx="78" cy="132"/>
            </a:xfrm>
            <a:custGeom>
              <a:avLst/>
              <a:gdLst>
                <a:gd name="T0" fmla="*/ 54 w 78"/>
                <a:gd name="T1" fmla="*/ 82 h 132"/>
                <a:gd name="T2" fmla="*/ 54 w 78"/>
                <a:gd name="T3" fmla="*/ 81 h 132"/>
                <a:gd name="T4" fmla="*/ 61 w 78"/>
                <a:gd name="T5" fmla="*/ 77 h 132"/>
                <a:gd name="T6" fmla="*/ 74 w 78"/>
                <a:gd name="T7" fmla="*/ 62 h 132"/>
                <a:gd name="T8" fmla="*/ 78 w 78"/>
                <a:gd name="T9" fmla="*/ 45 h 132"/>
                <a:gd name="T10" fmla="*/ 76 w 78"/>
                <a:gd name="T11" fmla="*/ 28 h 132"/>
                <a:gd name="T12" fmla="*/ 72 w 78"/>
                <a:gd name="T13" fmla="*/ 18 h 132"/>
                <a:gd name="T14" fmla="*/ 72 w 78"/>
                <a:gd name="T15" fmla="*/ 17 h 132"/>
                <a:gd name="T16" fmla="*/ 67 w 78"/>
                <a:gd name="T17" fmla="*/ 11 h 132"/>
                <a:gd name="T18" fmla="*/ 55 w 78"/>
                <a:gd name="T19" fmla="*/ 3 h 132"/>
                <a:gd name="T20" fmla="*/ 42 w 78"/>
                <a:gd name="T21" fmla="*/ 0 h 132"/>
                <a:gd name="T22" fmla="*/ 21 w 78"/>
                <a:gd name="T23" fmla="*/ 3 h 132"/>
                <a:gd name="T24" fmla="*/ 9 w 78"/>
                <a:gd name="T25" fmla="*/ 12 h 132"/>
                <a:gd name="T26" fmla="*/ 1 w 78"/>
                <a:gd name="T27" fmla="*/ 26 h 132"/>
                <a:gd name="T28" fmla="*/ 0 w 78"/>
                <a:gd name="T29" fmla="*/ 30 h 132"/>
                <a:gd name="T30" fmla="*/ 0 w 78"/>
                <a:gd name="T31" fmla="*/ 40 h 132"/>
                <a:gd name="T32" fmla="*/ 9 w 78"/>
                <a:gd name="T33" fmla="*/ 56 h 132"/>
                <a:gd name="T34" fmla="*/ 20 w 78"/>
                <a:gd name="T35" fmla="*/ 61 h 132"/>
                <a:gd name="T36" fmla="*/ 22 w 78"/>
                <a:gd name="T37" fmla="*/ 55 h 132"/>
                <a:gd name="T38" fmla="*/ 20 w 78"/>
                <a:gd name="T39" fmla="*/ 44 h 132"/>
                <a:gd name="T40" fmla="*/ 21 w 78"/>
                <a:gd name="T41" fmla="*/ 34 h 132"/>
                <a:gd name="T42" fmla="*/ 21 w 78"/>
                <a:gd name="T43" fmla="*/ 32 h 132"/>
                <a:gd name="T44" fmla="*/ 29 w 78"/>
                <a:gd name="T45" fmla="*/ 24 h 132"/>
                <a:gd name="T46" fmla="*/ 43 w 78"/>
                <a:gd name="T47" fmla="*/ 24 h 132"/>
                <a:gd name="T48" fmla="*/ 48 w 78"/>
                <a:gd name="T49" fmla="*/ 27 h 132"/>
                <a:gd name="T50" fmla="*/ 51 w 78"/>
                <a:gd name="T51" fmla="*/ 30 h 132"/>
                <a:gd name="T52" fmla="*/ 51 w 78"/>
                <a:gd name="T53" fmla="*/ 30 h 132"/>
                <a:gd name="T54" fmla="*/ 54 w 78"/>
                <a:gd name="T55" fmla="*/ 35 h 132"/>
                <a:gd name="T56" fmla="*/ 55 w 78"/>
                <a:gd name="T57" fmla="*/ 44 h 132"/>
                <a:gd name="T58" fmla="*/ 53 w 78"/>
                <a:gd name="T59" fmla="*/ 53 h 132"/>
                <a:gd name="T60" fmla="*/ 47 w 78"/>
                <a:gd name="T61" fmla="*/ 60 h 132"/>
                <a:gd name="T62" fmla="*/ 39 w 78"/>
                <a:gd name="T63" fmla="*/ 66 h 132"/>
                <a:gd name="T64" fmla="*/ 34 w 78"/>
                <a:gd name="T65" fmla="*/ 77 h 132"/>
                <a:gd name="T66" fmla="*/ 33 w 78"/>
                <a:gd name="T67" fmla="*/ 78 h 132"/>
                <a:gd name="T68" fmla="*/ 34 w 78"/>
                <a:gd name="T69" fmla="*/ 91 h 132"/>
                <a:gd name="T70" fmla="*/ 42 w 78"/>
                <a:gd name="T71" fmla="*/ 108 h 132"/>
                <a:gd name="T72" fmla="*/ 47 w 78"/>
                <a:gd name="T73" fmla="*/ 110 h 132"/>
                <a:gd name="T74" fmla="*/ 53 w 78"/>
                <a:gd name="T75" fmla="*/ 102 h 132"/>
                <a:gd name="T76" fmla="*/ 53 w 78"/>
                <a:gd name="T77" fmla="*/ 89 h 132"/>
                <a:gd name="T78" fmla="*/ 49 w 78"/>
                <a:gd name="T79" fmla="*/ 114 h 132"/>
                <a:gd name="T80" fmla="*/ 55 w 78"/>
                <a:gd name="T81" fmla="*/ 116 h 132"/>
                <a:gd name="T82" fmla="*/ 58 w 78"/>
                <a:gd name="T83" fmla="*/ 122 h 132"/>
                <a:gd name="T84" fmla="*/ 54 w 78"/>
                <a:gd name="T85" fmla="*/ 131 h 132"/>
                <a:gd name="T86" fmla="*/ 47 w 78"/>
                <a:gd name="T87" fmla="*/ 132 h 132"/>
                <a:gd name="T88" fmla="*/ 40 w 78"/>
                <a:gd name="T89" fmla="*/ 124 h 132"/>
                <a:gd name="T90" fmla="*/ 43 w 78"/>
                <a:gd name="T91" fmla="*/ 118 h 132"/>
                <a:gd name="T92" fmla="*/ 49 w 78"/>
                <a:gd name="T93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132">
                  <a:moveTo>
                    <a:pt x="54" y="82"/>
                  </a:moveTo>
                  <a:lnTo>
                    <a:pt x="54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61" y="77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74" y="62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8" y="45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6" y="28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67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55" y="3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5" y="7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9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14" y="61"/>
                  </a:lnTo>
                  <a:lnTo>
                    <a:pt x="16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0" y="44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7" y="23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4" y="35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5" y="4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3" y="53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47" y="60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39" y="66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4" y="77"/>
                  </a:lnTo>
                  <a:lnTo>
                    <a:pt x="34" y="77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84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6" y="97"/>
                  </a:lnTo>
                  <a:lnTo>
                    <a:pt x="38" y="103"/>
                  </a:lnTo>
                  <a:lnTo>
                    <a:pt x="42" y="108"/>
                  </a:lnTo>
                  <a:lnTo>
                    <a:pt x="44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9" y="109"/>
                  </a:lnTo>
                  <a:lnTo>
                    <a:pt x="51" y="108"/>
                  </a:lnTo>
                  <a:lnTo>
                    <a:pt x="53" y="102"/>
                  </a:lnTo>
                  <a:lnTo>
                    <a:pt x="53" y="94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4" y="82"/>
                  </a:lnTo>
                  <a:lnTo>
                    <a:pt x="54" y="82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1" y="115"/>
                  </a:lnTo>
                  <a:lnTo>
                    <a:pt x="55" y="116"/>
                  </a:lnTo>
                  <a:lnTo>
                    <a:pt x="58" y="119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58" y="126"/>
                  </a:lnTo>
                  <a:lnTo>
                    <a:pt x="56" y="129"/>
                  </a:lnTo>
                  <a:lnTo>
                    <a:pt x="54" y="131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47" y="132"/>
                  </a:lnTo>
                  <a:lnTo>
                    <a:pt x="43" y="130"/>
                  </a:lnTo>
                  <a:lnTo>
                    <a:pt x="42" y="127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0" y="120"/>
                  </a:lnTo>
                  <a:lnTo>
                    <a:pt x="43" y="118"/>
                  </a:lnTo>
                  <a:lnTo>
                    <a:pt x="45" y="115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88" name="Group 54"/>
          <p:cNvGrpSpPr>
            <a:grpSpLocks noChangeAspect="1"/>
          </p:cNvGrpSpPr>
          <p:nvPr/>
        </p:nvGrpSpPr>
        <p:grpSpPr bwMode="auto">
          <a:xfrm>
            <a:off x="2368164" y="3855422"/>
            <a:ext cx="487362" cy="466593"/>
            <a:chOff x="3593" y="2637"/>
            <a:chExt cx="352" cy="337"/>
          </a:xfrm>
        </p:grpSpPr>
        <p:sp>
          <p:nvSpPr>
            <p:cNvPr id="89" name="AutoShape 53"/>
            <p:cNvSpPr>
              <a:spLocks noChangeAspect="1" noChangeArrowheads="1" noTextEdit="1"/>
            </p:cNvSpPr>
            <p:nvPr/>
          </p:nvSpPr>
          <p:spPr bwMode="auto">
            <a:xfrm>
              <a:off x="3593" y="2637"/>
              <a:ext cx="352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0" name="Freeform 58"/>
            <p:cNvSpPr>
              <a:spLocks noEditPoints="1"/>
            </p:cNvSpPr>
            <p:nvPr/>
          </p:nvSpPr>
          <p:spPr bwMode="auto">
            <a:xfrm>
              <a:off x="3784" y="2707"/>
              <a:ext cx="71" cy="143"/>
            </a:xfrm>
            <a:custGeom>
              <a:avLst/>
              <a:gdLst>
                <a:gd name="T0" fmla="*/ 49 w 141"/>
                <a:gd name="T1" fmla="*/ 247 h 287"/>
                <a:gd name="T2" fmla="*/ 62 w 141"/>
                <a:gd name="T3" fmla="*/ 268 h 287"/>
                <a:gd name="T4" fmla="*/ 54 w 141"/>
                <a:gd name="T5" fmla="*/ 282 h 287"/>
                <a:gd name="T6" fmla="*/ 38 w 141"/>
                <a:gd name="T7" fmla="*/ 287 h 287"/>
                <a:gd name="T8" fmla="*/ 19 w 141"/>
                <a:gd name="T9" fmla="*/ 272 h 287"/>
                <a:gd name="T10" fmla="*/ 20 w 141"/>
                <a:gd name="T11" fmla="*/ 255 h 287"/>
                <a:gd name="T12" fmla="*/ 41 w 141"/>
                <a:gd name="T13" fmla="*/ 244 h 287"/>
                <a:gd name="T14" fmla="*/ 82 w 141"/>
                <a:gd name="T15" fmla="*/ 179 h 287"/>
                <a:gd name="T16" fmla="*/ 115 w 141"/>
                <a:gd name="T17" fmla="*/ 141 h 287"/>
                <a:gd name="T18" fmla="*/ 133 w 141"/>
                <a:gd name="T19" fmla="*/ 109 h 287"/>
                <a:gd name="T20" fmla="*/ 141 w 141"/>
                <a:gd name="T21" fmla="*/ 73 h 287"/>
                <a:gd name="T22" fmla="*/ 139 w 141"/>
                <a:gd name="T23" fmla="*/ 54 h 287"/>
                <a:gd name="T24" fmla="*/ 137 w 141"/>
                <a:gd name="T25" fmla="*/ 49 h 287"/>
                <a:gd name="T26" fmla="*/ 137 w 141"/>
                <a:gd name="T27" fmla="*/ 48 h 287"/>
                <a:gd name="T28" fmla="*/ 126 w 141"/>
                <a:gd name="T29" fmla="*/ 27 h 287"/>
                <a:gd name="T30" fmla="*/ 104 w 141"/>
                <a:gd name="T31" fmla="*/ 10 h 287"/>
                <a:gd name="T32" fmla="*/ 66 w 141"/>
                <a:gd name="T33" fmla="*/ 0 h 287"/>
                <a:gd name="T34" fmla="*/ 39 w 141"/>
                <a:gd name="T35" fmla="*/ 5 h 287"/>
                <a:gd name="T36" fmla="*/ 17 w 141"/>
                <a:gd name="T37" fmla="*/ 19 h 287"/>
                <a:gd name="T38" fmla="*/ 3 w 141"/>
                <a:gd name="T39" fmla="*/ 40 h 287"/>
                <a:gd name="T40" fmla="*/ 0 w 141"/>
                <a:gd name="T41" fmla="*/ 57 h 287"/>
                <a:gd name="T42" fmla="*/ 5 w 141"/>
                <a:gd name="T43" fmla="*/ 90 h 287"/>
                <a:gd name="T44" fmla="*/ 11 w 141"/>
                <a:gd name="T45" fmla="*/ 100 h 287"/>
                <a:gd name="T46" fmla="*/ 22 w 141"/>
                <a:gd name="T47" fmla="*/ 105 h 287"/>
                <a:gd name="T48" fmla="*/ 28 w 141"/>
                <a:gd name="T49" fmla="*/ 95 h 287"/>
                <a:gd name="T50" fmla="*/ 28 w 141"/>
                <a:gd name="T51" fmla="*/ 73 h 287"/>
                <a:gd name="T52" fmla="*/ 35 w 141"/>
                <a:gd name="T53" fmla="*/ 54 h 287"/>
                <a:gd name="T54" fmla="*/ 36 w 141"/>
                <a:gd name="T55" fmla="*/ 49 h 287"/>
                <a:gd name="T56" fmla="*/ 46 w 141"/>
                <a:gd name="T57" fmla="*/ 43 h 287"/>
                <a:gd name="T58" fmla="*/ 58 w 141"/>
                <a:gd name="T59" fmla="*/ 38 h 287"/>
                <a:gd name="T60" fmla="*/ 79 w 141"/>
                <a:gd name="T61" fmla="*/ 41 h 287"/>
                <a:gd name="T62" fmla="*/ 92 w 141"/>
                <a:gd name="T63" fmla="*/ 48 h 287"/>
                <a:gd name="T64" fmla="*/ 100 w 141"/>
                <a:gd name="T65" fmla="*/ 60 h 287"/>
                <a:gd name="T66" fmla="*/ 100 w 141"/>
                <a:gd name="T67" fmla="*/ 62 h 287"/>
                <a:gd name="T68" fmla="*/ 101 w 141"/>
                <a:gd name="T69" fmla="*/ 64 h 287"/>
                <a:gd name="T70" fmla="*/ 100 w 141"/>
                <a:gd name="T71" fmla="*/ 84 h 287"/>
                <a:gd name="T72" fmla="*/ 90 w 141"/>
                <a:gd name="T73" fmla="*/ 109 h 287"/>
                <a:gd name="T74" fmla="*/ 69 w 141"/>
                <a:gd name="T75" fmla="*/ 144 h 287"/>
                <a:gd name="T76" fmla="*/ 58 w 141"/>
                <a:gd name="T77" fmla="*/ 157 h 287"/>
                <a:gd name="T78" fmla="*/ 38 w 141"/>
                <a:gd name="T79" fmla="*/ 182 h 287"/>
                <a:gd name="T80" fmla="*/ 33 w 141"/>
                <a:gd name="T81" fmla="*/ 200 h 287"/>
                <a:gd name="T82" fmla="*/ 36 w 141"/>
                <a:gd name="T83" fmla="*/ 212 h 287"/>
                <a:gd name="T84" fmla="*/ 43 w 141"/>
                <a:gd name="T85" fmla="*/ 214 h 287"/>
                <a:gd name="T86" fmla="*/ 62 w 141"/>
                <a:gd name="T87" fmla="*/ 196 h 287"/>
                <a:gd name="T88" fmla="*/ 79 w 141"/>
                <a:gd name="T89" fmla="*/ 182 h 287"/>
                <a:gd name="T90" fmla="*/ 82 w 141"/>
                <a:gd name="T91" fmla="*/ 17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1" h="287">
                  <a:moveTo>
                    <a:pt x="41" y="244"/>
                  </a:moveTo>
                  <a:lnTo>
                    <a:pt x="41" y="244"/>
                  </a:lnTo>
                  <a:lnTo>
                    <a:pt x="49" y="247"/>
                  </a:lnTo>
                  <a:lnTo>
                    <a:pt x="55" y="252"/>
                  </a:lnTo>
                  <a:lnTo>
                    <a:pt x="60" y="260"/>
                  </a:lnTo>
                  <a:lnTo>
                    <a:pt x="62" y="268"/>
                  </a:lnTo>
                  <a:lnTo>
                    <a:pt x="62" y="268"/>
                  </a:lnTo>
                  <a:lnTo>
                    <a:pt x="58" y="276"/>
                  </a:lnTo>
                  <a:lnTo>
                    <a:pt x="54" y="282"/>
                  </a:lnTo>
                  <a:lnTo>
                    <a:pt x="46" y="287"/>
                  </a:lnTo>
                  <a:lnTo>
                    <a:pt x="38" y="287"/>
                  </a:lnTo>
                  <a:lnTo>
                    <a:pt x="38" y="287"/>
                  </a:lnTo>
                  <a:lnTo>
                    <a:pt x="28" y="285"/>
                  </a:lnTo>
                  <a:lnTo>
                    <a:pt x="22" y="279"/>
                  </a:lnTo>
                  <a:lnTo>
                    <a:pt x="19" y="272"/>
                  </a:lnTo>
                  <a:lnTo>
                    <a:pt x="17" y="263"/>
                  </a:lnTo>
                  <a:lnTo>
                    <a:pt x="17" y="263"/>
                  </a:lnTo>
                  <a:lnTo>
                    <a:pt x="20" y="255"/>
                  </a:lnTo>
                  <a:lnTo>
                    <a:pt x="25" y="249"/>
                  </a:lnTo>
                  <a:lnTo>
                    <a:pt x="33" y="245"/>
                  </a:lnTo>
                  <a:lnTo>
                    <a:pt x="41" y="244"/>
                  </a:lnTo>
                  <a:lnTo>
                    <a:pt x="41" y="244"/>
                  </a:lnTo>
                  <a:close/>
                  <a:moveTo>
                    <a:pt x="82" y="179"/>
                  </a:moveTo>
                  <a:lnTo>
                    <a:pt x="82" y="179"/>
                  </a:lnTo>
                  <a:lnTo>
                    <a:pt x="95" y="168"/>
                  </a:lnTo>
                  <a:lnTo>
                    <a:pt x="106" y="155"/>
                  </a:lnTo>
                  <a:lnTo>
                    <a:pt x="115" y="141"/>
                  </a:lnTo>
                  <a:lnTo>
                    <a:pt x="123" y="127"/>
                  </a:lnTo>
                  <a:lnTo>
                    <a:pt x="123" y="127"/>
                  </a:lnTo>
                  <a:lnTo>
                    <a:pt x="133" y="109"/>
                  </a:lnTo>
                  <a:lnTo>
                    <a:pt x="137" y="92"/>
                  </a:lnTo>
                  <a:lnTo>
                    <a:pt x="137" y="92"/>
                  </a:lnTo>
                  <a:lnTo>
                    <a:pt x="141" y="73"/>
                  </a:lnTo>
                  <a:lnTo>
                    <a:pt x="141" y="64"/>
                  </a:lnTo>
                  <a:lnTo>
                    <a:pt x="139" y="54"/>
                  </a:lnTo>
                  <a:lnTo>
                    <a:pt x="139" y="54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3" y="37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15" y="18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92" y="5"/>
                  </a:lnTo>
                  <a:lnTo>
                    <a:pt x="79" y="2"/>
                  </a:lnTo>
                  <a:lnTo>
                    <a:pt x="66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39" y="5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17" y="1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8" y="95"/>
                  </a:lnTo>
                  <a:lnTo>
                    <a:pt x="11" y="100"/>
                  </a:lnTo>
                  <a:lnTo>
                    <a:pt x="16" y="105"/>
                  </a:lnTo>
                  <a:lnTo>
                    <a:pt x="19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5" y="101"/>
                  </a:lnTo>
                  <a:lnTo>
                    <a:pt x="28" y="95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73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41" y="46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52" y="4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6" y="38"/>
                  </a:lnTo>
                  <a:lnTo>
                    <a:pt x="73" y="40"/>
                  </a:lnTo>
                  <a:lnTo>
                    <a:pt x="79" y="41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92" y="48"/>
                  </a:lnTo>
                  <a:lnTo>
                    <a:pt x="95" y="52"/>
                  </a:lnTo>
                  <a:lnTo>
                    <a:pt x="95" y="52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1" y="73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6" y="97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77" y="133"/>
                  </a:lnTo>
                  <a:lnTo>
                    <a:pt x="69" y="144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58" y="157"/>
                  </a:lnTo>
                  <a:lnTo>
                    <a:pt x="58" y="157"/>
                  </a:lnTo>
                  <a:lnTo>
                    <a:pt x="47" y="168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35" y="190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33" y="209"/>
                  </a:lnTo>
                  <a:lnTo>
                    <a:pt x="36" y="212"/>
                  </a:lnTo>
                  <a:lnTo>
                    <a:pt x="39" y="214"/>
                  </a:lnTo>
                  <a:lnTo>
                    <a:pt x="39" y="214"/>
                  </a:lnTo>
                  <a:lnTo>
                    <a:pt x="43" y="214"/>
                  </a:lnTo>
                  <a:lnTo>
                    <a:pt x="46" y="214"/>
                  </a:lnTo>
                  <a:lnTo>
                    <a:pt x="50" y="209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69" y="189"/>
                  </a:lnTo>
                  <a:lnTo>
                    <a:pt x="79" y="182"/>
                  </a:lnTo>
                  <a:lnTo>
                    <a:pt x="79" y="182"/>
                  </a:lnTo>
                  <a:lnTo>
                    <a:pt x="82" y="179"/>
                  </a:lnTo>
                  <a:lnTo>
                    <a:pt x="82" y="179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3" name="Freeform 59"/>
            <p:cNvSpPr>
              <a:spLocks noEditPoints="1"/>
            </p:cNvSpPr>
            <p:nvPr/>
          </p:nvSpPr>
          <p:spPr bwMode="auto">
            <a:xfrm>
              <a:off x="3681" y="2716"/>
              <a:ext cx="73" cy="142"/>
            </a:xfrm>
            <a:custGeom>
              <a:avLst/>
              <a:gdLst>
                <a:gd name="T0" fmla="*/ 121 w 145"/>
                <a:gd name="T1" fmla="*/ 239 h 283"/>
                <a:gd name="T2" fmla="*/ 140 w 145"/>
                <a:gd name="T3" fmla="*/ 255 h 283"/>
                <a:gd name="T4" fmla="*/ 139 w 145"/>
                <a:gd name="T5" fmla="*/ 271 h 283"/>
                <a:gd name="T6" fmla="*/ 126 w 145"/>
                <a:gd name="T7" fmla="*/ 282 h 283"/>
                <a:gd name="T8" fmla="*/ 102 w 145"/>
                <a:gd name="T9" fmla="*/ 276 h 283"/>
                <a:gd name="T10" fmla="*/ 98 w 145"/>
                <a:gd name="T11" fmla="*/ 260 h 283"/>
                <a:gd name="T12" fmla="*/ 114 w 145"/>
                <a:gd name="T13" fmla="*/ 241 h 283"/>
                <a:gd name="T14" fmla="*/ 126 w 145"/>
                <a:gd name="T15" fmla="*/ 165 h 283"/>
                <a:gd name="T16" fmla="*/ 142 w 145"/>
                <a:gd name="T17" fmla="*/ 117 h 283"/>
                <a:gd name="T18" fmla="*/ 145 w 145"/>
                <a:gd name="T19" fmla="*/ 82 h 283"/>
                <a:gd name="T20" fmla="*/ 139 w 145"/>
                <a:gd name="T21" fmla="*/ 45 h 283"/>
                <a:gd name="T22" fmla="*/ 131 w 145"/>
                <a:gd name="T23" fmla="*/ 27 h 283"/>
                <a:gd name="T24" fmla="*/ 126 w 145"/>
                <a:gd name="T25" fmla="*/ 24 h 283"/>
                <a:gd name="T26" fmla="*/ 126 w 145"/>
                <a:gd name="T27" fmla="*/ 22 h 283"/>
                <a:gd name="T28" fmla="*/ 107 w 145"/>
                <a:gd name="T29" fmla="*/ 8 h 283"/>
                <a:gd name="T30" fmla="*/ 82 w 145"/>
                <a:gd name="T31" fmla="*/ 0 h 283"/>
                <a:gd name="T32" fmla="*/ 42 w 145"/>
                <a:gd name="T33" fmla="*/ 7 h 283"/>
                <a:gd name="T34" fmla="*/ 20 w 145"/>
                <a:gd name="T35" fmla="*/ 21 h 283"/>
                <a:gd name="T36" fmla="*/ 4 w 145"/>
                <a:gd name="T37" fmla="*/ 43 h 283"/>
                <a:gd name="T38" fmla="*/ 0 w 145"/>
                <a:gd name="T39" fmla="*/ 67 h 283"/>
                <a:gd name="T40" fmla="*/ 3 w 145"/>
                <a:gd name="T41" fmla="*/ 86 h 283"/>
                <a:gd name="T42" fmla="*/ 20 w 145"/>
                <a:gd name="T43" fmla="*/ 113 h 283"/>
                <a:gd name="T44" fmla="*/ 31 w 145"/>
                <a:gd name="T45" fmla="*/ 120 h 283"/>
                <a:gd name="T46" fmla="*/ 41 w 145"/>
                <a:gd name="T47" fmla="*/ 119 h 283"/>
                <a:gd name="T48" fmla="*/ 44 w 145"/>
                <a:gd name="T49" fmla="*/ 109 h 283"/>
                <a:gd name="T50" fmla="*/ 36 w 145"/>
                <a:gd name="T51" fmla="*/ 89 h 283"/>
                <a:gd name="T52" fmla="*/ 33 w 145"/>
                <a:gd name="T53" fmla="*/ 68 h 283"/>
                <a:gd name="T54" fmla="*/ 34 w 145"/>
                <a:gd name="T55" fmla="*/ 64 h 283"/>
                <a:gd name="T56" fmla="*/ 39 w 145"/>
                <a:gd name="T57" fmla="*/ 52 h 283"/>
                <a:gd name="T58" fmla="*/ 50 w 145"/>
                <a:gd name="T59" fmla="*/ 45 h 283"/>
                <a:gd name="T60" fmla="*/ 69 w 145"/>
                <a:gd name="T61" fmla="*/ 38 h 283"/>
                <a:gd name="T62" fmla="*/ 83 w 145"/>
                <a:gd name="T63" fmla="*/ 40 h 283"/>
                <a:gd name="T64" fmla="*/ 96 w 145"/>
                <a:gd name="T65" fmla="*/ 49 h 283"/>
                <a:gd name="T66" fmla="*/ 96 w 145"/>
                <a:gd name="T67" fmla="*/ 49 h 283"/>
                <a:gd name="T68" fmla="*/ 98 w 145"/>
                <a:gd name="T69" fmla="*/ 51 h 283"/>
                <a:gd name="T70" fmla="*/ 106 w 145"/>
                <a:gd name="T71" fmla="*/ 70 h 283"/>
                <a:gd name="T72" fmla="*/ 107 w 145"/>
                <a:gd name="T73" fmla="*/ 98 h 283"/>
                <a:gd name="T74" fmla="*/ 101 w 145"/>
                <a:gd name="T75" fmla="*/ 138 h 283"/>
                <a:gd name="T76" fmla="*/ 95 w 145"/>
                <a:gd name="T77" fmla="*/ 154 h 283"/>
                <a:gd name="T78" fmla="*/ 87 w 145"/>
                <a:gd name="T79" fmla="*/ 184 h 283"/>
                <a:gd name="T80" fmla="*/ 88 w 145"/>
                <a:gd name="T81" fmla="*/ 203 h 283"/>
                <a:gd name="T82" fmla="*/ 96 w 145"/>
                <a:gd name="T83" fmla="*/ 214 h 283"/>
                <a:gd name="T84" fmla="*/ 102 w 145"/>
                <a:gd name="T85" fmla="*/ 212 h 283"/>
                <a:gd name="T86" fmla="*/ 114 w 145"/>
                <a:gd name="T87" fmla="*/ 190 h 283"/>
                <a:gd name="T88" fmla="*/ 125 w 145"/>
                <a:gd name="T89" fmla="*/ 168 h 283"/>
                <a:gd name="T90" fmla="*/ 126 w 145"/>
                <a:gd name="T91" fmla="*/ 16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283">
                  <a:moveTo>
                    <a:pt x="114" y="241"/>
                  </a:moveTo>
                  <a:lnTo>
                    <a:pt x="114" y="241"/>
                  </a:lnTo>
                  <a:lnTo>
                    <a:pt x="121" y="239"/>
                  </a:lnTo>
                  <a:lnTo>
                    <a:pt x="129" y="242"/>
                  </a:lnTo>
                  <a:lnTo>
                    <a:pt x="136" y="247"/>
                  </a:lnTo>
                  <a:lnTo>
                    <a:pt x="140" y="255"/>
                  </a:lnTo>
                  <a:lnTo>
                    <a:pt x="140" y="255"/>
                  </a:lnTo>
                  <a:lnTo>
                    <a:pt x="142" y="263"/>
                  </a:lnTo>
                  <a:lnTo>
                    <a:pt x="139" y="271"/>
                  </a:lnTo>
                  <a:lnTo>
                    <a:pt x="134" y="277"/>
                  </a:lnTo>
                  <a:lnTo>
                    <a:pt x="126" y="282"/>
                  </a:lnTo>
                  <a:lnTo>
                    <a:pt x="126" y="282"/>
                  </a:lnTo>
                  <a:lnTo>
                    <a:pt x="118" y="283"/>
                  </a:lnTo>
                  <a:lnTo>
                    <a:pt x="109" y="280"/>
                  </a:lnTo>
                  <a:lnTo>
                    <a:pt x="102" y="276"/>
                  </a:lnTo>
                  <a:lnTo>
                    <a:pt x="99" y="268"/>
                  </a:lnTo>
                  <a:lnTo>
                    <a:pt x="99" y="268"/>
                  </a:lnTo>
                  <a:lnTo>
                    <a:pt x="98" y="260"/>
                  </a:lnTo>
                  <a:lnTo>
                    <a:pt x="101" y="252"/>
                  </a:lnTo>
                  <a:lnTo>
                    <a:pt x="106" y="244"/>
                  </a:lnTo>
                  <a:lnTo>
                    <a:pt x="114" y="241"/>
                  </a:lnTo>
                  <a:lnTo>
                    <a:pt x="114" y="241"/>
                  </a:lnTo>
                  <a:close/>
                  <a:moveTo>
                    <a:pt x="126" y="165"/>
                  </a:moveTo>
                  <a:lnTo>
                    <a:pt x="126" y="165"/>
                  </a:lnTo>
                  <a:lnTo>
                    <a:pt x="132" y="151"/>
                  </a:lnTo>
                  <a:lnTo>
                    <a:pt x="139" y="135"/>
                  </a:lnTo>
                  <a:lnTo>
                    <a:pt x="142" y="117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45" y="82"/>
                  </a:lnTo>
                  <a:lnTo>
                    <a:pt x="144" y="64"/>
                  </a:lnTo>
                  <a:lnTo>
                    <a:pt x="144" y="64"/>
                  </a:lnTo>
                  <a:lnTo>
                    <a:pt x="139" y="45"/>
                  </a:lnTo>
                  <a:lnTo>
                    <a:pt x="136" y="35"/>
                  </a:lnTo>
                  <a:lnTo>
                    <a:pt x="131" y="27"/>
                  </a:lnTo>
                  <a:lnTo>
                    <a:pt x="131" y="27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17" y="14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95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5" y="2"/>
                  </a:lnTo>
                  <a:lnTo>
                    <a:pt x="42" y="7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20" y="21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4" y="4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11" y="100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5" y="116"/>
                  </a:lnTo>
                  <a:lnTo>
                    <a:pt x="31" y="120"/>
                  </a:lnTo>
                  <a:lnTo>
                    <a:pt x="36" y="120"/>
                  </a:lnTo>
                  <a:lnTo>
                    <a:pt x="39" y="120"/>
                  </a:lnTo>
                  <a:lnTo>
                    <a:pt x="41" y="119"/>
                  </a:lnTo>
                  <a:lnTo>
                    <a:pt x="41" y="119"/>
                  </a:lnTo>
                  <a:lnTo>
                    <a:pt x="44" y="114"/>
                  </a:lnTo>
                  <a:lnTo>
                    <a:pt x="44" y="109"/>
                  </a:lnTo>
                  <a:lnTo>
                    <a:pt x="39" y="98"/>
                  </a:lnTo>
                  <a:lnTo>
                    <a:pt x="39" y="98"/>
                  </a:lnTo>
                  <a:lnTo>
                    <a:pt x="36" y="89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6" y="57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4" y="48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7" y="41"/>
                  </a:lnTo>
                  <a:lnTo>
                    <a:pt x="63" y="40"/>
                  </a:lnTo>
                  <a:lnTo>
                    <a:pt x="69" y="38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8" y="51"/>
                  </a:lnTo>
                  <a:lnTo>
                    <a:pt x="98" y="51"/>
                  </a:lnTo>
                  <a:lnTo>
                    <a:pt x="102" y="60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107" y="84"/>
                  </a:lnTo>
                  <a:lnTo>
                    <a:pt x="107" y="98"/>
                  </a:lnTo>
                  <a:lnTo>
                    <a:pt x="107" y="98"/>
                  </a:lnTo>
                  <a:lnTo>
                    <a:pt x="104" y="125"/>
                  </a:lnTo>
                  <a:lnTo>
                    <a:pt x="101" y="138"/>
                  </a:lnTo>
                  <a:lnTo>
                    <a:pt x="96" y="151"/>
                  </a:lnTo>
                  <a:lnTo>
                    <a:pt x="96" y="151"/>
                  </a:lnTo>
                  <a:lnTo>
                    <a:pt x="95" y="154"/>
                  </a:lnTo>
                  <a:lnTo>
                    <a:pt x="95" y="154"/>
                  </a:lnTo>
                  <a:lnTo>
                    <a:pt x="90" y="168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93"/>
                  </a:lnTo>
                  <a:lnTo>
                    <a:pt x="88" y="203"/>
                  </a:lnTo>
                  <a:lnTo>
                    <a:pt x="90" y="207"/>
                  </a:lnTo>
                  <a:lnTo>
                    <a:pt x="93" y="211"/>
                  </a:lnTo>
                  <a:lnTo>
                    <a:pt x="96" y="214"/>
                  </a:lnTo>
                  <a:lnTo>
                    <a:pt x="101" y="214"/>
                  </a:lnTo>
                  <a:lnTo>
                    <a:pt x="101" y="214"/>
                  </a:lnTo>
                  <a:lnTo>
                    <a:pt x="102" y="212"/>
                  </a:lnTo>
                  <a:lnTo>
                    <a:pt x="106" y="211"/>
                  </a:lnTo>
                  <a:lnTo>
                    <a:pt x="109" y="204"/>
                  </a:lnTo>
                  <a:lnTo>
                    <a:pt x="114" y="190"/>
                  </a:lnTo>
                  <a:lnTo>
                    <a:pt x="114" y="190"/>
                  </a:lnTo>
                  <a:lnTo>
                    <a:pt x="118" y="179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6" y="165"/>
                  </a:lnTo>
                  <a:lnTo>
                    <a:pt x="126" y="165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3" name="Freeform 60"/>
            <p:cNvSpPr>
              <a:spLocks/>
            </p:cNvSpPr>
            <p:nvPr/>
          </p:nvSpPr>
          <p:spPr bwMode="auto">
            <a:xfrm>
              <a:off x="3593" y="2638"/>
              <a:ext cx="334" cy="256"/>
            </a:xfrm>
            <a:custGeom>
              <a:avLst/>
              <a:gdLst>
                <a:gd name="T0" fmla="*/ 615 w 668"/>
                <a:gd name="T1" fmla="*/ 199 h 512"/>
                <a:gd name="T2" fmla="*/ 638 w 668"/>
                <a:gd name="T3" fmla="*/ 212 h 512"/>
                <a:gd name="T4" fmla="*/ 658 w 668"/>
                <a:gd name="T5" fmla="*/ 242 h 512"/>
                <a:gd name="T6" fmla="*/ 668 w 668"/>
                <a:gd name="T7" fmla="*/ 284 h 512"/>
                <a:gd name="T8" fmla="*/ 660 w 668"/>
                <a:gd name="T9" fmla="*/ 330 h 512"/>
                <a:gd name="T10" fmla="*/ 625 w 668"/>
                <a:gd name="T11" fmla="*/ 371 h 512"/>
                <a:gd name="T12" fmla="*/ 626 w 668"/>
                <a:gd name="T13" fmla="*/ 389 h 512"/>
                <a:gd name="T14" fmla="*/ 619 w 668"/>
                <a:gd name="T15" fmla="*/ 420 h 512"/>
                <a:gd name="T16" fmla="*/ 581 w 668"/>
                <a:gd name="T17" fmla="*/ 463 h 512"/>
                <a:gd name="T18" fmla="*/ 520 w 668"/>
                <a:gd name="T19" fmla="*/ 492 h 512"/>
                <a:gd name="T20" fmla="*/ 449 w 668"/>
                <a:gd name="T21" fmla="*/ 501 h 512"/>
                <a:gd name="T22" fmla="*/ 373 w 668"/>
                <a:gd name="T23" fmla="*/ 490 h 512"/>
                <a:gd name="T24" fmla="*/ 339 w 668"/>
                <a:gd name="T25" fmla="*/ 488 h 512"/>
                <a:gd name="T26" fmla="*/ 290 w 668"/>
                <a:gd name="T27" fmla="*/ 506 h 512"/>
                <a:gd name="T28" fmla="*/ 223 w 668"/>
                <a:gd name="T29" fmla="*/ 512 h 512"/>
                <a:gd name="T30" fmla="*/ 153 w 668"/>
                <a:gd name="T31" fmla="*/ 498 h 512"/>
                <a:gd name="T32" fmla="*/ 114 w 668"/>
                <a:gd name="T33" fmla="*/ 474 h 512"/>
                <a:gd name="T34" fmla="*/ 90 w 668"/>
                <a:gd name="T35" fmla="*/ 446 h 512"/>
                <a:gd name="T36" fmla="*/ 74 w 668"/>
                <a:gd name="T37" fmla="*/ 411 h 512"/>
                <a:gd name="T38" fmla="*/ 68 w 668"/>
                <a:gd name="T39" fmla="*/ 381 h 512"/>
                <a:gd name="T40" fmla="*/ 35 w 668"/>
                <a:gd name="T41" fmla="*/ 351 h 512"/>
                <a:gd name="T42" fmla="*/ 13 w 668"/>
                <a:gd name="T43" fmla="*/ 307 h 512"/>
                <a:gd name="T44" fmla="*/ 2 w 668"/>
                <a:gd name="T45" fmla="*/ 254 h 512"/>
                <a:gd name="T46" fmla="*/ 2 w 668"/>
                <a:gd name="T47" fmla="*/ 201 h 512"/>
                <a:gd name="T48" fmla="*/ 14 w 668"/>
                <a:gd name="T49" fmla="*/ 150 h 512"/>
                <a:gd name="T50" fmla="*/ 30 w 668"/>
                <a:gd name="T51" fmla="*/ 121 h 512"/>
                <a:gd name="T52" fmla="*/ 59 w 668"/>
                <a:gd name="T53" fmla="*/ 90 h 512"/>
                <a:gd name="T54" fmla="*/ 95 w 668"/>
                <a:gd name="T55" fmla="*/ 66 h 512"/>
                <a:gd name="T56" fmla="*/ 136 w 668"/>
                <a:gd name="T57" fmla="*/ 52 h 512"/>
                <a:gd name="T58" fmla="*/ 179 w 668"/>
                <a:gd name="T59" fmla="*/ 49 h 512"/>
                <a:gd name="T60" fmla="*/ 221 w 668"/>
                <a:gd name="T61" fmla="*/ 57 h 512"/>
                <a:gd name="T62" fmla="*/ 236 w 668"/>
                <a:gd name="T63" fmla="*/ 39 h 512"/>
                <a:gd name="T64" fmla="*/ 269 w 668"/>
                <a:gd name="T65" fmla="*/ 15 h 512"/>
                <a:gd name="T66" fmla="*/ 312 w 668"/>
                <a:gd name="T67" fmla="*/ 1 h 512"/>
                <a:gd name="T68" fmla="*/ 362 w 668"/>
                <a:gd name="T69" fmla="*/ 1 h 512"/>
                <a:gd name="T70" fmla="*/ 416 w 668"/>
                <a:gd name="T71" fmla="*/ 19 h 512"/>
                <a:gd name="T72" fmla="*/ 451 w 668"/>
                <a:gd name="T73" fmla="*/ 44 h 512"/>
                <a:gd name="T74" fmla="*/ 506 w 668"/>
                <a:gd name="T75" fmla="*/ 36 h 512"/>
                <a:gd name="T76" fmla="*/ 562 w 668"/>
                <a:gd name="T77" fmla="*/ 49 h 512"/>
                <a:gd name="T78" fmla="*/ 592 w 668"/>
                <a:gd name="T79" fmla="*/ 68 h 512"/>
                <a:gd name="T80" fmla="*/ 619 w 668"/>
                <a:gd name="T81" fmla="*/ 113 h 512"/>
                <a:gd name="T82" fmla="*/ 619 w 668"/>
                <a:gd name="T83" fmla="*/ 167 h 512"/>
                <a:gd name="T84" fmla="*/ 607 w 668"/>
                <a:gd name="T85" fmla="*/ 20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12">
                  <a:moveTo>
                    <a:pt x="607" y="201"/>
                  </a:moveTo>
                  <a:lnTo>
                    <a:pt x="607" y="201"/>
                  </a:lnTo>
                  <a:lnTo>
                    <a:pt x="615" y="199"/>
                  </a:lnTo>
                  <a:lnTo>
                    <a:pt x="622" y="201"/>
                  </a:lnTo>
                  <a:lnTo>
                    <a:pt x="630" y="205"/>
                  </a:lnTo>
                  <a:lnTo>
                    <a:pt x="638" y="212"/>
                  </a:lnTo>
                  <a:lnTo>
                    <a:pt x="645" y="220"/>
                  </a:lnTo>
                  <a:lnTo>
                    <a:pt x="652" y="231"/>
                  </a:lnTo>
                  <a:lnTo>
                    <a:pt x="658" y="242"/>
                  </a:lnTo>
                  <a:lnTo>
                    <a:pt x="663" y="256"/>
                  </a:lnTo>
                  <a:lnTo>
                    <a:pt x="666" y="269"/>
                  </a:lnTo>
                  <a:lnTo>
                    <a:pt x="668" y="284"/>
                  </a:lnTo>
                  <a:lnTo>
                    <a:pt x="668" y="299"/>
                  </a:lnTo>
                  <a:lnTo>
                    <a:pt x="664" y="314"/>
                  </a:lnTo>
                  <a:lnTo>
                    <a:pt x="660" y="330"/>
                  </a:lnTo>
                  <a:lnTo>
                    <a:pt x="650" y="344"/>
                  </a:lnTo>
                  <a:lnTo>
                    <a:pt x="639" y="359"/>
                  </a:lnTo>
                  <a:lnTo>
                    <a:pt x="625" y="371"/>
                  </a:lnTo>
                  <a:lnTo>
                    <a:pt x="625" y="371"/>
                  </a:lnTo>
                  <a:lnTo>
                    <a:pt x="626" y="381"/>
                  </a:lnTo>
                  <a:lnTo>
                    <a:pt x="626" y="389"/>
                  </a:lnTo>
                  <a:lnTo>
                    <a:pt x="626" y="397"/>
                  </a:lnTo>
                  <a:lnTo>
                    <a:pt x="625" y="405"/>
                  </a:lnTo>
                  <a:lnTo>
                    <a:pt x="619" y="420"/>
                  </a:lnTo>
                  <a:lnTo>
                    <a:pt x="609" y="436"/>
                  </a:lnTo>
                  <a:lnTo>
                    <a:pt x="596" y="450"/>
                  </a:lnTo>
                  <a:lnTo>
                    <a:pt x="581" y="463"/>
                  </a:lnTo>
                  <a:lnTo>
                    <a:pt x="563" y="474"/>
                  </a:lnTo>
                  <a:lnTo>
                    <a:pt x="543" y="484"/>
                  </a:lnTo>
                  <a:lnTo>
                    <a:pt x="520" y="492"/>
                  </a:lnTo>
                  <a:lnTo>
                    <a:pt x="498" y="496"/>
                  </a:lnTo>
                  <a:lnTo>
                    <a:pt x="473" y="501"/>
                  </a:lnTo>
                  <a:lnTo>
                    <a:pt x="449" y="501"/>
                  </a:lnTo>
                  <a:lnTo>
                    <a:pt x="424" y="501"/>
                  </a:lnTo>
                  <a:lnTo>
                    <a:pt x="399" y="496"/>
                  </a:lnTo>
                  <a:lnTo>
                    <a:pt x="373" y="490"/>
                  </a:lnTo>
                  <a:lnTo>
                    <a:pt x="350" y="481"/>
                  </a:lnTo>
                  <a:lnTo>
                    <a:pt x="350" y="481"/>
                  </a:lnTo>
                  <a:lnTo>
                    <a:pt x="339" y="488"/>
                  </a:lnTo>
                  <a:lnTo>
                    <a:pt x="324" y="495"/>
                  </a:lnTo>
                  <a:lnTo>
                    <a:pt x="308" y="501"/>
                  </a:lnTo>
                  <a:lnTo>
                    <a:pt x="290" y="506"/>
                  </a:lnTo>
                  <a:lnTo>
                    <a:pt x="267" y="509"/>
                  </a:lnTo>
                  <a:lnTo>
                    <a:pt x="245" y="512"/>
                  </a:lnTo>
                  <a:lnTo>
                    <a:pt x="223" y="512"/>
                  </a:lnTo>
                  <a:lnTo>
                    <a:pt x="199" y="509"/>
                  </a:lnTo>
                  <a:lnTo>
                    <a:pt x="176" y="504"/>
                  </a:lnTo>
                  <a:lnTo>
                    <a:pt x="153" y="498"/>
                  </a:lnTo>
                  <a:lnTo>
                    <a:pt x="133" y="487"/>
                  </a:lnTo>
                  <a:lnTo>
                    <a:pt x="123" y="481"/>
                  </a:lnTo>
                  <a:lnTo>
                    <a:pt x="114" y="474"/>
                  </a:lnTo>
                  <a:lnTo>
                    <a:pt x="106" y="465"/>
                  </a:lnTo>
                  <a:lnTo>
                    <a:pt x="98" y="457"/>
                  </a:lnTo>
                  <a:lnTo>
                    <a:pt x="90" y="446"/>
                  </a:lnTo>
                  <a:lnTo>
                    <a:pt x="84" y="436"/>
                  </a:lnTo>
                  <a:lnTo>
                    <a:pt x="79" y="424"/>
                  </a:lnTo>
                  <a:lnTo>
                    <a:pt x="74" y="411"/>
                  </a:lnTo>
                  <a:lnTo>
                    <a:pt x="71" y="397"/>
                  </a:lnTo>
                  <a:lnTo>
                    <a:pt x="68" y="381"/>
                  </a:lnTo>
                  <a:lnTo>
                    <a:pt x="68" y="381"/>
                  </a:lnTo>
                  <a:lnTo>
                    <a:pt x="57" y="373"/>
                  </a:lnTo>
                  <a:lnTo>
                    <a:pt x="46" y="362"/>
                  </a:lnTo>
                  <a:lnTo>
                    <a:pt x="35" y="351"/>
                  </a:lnTo>
                  <a:lnTo>
                    <a:pt x="27" y="337"/>
                  </a:lnTo>
                  <a:lnTo>
                    <a:pt x="19" y="322"/>
                  </a:lnTo>
                  <a:lnTo>
                    <a:pt x="13" y="307"/>
                  </a:lnTo>
                  <a:lnTo>
                    <a:pt x="8" y="291"/>
                  </a:lnTo>
                  <a:lnTo>
                    <a:pt x="3" y="273"/>
                  </a:lnTo>
                  <a:lnTo>
                    <a:pt x="2" y="254"/>
                  </a:lnTo>
                  <a:lnTo>
                    <a:pt x="0" y="237"/>
                  </a:lnTo>
                  <a:lnTo>
                    <a:pt x="0" y="220"/>
                  </a:lnTo>
                  <a:lnTo>
                    <a:pt x="2" y="201"/>
                  </a:lnTo>
                  <a:lnTo>
                    <a:pt x="5" y="183"/>
                  </a:lnTo>
                  <a:lnTo>
                    <a:pt x="9" y="166"/>
                  </a:lnTo>
                  <a:lnTo>
                    <a:pt x="14" y="150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30" y="121"/>
                  </a:lnTo>
                  <a:lnTo>
                    <a:pt x="38" y="110"/>
                  </a:lnTo>
                  <a:lnTo>
                    <a:pt x="47" y="99"/>
                  </a:lnTo>
                  <a:lnTo>
                    <a:pt x="59" y="90"/>
                  </a:lnTo>
                  <a:lnTo>
                    <a:pt x="70" y="80"/>
                  </a:lnTo>
                  <a:lnTo>
                    <a:pt x="82" y="72"/>
                  </a:lnTo>
                  <a:lnTo>
                    <a:pt x="95" y="66"/>
                  </a:lnTo>
                  <a:lnTo>
                    <a:pt x="109" y="61"/>
                  </a:lnTo>
                  <a:lnTo>
                    <a:pt x="122" y="57"/>
                  </a:lnTo>
                  <a:lnTo>
                    <a:pt x="136" y="52"/>
                  </a:lnTo>
                  <a:lnTo>
                    <a:pt x="150" y="50"/>
                  </a:lnTo>
                  <a:lnTo>
                    <a:pt x="165" y="49"/>
                  </a:lnTo>
                  <a:lnTo>
                    <a:pt x="179" y="49"/>
                  </a:lnTo>
                  <a:lnTo>
                    <a:pt x="193" y="50"/>
                  </a:lnTo>
                  <a:lnTo>
                    <a:pt x="207" y="53"/>
                  </a:lnTo>
                  <a:lnTo>
                    <a:pt x="221" y="57"/>
                  </a:lnTo>
                  <a:lnTo>
                    <a:pt x="221" y="57"/>
                  </a:lnTo>
                  <a:lnTo>
                    <a:pt x="228" y="49"/>
                  </a:lnTo>
                  <a:lnTo>
                    <a:pt x="236" y="39"/>
                  </a:lnTo>
                  <a:lnTo>
                    <a:pt x="245" y="31"/>
                  </a:lnTo>
                  <a:lnTo>
                    <a:pt x="256" y="23"/>
                  </a:lnTo>
                  <a:lnTo>
                    <a:pt x="269" y="15"/>
                  </a:lnTo>
                  <a:lnTo>
                    <a:pt x="282" y="9"/>
                  </a:lnTo>
                  <a:lnTo>
                    <a:pt x="296" y="4"/>
                  </a:lnTo>
                  <a:lnTo>
                    <a:pt x="312" y="1"/>
                  </a:lnTo>
                  <a:lnTo>
                    <a:pt x="327" y="0"/>
                  </a:lnTo>
                  <a:lnTo>
                    <a:pt x="345" y="0"/>
                  </a:lnTo>
                  <a:lnTo>
                    <a:pt x="362" y="1"/>
                  </a:lnTo>
                  <a:lnTo>
                    <a:pt x="380" y="4"/>
                  </a:lnTo>
                  <a:lnTo>
                    <a:pt x="397" y="11"/>
                  </a:lnTo>
                  <a:lnTo>
                    <a:pt x="416" y="19"/>
                  </a:lnTo>
                  <a:lnTo>
                    <a:pt x="433" y="30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68" y="39"/>
                  </a:lnTo>
                  <a:lnTo>
                    <a:pt x="487" y="36"/>
                  </a:lnTo>
                  <a:lnTo>
                    <a:pt x="506" y="36"/>
                  </a:lnTo>
                  <a:lnTo>
                    <a:pt x="525" y="38"/>
                  </a:lnTo>
                  <a:lnTo>
                    <a:pt x="544" y="42"/>
                  </a:lnTo>
                  <a:lnTo>
                    <a:pt x="562" y="49"/>
                  </a:lnTo>
                  <a:lnTo>
                    <a:pt x="577" y="58"/>
                  </a:lnTo>
                  <a:lnTo>
                    <a:pt x="592" y="68"/>
                  </a:lnTo>
                  <a:lnTo>
                    <a:pt x="592" y="68"/>
                  </a:lnTo>
                  <a:lnTo>
                    <a:pt x="603" y="82"/>
                  </a:lnTo>
                  <a:lnTo>
                    <a:pt x="612" y="98"/>
                  </a:lnTo>
                  <a:lnTo>
                    <a:pt x="619" y="113"/>
                  </a:lnTo>
                  <a:lnTo>
                    <a:pt x="622" y="131"/>
                  </a:lnTo>
                  <a:lnTo>
                    <a:pt x="622" y="148"/>
                  </a:lnTo>
                  <a:lnTo>
                    <a:pt x="619" y="167"/>
                  </a:lnTo>
                  <a:lnTo>
                    <a:pt x="615" y="185"/>
                  </a:lnTo>
                  <a:lnTo>
                    <a:pt x="607" y="201"/>
                  </a:lnTo>
                  <a:lnTo>
                    <a:pt x="607" y="201"/>
                  </a:lnTo>
                  <a:close/>
                </a:path>
              </a:pathLst>
            </a:custGeom>
            <a:solidFill>
              <a:srgbClr val="E85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" name="Freeform 61"/>
            <p:cNvSpPr>
              <a:spLocks/>
            </p:cNvSpPr>
            <p:nvPr/>
          </p:nvSpPr>
          <p:spPr bwMode="auto">
            <a:xfrm>
              <a:off x="3874" y="2878"/>
              <a:ext cx="60" cy="52"/>
            </a:xfrm>
            <a:custGeom>
              <a:avLst/>
              <a:gdLst>
                <a:gd name="T0" fmla="*/ 30 w 120"/>
                <a:gd name="T1" fmla="*/ 90 h 104"/>
                <a:gd name="T2" fmla="*/ 30 w 120"/>
                <a:gd name="T3" fmla="*/ 90 h 104"/>
                <a:gd name="T4" fmla="*/ 19 w 120"/>
                <a:gd name="T5" fmla="*/ 83 h 104"/>
                <a:gd name="T6" fmla="*/ 9 w 120"/>
                <a:gd name="T7" fmla="*/ 74 h 104"/>
                <a:gd name="T8" fmla="*/ 3 w 120"/>
                <a:gd name="T9" fmla="*/ 64 h 104"/>
                <a:gd name="T10" fmla="*/ 0 w 120"/>
                <a:gd name="T11" fmla="*/ 53 h 104"/>
                <a:gd name="T12" fmla="*/ 0 w 120"/>
                <a:gd name="T13" fmla="*/ 49 h 104"/>
                <a:gd name="T14" fmla="*/ 0 w 120"/>
                <a:gd name="T15" fmla="*/ 42 h 104"/>
                <a:gd name="T16" fmla="*/ 1 w 120"/>
                <a:gd name="T17" fmla="*/ 38 h 104"/>
                <a:gd name="T18" fmla="*/ 4 w 120"/>
                <a:gd name="T19" fmla="*/ 31 h 104"/>
                <a:gd name="T20" fmla="*/ 9 w 120"/>
                <a:gd name="T21" fmla="*/ 26 h 104"/>
                <a:gd name="T22" fmla="*/ 15 w 120"/>
                <a:gd name="T23" fmla="*/ 20 h 104"/>
                <a:gd name="T24" fmla="*/ 23 w 120"/>
                <a:gd name="T25" fmla="*/ 15 h 104"/>
                <a:gd name="T26" fmla="*/ 33 w 120"/>
                <a:gd name="T27" fmla="*/ 11 h 104"/>
                <a:gd name="T28" fmla="*/ 33 w 120"/>
                <a:gd name="T29" fmla="*/ 11 h 104"/>
                <a:gd name="T30" fmla="*/ 44 w 120"/>
                <a:gd name="T31" fmla="*/ 6 h 104"/>
                <a:gd name="T32" fmla="*/ 53 w 120"/>
                <a:gd name="T33" fmla="*/ 3 h 104"/>
                <a:gd name="T34" fmla="*/ 63 w 120"/>
                <a:gd name="T35" fmla="*/ 0 h 104"/>
                <a:gd name="T36" fmla="*/ 72 w 120"/>
                <a:gd name="T37" fmla="*/ 0 h 104"/>
                <a:gd name="T38" fmla="*/ 80 w 120"/>
                <a:gd name="T39" fmla="*/ 0 h 104"/>
                <a:gd name="T40" fmla="*/ 87 w 120"/>
                <a:gd name="T41" fmla="*/ 1 h 104"/>
                <a:gd name="T42" fmla="*/ 93 w 120"/>
                <a:gd name="T43" fmla="*/ 4 h 104"/>
                <a:gd name="T44" fmla="*/ 99 w 120"/>
                <a:gd name="T45" fmla="*/ 7 h 104"/>
                <a:gd name="T46" fmla="*/ 104 w 120"/>
                <a:gd name="T47" fmla="*/ 12 h 104"/>
                <a:gd name="T48" fmla="*/ 109 w 120"/>
                <a:gd name="T49" fmla="*/ 17 h 104"/>
                <a:gd name="T50" fmla="*/ 115 w 120"/>
                <a:gd name="T51" fmla="*/ 28 h 104"/>
                <a:gd name="T52" fmla="*/ 120 w 120"/>
                <a:gd name="T53" fmla="*/ 41 h 104"/>
                <a:gd name="T54" fmla="*/ 120 w 120"/>
                <a:gd name="T55" fmla="*/ 53 h 104"/>
                <a:gd name="T56" fmla="*/ 118 w 120"/>
                <a:gd name="T57" fmla="*/ 66 h 104"/>
                <a:gd name="T58" fmla="*/ 114 w 120"/>
                <a:gd name="T59" fmla="*/ 79 h 104"/>
                <a:gd name="T60" fmla="*/ 107 w 120"/>
                <a:gd name="T61" fmla="*/ 90 h 104"/>
                <a:gd name="T62" fmla="*/ 102 w 120"/>
                <a:gd name="T63" fmla="*/ 94 h 104"/>
                <a:gd name="T64" fmla="*/ 98 w 120"/>
                <a:gd name="T65" fmla="*/ 98 h 104"/>
                <a:gd name="T66" fmla="*/ 91 w 120"/>
                <a:gd name="T67" fmla="*/ 101 h 104"/>
                <a:gd name="T68" fmla="*/ 85 w 120"/>
                <a:gd name="T69" fmla="*/ 102 h 104"/>
                <a:gd name="T70" fmla="*/ 77 w 120"/>
                <a:gd name="T71" fmla="*/ 104 h 104"/>
                <a:gd name="T72" fmla="*/ 69 w 120"/>
                <a:gd name="T73" fmla="*/ 104 h 104"/>
                <a:gd name="T74" fmla="*/ 60 w 120"/>
                <a:gd name="T75" fmla="*/ 102 h 104"/>
                <a:gd name="T76" fmla="*/ 50 w 120"/>
                <a:gd name="T77" fmla="*/ 99 h 104"/>
                <a:gd name="T78" fmla="*/ 41 w 120"/>
                <a:gd name="T79" fmla="*/ 96 h 104"/>
                <a:gd name="T80" fmla="*/ 30 w 120"/>
                <a:gd name="T81" fmla="*/ 90 h 104"/>
                <a:gd name="T82" fmla="*/ 30 w 120"/>
                <a:gd name="T83" fmla="*/ 9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04">
                  <a:moveTo>
                    <a:pt x="30" y="90"/>
                  </a:moveTo>
                  <a:lnTo>
                    <a:pt x="30" y="90"/>
                  </a:lnTo>
                  <a:lnTo>
                    <a:pt x="19" y="83"/>
                  </a:lnTo>
                  <a:lnTo>
                    <a:pt x="9" y="74"/>
                  </a:lnTo>
                  <a:lnTo>
                    <a:pt x="3" y="64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1" y="38"/>
                  </a:lnTo>
                  <a:lnTo>
                    <a:pt x="4" y="31"/>
                  </a:lnTo>
                  <a:lnTo>
                    <a:pt x="9" y="26"/>
                  </a:lnTo>
                  <a:lnTo>
                    <a:pt x="15" y="20"/>
                  </a:lnTo>
                  <a:lnTo>
                    <a:pt x="23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3" y="4"/>
                  </a:lnTo>
                  <a:lnTo>
                    <a:pt x="99" y="7"/>
                  </a:lnTo>
                  <a:lnTo>
                    <a:pt x="104" y="12"/>
                  </a:lnTo>
                  <a:lnTo>
                    <a:pt x="109" y="17"/>
                  </a:lnTo>
                  <a:lnTo>
                    <a:pt x="115" y="28"/>
                  </a:lnTo>
                  <a:lnTo>
                    <a:pt x="120" y="41"/>
                  </a:lnTo>
                  <a:lnTo>
                    <a:pt x="120" y="53"/>
                  </a:lnTo>
                  <a:lnTo>
                    <a:pt x="118" y="66"/>
                  </a:lnTo>
                  <a:lnTo>
                    <a:pt x="114" y="79"/>
                  </a:lnTo>
                  <a:lnTo>
                    <a:pt x="107" y="90"/>
                  </a:lnTo>
                  <a:lnTo>
                    <a:pt x="102" y="94"/>
                  </a:lnTo>
                  <a:lnTo>
                    <a:pt x="98" y="98"/>
                  </a:lnTo>
                  <a:lnTo>
                    <a:pt x="91" y="101"/>
                  </a:lnTo>
                  <a:lnTo>
                    <a:pt x="85" y="102"/>
                  </a:lnTo>
                  <a:lnTo>
                    <a:pt x="77" y="104"/>
                  </a:lnTo>
                  <a:lnTo>
                    <a:pt x="69" y="104"/>
                  </a:lnTo>
                  <a:lnTo>
                    <a:pt x="60" y="102"/>
                  </a:lnTo>
                  <a:lnTo>
                    <a:pt x="50" y="99"/>
                  </a:lnTo>
                  <a:lnTo>
                    <a:pt x="41" y="96"/>
                  </a:lnTo>
                  <a:lnTo>
                    <a:pt x="30" y="90"/>
                  </a:lnTo>
                  <a:lnTo>
                    <a:pt x="30" y="90"/>
                  </a:lnTo>
                  <a:close/>
                </a:path>
              </a:pathLst>
            </a:custGeom>
            <a:solidFill>
              <a:srgbClr val="E85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" name="Freeform 62"/>
            <p:cNvSpPr>
              <a:spLocks/>
            </p:cNvSpPr>
            <p:nvPr/>
          </p:nvSpPr>
          <p:spPr bwMode="auto">
            <a:xfrm>
              <a:off x="3876" y="2938"/>
              <a:ext cx="29" cy="27"/>
            </a:xfrm>
            <a:custGeom>
              <a:avLst/>
              <a:gdLst>
                <a:gd name="T0" fmla="*/ 10 w 59"/>
                <a:gd name="T1" fmla="*/ 45 h 56"/>
                <a:gd name="T2" fmla="*/ 10 w 59"/>
                <a:gd name="T3" fmla="*/ 45 h 56"/>
                <a:gd name="T4" fmla="*/ 5 w 59"/>
                <a:gd name="T5" fmla="*/ 40 h 56"/>
                <a:gd name="T6" fmla="*/ 2 w 59"/>
                <a:gd name="T7" fmla="*/ 33 h 56"/>
                <a:gd name="T8" fmla="*/ 0 w 59"/>
                <a:gd name="T9" fmla="*/ 29 h 56"/>
                <a:gd name="T10" fmla="*/ 0 w 59"/>
                <a:gd name="T11" fmla="*/ 22 h 56"/>
                <a:gd name="T12" fmla="*/ 2 w 59"/>
                <a:gd name="T13" fmla="*/ 16 h 56"/>
                <a:gd name="T14" fmla="*/ 7 w 59"/>
                <a:gd name="T15" fmla="*/ 11 h 56"/>
                <a:gd name="T16" fmla="*/ 15 w 59"/>
                <a:gd name="T17" fmla="*/ 7 h 56"/>
                <a:gd name="T18" fmla="*/ 24 w 59"/>
                <a:gd name="T19" fmla="*/ 2 h 56"/>
                <a:gd name="T20" fmla="*/ 24 w 59"/>
                <a:gd name="T21" fmla="*/ 2 h 56"/>
                <a:gd name="T22" fmla="*/ 35 w 59"/>
                <a:gd name="T23" fmla="*/ 0 h 56"/>
                <a:gd name="T24" fmla="*/ 43 w 59"/>
                <a:gd name="T25" fmla="*/ 0 h 56"/>
                <a:gd name="T26" fmla="*/ 49 w 59"/>
                <a:gd name="T27" fmla="*/ 3 h 56"/>
                <a:gd name="T28" fmla="*/ 54 w 59"/>
                <a:gd name="T29" fmla="*/ 7 h 56"/>
                <a:gd name="T30" fmla="*/ 57 w 59"/>
                <a:gd name="T31" fmla="*/ 13 h 56"/>
                <a:gd name="T32" fmla="*/ 59 w 59"/>
                <a:gd name="T33" fmla="*/ 19 h 56"/>
                <a:gd name="T34" fmla="*/ 59 w 59"/>
                <a:gd name="T35" fmla="*/ 27 h 56"/>
                <a:gd name="T36" fmla="*/ 59 w 59"/>
                <a:gd name="T37" fmla="*/ 33 h 56"/>
                <a:gd name="T38" fmla="*/ 56 w 59"/>
                <a:gd name="T39" fmla="*/ 41 h 56"/>
                <a:gd name="T40" fmla="*/ 53 w 59"/>
                <a:gd name="T41" fmla="*/ 46 h 56"/>
                <a:gd name="T42" fmla="*/ 46 w 59"/>
                <a:gd name="T43" fmla="*/ 51 h 56"/>
                <a:gd name="T44" fmla="*/ 41 w 59"/>
                <a:gd name="T45" fmla="*/ 56 h 56"/>
                <a:gd name="T46" fmla="*/ 34 w 59"/>
                <a:gd name="T47" fmla="*/ 56 h 56"/>
                <a:gd name="T48" fmla="*/ 27 w 59"/>
                <a:gd name="T49" fmla="*/ 56 h 56"/>
                <a:gd name="T50" fmla="*/ 18 w 59"/>
                <a:gd name="T51" fmla="*/ 51 h 56"/>
                <a:gd name="T52" fmla="*/ 10 w 59"/>
                <a:gd name="T53" fmla="*/ 45 h 56"/>
                <a:gd name="T54" fmla="*/ 10 w 59"/>
                <a:gd name="T5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56">
                  <a:moveTo>
                    <a:pt x="10" y="45"/>
                  </a:moveTo>
                  <a:lnTo>
                    <a:pt x="10" y="45"/>
                  </a:lnTo>
                  <a:lnTo>
                    <a:pt x="5" y="40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3"/>
                  </a:lnTo>
                  <a:lnTo>
                    <a:pt x="54" y="7"/>
                  </a:lnTo>
                  <a:lnTo>
                    <a:pt x="57" y="13"/>
                  </a:lnTo>
                  <a:lnTo>
                    <a:pt x="59" y="19"/>
                  </a:lnTo>
                  <a:lnTo>
                    <a:pt x="59" y="27"/>
                  </a:lnTo>
                  <a:lnTo>
                    <a:pt x="59" y="33"/>
                  </a:lnTo>
                  <a:lnTo>
                    <a:pt x="56" y="41"/>
                  </a:lnTo>
                  <a:lnTo>
                    <a:pt x="53" y="46"/>
                  </a:lnTo>
                  <a:lnTo>
                    <a:pt x="46" y="51"/>
                  </a:lnTo>
                  <a:lnTo>
                    <a:pt x="41" y="56"/>
                  </a:lnTo>
                  <a:lnTo>
                    <a:pt x="34" y="56"/>
                  </a:lnTo>
                  <a:lnTo>
                    <a:pt x="27" y="56"/>
                  </a:lnTo>
                  <a:lnTo>
                    <a:pt x="18" y="51"/>
                  </a:lnTo>
                  <a:lnTo>
                    <a:pt x="1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E85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3" name="Freeform 63"/>
            <p:cNvSpPr>
              <a:spLocks noEditPoints="1"/>
            </p:cNvSpPr>
            <p:nvPr/>
          </p:nvSpPr>
          <p:spPr bwMode="auto">
            <a:xfrm>
              <a:off x="3773" y="2699"/>
              <a:ext cx="72" cy="143"/>
            </a:xfrm>
            <a:custGeom>
              <a:avLst/>
              <a:gdLst>
                <a:gd name="T0" fmla="*/ 50 w 142"/>
                <a:gd name="T1" fmla="*/ 246 h 287"/>
                <a:gd name="T2" fmla="*/ 61 w 142"/>
                <a:gd name="T3" fmla="*/ 266 h 287"/>
                <a:gd name="T4" fmla="*/ 53 w 142"/>
                <a:gd name="T5" fmla="*/ 282 h 287"/>
                <a:gd name="T6" fmla="*/ 38 w 142"/>
                <a:gd name="T7" fmla="*/ 287 h 287"/>
                <a:gd name="T8" fmla="*/ 19 w 142"/>
                <a:gd name="T9" fmla="*/ 271 h 287"/>
                <a:gd name="T10" fmla="*/ 20 w 142"/>
                <a:gd name="T11" fmla="*/ 254 h 287"/>
                <a:gd name="T12" fmla="*/ 42 w 142"/>
                <a:gd name="T13" fmla="*/ 242 h 287"/>
                <a:gd name="T14" fmla="*/ 84 w 142"/>
                <a:gd name="T15" fmla="*/ 179 h 287"/>
                <a:gd name="T16" fmla="*/ 115 w 142"/>
                <a:gd name="T17" fmla="*/ 141 h 287"/>
                <a:gd name="T18" fmla="*/ 133 w 142"/>
                <a:gd name="T19" fmla="*/ 110 h 287"/>
                <a:gd name="T20" fmla="*/ 142 w 142"/>
                <a:gd name="T21" fmla="*/ 72 h 287"/>
                <a:gd name="T22" fmla="*/ 141 w 142"/>
                <a:gd name="T23" fmla="*/ 53 h 287"/>
                <a:gd name="T24" fmla="*/ 139 w 142"/>
                <a:gd name="T25" fmla="*/ 48 h 287"/>
                <a:gd name="T26" fmla="*/ 137 w 142"/>
                <a:gd name="T27" fmla="*/ 46 h 287"/>
                <a:gd name="T28" fmla="*/ 126 w 142"/>
                <a:gd name="T29" fmla="*/ 27 h 287"/>
                <a:gd name="T30" fmla="*/ 106 w 142"/>
                <a:gd name="T31" fmla="*/ 10 h 287"/>
                <a:gd name="T32" fmla="*/ 68 w 142"/>
                <a:gd name="T33" fmla="*/ 0 h 287"/>
                <a:gd name="T34" fmla="*/ 41 w 142"/>
                <a:gd name="T35" fmla="*/ 5 h 287"/>
                <a:gd name="T36" fmla="*/ 17 w 142"/>
                <a:gd name="T37" fmla="*/ 18 h 287"/>
                <a:gd name="T38" fmla="*/ 4 w 142"/>
                <a:gd name="T39" fmla="*/ 38 h 287"/>
                <a:gd name="T40" fmla="*/ 0 w 142"/>
                <a:gd name="T41" fmla="*/ 57 h 287"/>
                <a:gd name="T42" fmla="*/ 6 w 142"/>
                <a:gd name="T43" fmla="*/ 89 h 287"/>
                <a:gd name="T44" fmla="*/ 12 w 142"/>
                <a:gd name="T45" fmla="*/ 100 h 287"/>
                <a:gd name="T46" fmla="*/ 22 w 142"/>
                <a:gd name="T47" fmla="*/ 103 h 287"/>
                <a:gd name="T48" fmla="*/ 28 w 142"/>
                <a:gd name="T49" fmla="*/ 95 h 287"/>
                <a:gd name="T50" fmla="*/ 30 w 142"/>
                <a:gd name="T51" fmla="*/ 73 h 287"/>
                <a:gd name="T52" fmla="*/ 35 w 142"/>
                <a:gd name="T53" fmla="*/ 53 h 287"/>
                <a:gd name="T54" fmla="*/ 38 w 142"/>
                <a:gd name="T55" fmla="*/ 49 h 287"/>
                <a:gd name="T56" fmla="*/ 47 w 142"/>
                <a:gd name="T57" fmla="*/ 42 h 287"/>
                <a:gd name="T58" fmla="*/ 58 w 142"/>
                <a:gd name="T59" fmla="*/ 38 h 287"/>
                <a:gd name="T60" fmla="*/ 80 w 142"/>
                <a:gd name="T61" fmla="*/ 40 h 287"/>
                <a:gd name="T62" fmla="*/ 91 w 142"/>
                <a:gd name="T63" fmla="*/ 46 h 287"/>
                <a:gd name="T64" fmla="*/ 101 w 142"/>
                <a:gd name="T65" fmla="*/ 59 h 287"/>
                <a:gd name="T66" fmla="*/ 101 w 142"/>
                <a:gd name="T67" fmla="*/ 61 h 287"/>
                <a:gd name="T68" fmla="*/ 101 w 142"/>
                <a:gd name="T69" fmla="*/ 62 h 287"/>
                <a:gd name="T70" fmla="*/ 101 w 142"/>
                <a:gd name="T71" fmla="*/ 83 h 287"/>
                <a:gd name="T72" fmla="*/ 91 w 142"/>
                <a:gd name="T73" fmla="*/ 110 h 287"/>
                <a:gd name="T74" fmla="*/ 69 w 142"/>
                <a:gd name="T75" fmla="*/ 143 h 287"/>
                <a:gd name="T76" fmla="*/ 58 w 142"/>
                <a:gd name="T77" fmla="*/ 155 h 287"/>
                <a:gd name="T78" fmla="*/ 39 w 142"/>
                <a:gd name="T79" fmla="*/ 181 h 287"/>
                <a:gd name="T80" fmla="*/ 33 w 142"/>
                <a:gd name="T81" fmla="*/ 198 h 287"/>
                <a:gd name="T82" fmla="*/ 36 w 142"/>
                <a:gd name="T83" fmla="*/ 211 h 287"/>
                <a:gd name="T84" fmla="*/ 44 w 142"/>
                <a:gd name="T85" fmla="*/ 214 h 287"/>
                <a:gd name="T86" fmla="*/ 61 w 142"/>
                <a:gd name="T87" fmla="*/ 197 h 287"/>
                <a:gd name="T88" fmla="*/ 80 w 142"/>
                <a:gd name="T89" fmla="*/ 181 h 287"/>
                <a:gd name="T90" fmla="*/ 84 w 142"/>
                <a:gd name="T91" fmla="*/ 17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2" h="287">
                  <a:moveTo>
                    <a:pt x="42" y="242"/>
                  </a:moveTo>
                  <a:lnTo>
                    <a:pt x="42" y="242"/>
                  </a:lnTo>
                  <a:lnTo>
                    <a:pt x="50" y="246"/>
                  </a:lnTo>
                  <a:lnTo>
                    <a:pt x="57" y="250"/>
                  </a:lnTo>
                  <a:lnTo>
                    <a:pt x="60" y="258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58" y="276"/>
                  </a:lnTo>
                  <a:lnTo>
                    <a:pt x="53" y="282"/>
                  </a:lnTo>
                  <a:lnTo>
                    <a:pt x="46" y="285"/>
                  </a:lnTo>
                  <a:lnTo>
                    <a:pt x="38" y="287"/>
                  </a:lnTo>
                  <a:lnTo>
                    <a:pt x="38" y="287"/>
                  </a:lnTo>
                  <a:lnTo>
                    <a:pt x="30" y="284"/>
                  </a:lnTo>
                  <a:lnTo>
                    <a:pt x="23" y="279"/>
                  </a:lnTo>
                  <a:lnTo>
                    <a:pt x="19" y="271"/>
                  </a:lnTo>
                  <a:lnTo>
                    <a:pt x="19" y="263"/>
                  </a:lnTo>
                  <a:lnTo>
                    <a:pt x="19" y="263"/>
                  </a:lnTo>
                  <a:lnTo>
                    <a:pt x="20" y="254"/>
                  </a:lnTo>
                  <a:lnTo>
                    <a:pt x="27" y="247"/>
                  </a:lnTo>
                  <a:lnTo>
                    <a:pt x="33" y="244"/>
                  </a:lnTo>
                  <a:lnTo>
                    <a:pt x="42" y="242"/>
                  </a:lnTo>
                  <a:lnTo>
                    <a:pt x="42" y="242"/>
                  </a:lnTo>
                  <a:close/>
                  <a:moveTo>
                    <a:pt x="84" y="179"/>
                  </a:moveTo>
                  <a:lnTo>
                    <a:pt x="84" y="179"/>
                  </a:lnTo>
                  <a:lnTo>
                    <a:pt x="95" y="167"/>
                  </a:lnTo>
                  <a:lnTo>
                    <a:pt x="106" y="154"/>
                  </a:lnTo>
                  <a:lnTo>
                    <a:pt x="115" y="141"/>
                  </a:lnTo>
                  <a:lnTo>
                    <a:pt x="125" y="127"/>
                  </a:lnTo>
                  <a:lnTo>
                    <a:pt x="125" y="127"/>
                  </a:lnTo>
                  <a:lnTo>
                    <a:pt x="133" y="110"/>
                  </a:lnTo>
                  <a:lnTo>
                    <a:pt x="139" y="91"/>
                  </a:lnTo>
                  <a:lnTo>
                    <a:pt x="139" y="91"/>
                  </a:lnTo>
                  <a:lnTo>
                    <a:pt x="142" y="72"/>
                  </a:lnTo>
                  <a:lnTo>
                    <a:pt x="142" y="62"/>
                  </a:lnTo>
                  <a:lnTo>
                    <a:pt x="141" y="53"/>
                  </a:lnTo>
                  <a:lnTo>
                    <a:pt x="141" y="53"/>
                  </a:lnTo>
                  <a:lnTo>
                    <a:pt x="139" y="49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33" y="37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17" y="16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93" y="4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1" y="5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17" y="1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" y="4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73"/>
                  </a:lnTo>
                  <a:lnTo>
                    <a:pt x="6" y="89"/>
                  </a:lnTo>
                  <a:lnTo>
                    <a:pt x="6" y="89"/>
                  </a:lnTo>
                  <a:lnTo>
                    <a:pt x="9" y="95"/>
                  </a:lnTo>
                  <a:lnTo>
                    <a:pt x="12" y="100"/>
                  </a:lnTo>
                  <a:lnTo>
                    <a:pt x="17" y="103"/>
                  </a:lnTo>
                  <a:lnTo>
                    <a:pt x="20" y="103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7" y="100"/>
                  </a:lnTo>
                  <a:lnTo>
                    <a:pt x="28" y="95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30" y="73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38" y="49"/>
                  </a:lnTo>
                  <a:lnTo>
                    <a:pt x="38" y="49"/>
                  </a:lnTo>
                  <a:lnTo>
                    <a:pt x="41" y="45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52" y="38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6" y="37"/>
                  </a:lnTo>
                  <a:lnTo>
                    <a:pt x="72" y="38"/>
                  </a:lnTo>
                  <a:lnTo>
                    <a:pt x="80" y="40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6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101" y="59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1" y="62"/>
                  </a:lnTo>
                  <a:lnTo>
                    <a:pt x="101" y="62"/>
                  </a:lnTo>
                  <a:lnTo>
                    <a:pt x="103" y="73"/>
                  </a:lnTo>
                  <a:lnTo>
                    <a:pt x="101" y="83"/>
                  </a:lnTo>
                  <a:lnTo>
                    <a:pt x="101" y="83"/>
                  </a:lnTo>
                  <a:lnTo>
                    <a:pt x="96" y="97"/>
                  </a:lnTo>
                  <a:lnTo>
                    <a:pt x="91" y="110"/>
                  </a:lnTo>
                  <a:lnTo>
                    <a:pt x="91" y="110"/>
                  </a:lnTo>
                  <a:lnTo>
                    <a:pt x="77" y="133"/>
                  </a:lnTo>
                  <a:lnTo>
                    <a:pt x="69" y="143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58" y="155"/>
                  </a:lnTo>
                  <a:lnTo>
                    <a:pt x="58" y="155"/>
                  </a:lnTo>
                  <a:lnTo>
                    <a:pt x="47" y="168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6" y="189"/>
                  </a:lnTo>
                  <a:lnTo>
                    <a:pt x="33" y="198"/>
                  </a:lnTo>
                  <a:lnTo>
                    <a:pt x="33" y="205"/>
                  </a:lnTo>
                  <a:lnTo>
                    <a:pt x="35" y="208"/>
                  </a:lnTo>
                  <a:lnTo>
                    <a:pt x="36" y="211"/>
                  </a:lnTo>
                  <a:lnTo>
                    <a:pt x="41" y="214"/>
                  </a:lnTo>
                  <a:lnTo>
                    <a:pt x="41" y="214"/>
                  </a:lnTo>
                  <a:lnTo>
                    <a:pt x="44" y="214"/>
                  </a:lnTo>
                  <a:lnTo>
                    <a:pt x="46" y="212"/>
                  </a:lnTo>
                  <a:lnTo>
                    <a:pt x="52" y="208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71" y="189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4" y="179"/>
                  </a:lnTo>
                  <a:lnTo>
                    <a:pt x="84" y="179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4" name="Freeform 64"/>
            <p:cNvSpPr>
              <a:spLocks noEditPoints="1"/>
            </p:cNvSpPr>
            <p:nvPr/>
          </p:nvSpPr>
          <p:spPr bwMode="auto">
            <a:xfrm>
              <a:off x="3670" y="2707"/>
              <a:ext cx="73" cy="142"/>
            </a:xfrm>
            <a:custGeom>
              <a:avLst/>
              <a:gdLst>
                <a:gd name="T0" fmla="*/ 124 w 148"/>
                <a:gd name="T1" fmla="*/ 240 h 283"/>
                <a:gd name="T2" fmla="*/ 141 w 148"/>
                <a:gd name="T3" fmla="*/ 255 h 283"/>
                <a:gd name="T4" fmla="*/ 141 w 148"/>
                <a:gd name="T5" fmla="*/ 272 h 283"/>
                <a:gd name="T6" fmla="*/ 127 w 148"/>
                <a:gd name="T7" fmla="*/ 281 h 283"/>
                <a:gd name="T8" fmla="*/ 105 w 148"/>
                <a:gd name="T9" fmla="*/ 275 h 283"/>
                <a:gd name="T10" fmla="*/ 100 w 148"/>
                <a:gd name="T11" fmla="*/ 259 h 283"/>
                <a:gd name="T12" fmla="*/ 114 w 148"/>
                <a:gd name="T13" fmla="*/ 240 h 283"/>
                <a:gd name="T14" fmla="*/ 129 w 148"/>
                <a:gd name="T15" fmla="*/ 166 h 283"/>
                <a:gd name="T16" fmla="*/ 144 w 148"/>
                <a:gd name="T17" fmla="*/ 118 h 283"/>
                <a:gd name="T18" fmla="*/ 148 w 148"/>
                <a:gd name="T19" fmla="*/ 82 h 283"/>
                <a:gd name="T20" fmla="*/ 141 w 148"/>
                <a:gd name="T21" fmla="*/ 44 h 283"/>
                <a:gd name="T22" fmla="*/ 132 w 148"/>
                <a:gd name="T23" fmla="*/ 27 h 283"/>
                <a:gd name="T24" fmla="*/ 129 w 148"/>
                <a:gd name="T25" fmla="*/ 24 h 283"/>
                <a:gd name="T26" fmla="*/ 127 w 148"/>
                <a:gd name="T27" fmla="*/ 22 h 283"/>
                <a:gd name="T28" fmla="*/ 110 w 148"/>
                <a:gd name="T29" fmla="*/ 8 h 283"/>
                <a:gd name="T30" fmla="*/ 83 w 148"/>
                <a:gd name="T31" fmla="*/ 0 h 283"/>
                <a:gd name="T32" fmla="*/ 45 w 148"/>
                <a:gd name="T33" fmla="*/ 6 h 283"/>
                <a:gd name="T34" fmla="*/ 21 w 148"/>
                <a:gd name="T35" fmla="*/ 20 h 283"/>
                <a:gd name="T36" fmla="*/ 5 w 148"/>
                <a:gd name="T37" fmla="*/ 43 h 283"/>
                <a:gd name="T38" fmla="*/ 0 w 148"/>
                <a:gd name="T39" fmla="*/ 66 h 283"/>
                <a:gd name="T40" fmla="*/ 4 w 148"/>
                <a:gd name="T41" fmla="*/ 85 h 283"/>
                <a:gd name="T42" fmla="*/ 23 w 148"/>
                <a:gd name="T43" fmla="*/ 114 h 283"/>
                <a:gd name="T44" fmla="*/ 32 w 148"/>
                <a:gd name="T45" fmla="*/ 120 h 283"/>
                <a:gd name="T46" fmla="*/ 43 w 148"/>
                <a:gd name="T47" fmla="*/ 118 h 283"/>
                <a:gd name="T48" fmla="*/ 45 w 148"/>
                <a:gd name="T49" fmla="*/ 109 h 283"/>
                <a:gd name="T50" fmla="*/ 37 w 148"/>
                <a:gd name="T51" fmla="*/ 88 h 283"/>
                <a:gd name="T52" fmla="*/ 35 w 148"/>
                <a:gd name="T53" fmla="*/ 68 h 283"/>
                <a:gd name="T54" fmla="*/ 35 w 148"/>
                <a:gd name="T55" fmla="*/ 63 h 283"/>
                <a:gd name="T56" fmla="*/ 42 w 148"/>
                <a:gd name="T57" fmla="*/ 54 h 283"/>
                <a:gd name="T58" fmla="*/ 51 w 148"/>
                <a:gd name="T59" fmla="*/ 44 h 283"/>
                <a:gd name="T60" fmla="*/ 72 w 148"/>
                <a:gd name="T61" fmla="*/ 39 h 283"/>
                <a:gd name="T62" fmla="*/ 84 w 148"/>
                <a:gd name="T63" fmla="*/ 41 h 283"/>
                <a:gd name="T64" fmla="*/ 99 w 148"/>
                <a:gd name="T65" fmla="*/ 49 h 283"/>
                <a:gd name="T66" fmla="*/ 99 w 148"/>
                <a:gd name="T67" fmla="*/ 49 h 283"/>
                <a:gd name="T68" fmla="*/ 100 w 148"/>
                <a:gd name="T69" fmla="*/ 50 h 283"/>
                <a:gd name="T70" fmla="*/ 106 w 148"/>
                <a:gd name="T71" fmla="*/ 69 h 283"/>
                <a:gd name="T72" fmla="*/ 108 w 148"/>
                <a:gd name="T73" fmla="*/ 98 h 283"/>
                <a:gd name="T74" fmla="*/ 102 w 148"/>
                <a:gd name="T75" fmla="*/ 137 h 283"/>
                <a:gd name="T76" fmla="*/ 97 w 148"/>
                <a:gd name="T77" fmla="*/ 153 h 283"/>
                <a:gd name="T78" fmla="*/ 89 w 148"/>
                <a:gd name="T79" fmla="*/ 185 h 283"/>
                <a:gd name="T80" fmla="*/ 91 w 148"/>
                <a:gd name="T81" fmla="*/ 202 h 283"/>
                <a:gd name="T82" fmla="*/ 97 w 148"/>
                <a:gd name="T83" fmla="*/ 213 h 283"/>
                <a:gd name="T84" fmla="*/ 105 w 148"/>
                <a:gd name="T85" fmla="*/ 213 h 283"/>
                <a:gd name="T86" fmla="*/ 114 w 148"/>
                <a:gd name="T87" fmla="*/ 190 h 283"/>
                <a:gd name="T88" fmla="*/ 125 w 148"/>
                <a:gd name="T89" fmla="*/ 169 h 283"/>
                <a:gd name="T90" fmla="*/ 129 w 148"/>
                <a:gd name="T91" fmla="*/ 1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" h="283">
                  <a:moveTo>
                    <a:pt x="114" y="240"/>
                  </a:moveTo>
                  <a:lnTo>
                    <a:pt x="114" y="240"/>
                  </a:lnTo>
                  <a:lnTo>
                    <a:pt x="124" y="240"/>
                  </a:lnTo>
                  <a:lnTo>
                    <a:pt x="132" y="242"/>
                  </a:lnTo>
                  <a:lnTo>
                    <a:pt x="138" y="247"/>
                  </a:lnTo>
                  <a:lnTo>
                    <a:pt x="141" y="255"/>
                  </a:lnTo>
                  <a:lnTo>
                    <a:pt x="141" y="255"/>
                  </a:lnTo>
                  <a:lnTo>
                    <a:pt x="143" y="264"/>
                  </a:lnTo>
                  <a:lnTo>
                    <a:pt x="141" y="272"/>
                  </a:lnTo>
                  <a:lnTo>
                    <a:pt x="135" y="278"/>
                  </a:lnTo>
                  <a:lnTo>
                    <a:pt x="127" y="281"/>
                  </a:lnTo>
                  <a:lnTo>
                    <a:pt x="127" y="281"/>
                  </a:lnTo>
                  <a:lnTo>
                    <a:pt x="119" y="283"/>
                  </a:lnTo>
                  <a:lnTo>
                    <a:pt x="111" y="280"/>
                  </a:lnTo>
                  <a:lnTo>
                    <a:pt x="105" y="275"/>
                  </a:lnTo>
                  <a:lnTo>
                    <a:pt x="100" y="267"/>
                  </a:lnTo>
                  <a:lnTo>
                    <a:pt x="100" y="267"/>
                  </a:lnTo>
                  <a:lnTo>
                    <a:pt x="100" y="259"/>
                  </a:lnTo>
                  <a:lnTo>
                    <a:pt x="102" y="251"/>
                  </a:lnTo>
                  <a:lnTo>
                    <a:pt x="106" y="245"/>
                  </a:lnTo>
                  <a:lnTo>
                    <a:pt x="114" y="240"/>
                  </a:lnTo>
                  <a:lnTo>
                    <a:pt x="114" y="240"/>
                  </a:lnTo>
                  <a:close/>
                  <a:moveTo>
                    <a:pt x="129" y="166"/>
                  </a:moveTo>
                  <a:lnTo>
                    <a:pt x="129" y="166"/>
                  </a:lnTo>
                  <a:lnTo>
                    <a:pt x="135" y="150"/>
                  </a:lnTo>
                  <a:lnTo>
                    <a:pt x="140" y="134"/>
                  </a:lnTo>
                  <a:lnTo>
                    <a:pt x="144" y="118"/>
                  </a:lnTo>
                  <a:lnTo>
                    <a:pt x="146" y="101"/>
                  </a:lnTo>
                  <a:lnTo>
                    <a:pt x="146" y="101"/>
                  </a:lnTo>
                  <a:lnTo>
                    <a:pt x="148" y="82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41" y="44"/>
                  </a:lnTo>
                  <a:lnTo>
                    <a:pt x="137" y="36"/>
                  </a:lnTo>
                  <a:lnTo>
                    <a:pt x="132" y="27"/>
                  </a:lnTo>
                  <a:lnTo>
                    <a:pt x="132" y="27"/>
                  </a:lnTo>
                  <a:lnTo>
                    <a:pt x="130" y="25"/>
                  </a:lnTo>
                  <a:lnTo>
                    <a:pt x="130" y="25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19" y="14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97" y="3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68" y="0"/>
                  </a:lnTo>
                  <a:lnTo>
                    <a:pt x="56" y="3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1" y="20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5" y="43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6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12" y="99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7" y="117"/>
                  </a:lnTo>
                  <a:lnTo>
                    <a:pt x="32" y="120"/>
                  </a:lnTo>
                  <a:lnTo>
                    <a:pt x="38" y="122"/>
                  </a:lnTo>
                  <a:lnTo>
                    <a:pt x="40" y="120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5" y="115"/>
                  </a:lnTo>
                  <a:lnTo>
                    <a:pt x="45" y="109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37" y="88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8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6" y="49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7" y="41"/>
                  </a:lnTo>
                  <a:lnTo>
                    <a:pt x="65" y="39"/>
                  </a:lnTo>
                  <a:lnTo>
                    <a:pt x="72" y="39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4" y="41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5" y="60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8" y="84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05" y="125"/>
                  </a:lnTo>
                  <a:lnTo>
                    <a:pt x="102" y="137"/>
                  </a:lnTo>
                  <a:lnTo>
                    <a:pt x="97" y="150"/>
                  </a:lnTo>
                  <a:lnTo>
                    <a:pt x="97" y="150"/>
                  </a:lnTo>
                  <a:lnTo>
                    <a:pt x="97" y="153"/>
                  </a:lnTo>
                  <a:lnTo>
                    <a:pt x="97" y="153"/>
                  </a:lnTo>
                  <a:lnTo>
                    <a:pt x="91" y="169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89" y="193"/>
                  </a:lnTo>
                  <a:lnTo>
                    <a:pt x="91" y="202"/>
                  </a:lnTo>
                  <a:lnTo>
                    <a:pt x="92" y="207"/>
                  </a:lnTo>
                  <a:lnTo>
                    <a:pt x="94" y="212"/>
                  </a:lnTo>
                  <a:lnTo>
                    <a:pt x="97" y="213"/>
                  </a:lnTo>
                  <a:lnTo>
                    <a:pt x="102" y="213"/>
                  </a:lnTo>
                  <a:lnTo>
                    <a:pt x="102" y="213"/>
                  </a:lnTo>
                  <a:lnTo>
                    <a:pt x="105" y="213"/>
                  </a:lnTo>
                  <a:lnTo>
                    <a:pt x="106" y="210"/>
                  </a:lnTo>
                  <a:lnTo>
                    <a:pt x="111" y="204"/>
                  </a:lnTo>
                  <a:lnTo>
                    <a:pt x="114" y="190"/>
                  </a:lnTo>
                  <a:lnTo>
                    <a:pt x="114" y="190"/>
                  </a:lnTo>
                  <a:lnTo>
                    <a:pt x="121" y="179"/>
                  </a:lnTo>
                  <a:lnTo>
                    <a:pt x="125" y="169"/>
                  </a:lnTo>
                  <a:lnTo>
                    <a:pt x="125" y="169"/>
                  </a:lnTo>
                  <a:lnTo>
                    <a:pt x="129" y="166"/>
                  </a:lnTo>
                  <a:lnTo>
                    <a:pt x="129" y="166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15" name="Group 73"/>
          <p:cNvGrpSpPr>
            <a:grpSpLocks noChangeAspect="1"/>
          </p:cNvGrpSpPr>
          <p:nvPr/>
        </p:nvGrpSpPr>
        <p:grpSpPr bwMode="auto">
          <a:xfrm>
            <a:off x="2828130" y="3773316"/>
            <a:ext cx="742950" cy="528637"/>
            <a:chOff x="4058" y="2633"/>
            <a:chExt cx="468" cy="333"/>
          </a:xfrm>
        </p:grpSpPr>
        <p:sp>
          <p:nvSpPr>
            <p:cNvPr id="116" name="AutoShape 72"/>
            <p:cNvSpPr>
              <a:spLocks noChangeAspect="1" noChangeArrowheads="1" noTextEdit="1"/>
            </p:cNvSpPr>
            <p:nvPr/>
          </p:nvSpPr>
          <p:spPr bwMode="auto">
            <a:xfrm>
              <a:off x="4058" y="2633"/>
              <a:ext cx="468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7" name="Freeform 75"/>
            <p:cNvSpPr>
              <a:spLocks/>
            </p:cNvSpPr>
            <p:nvPr/>
          </p:nvSpPr>
          <p:spPr bwMode="auto">
            <a:xfrm>
              <a:off x="4058" y="2633"/>
              <a:ext cx="451" cy="320"/>
            </a:xfrm>
            <a:custGeom>
              <a:avLst/>
              <a:gdLst>
                <a:gd name="T0" fmla="*/ 100 w 451"/>
                <a:gd name="T1" fmla="*/ 75 h 320"/>
                <a:gd name="T2" fmla="*/ 104 w 451"/>
                <a:gd name="T3" fmla="*/ 54 h 320"/>
                <a:gd name="T4" fmla="*/ 111 w 451"/>
                <a:gd name="T5" fmla="*/ 38 h 320"/>
                <a:gd name="T6" fmla="*/ 121 w 451"/>
                <a:gd name="T7" fmla="*/ 24 h 320"/>
                <a:gd name="T8" fmla="*/ 134 w 451"/>
                <a:gd name="T9" fmla="*/ 13 h 320"/>
                <a:gd name="T10" fmla="*/ 148 w 451"/>
                <a:gd name="T11" fmla="*/ 6 h 320"/>
                <a:gd name="T12" fmla="*/ 179 w 451"/>
                <a:gd name="T13" fmla="*/ 0 h 320"/>
                <a:gd name="T14" fmla="*/ 211 w 451"/>
                <a:gd name="T15" fmla="*/ 4 h 320"/>
                <a:gd name="T16" fmla="*/ 239 w 451"/>
                <a:gd name="T17" fmla="*/ 15 h 320"/>
                <a:gd name="T18" fmla="*/ 254 w 451"/>
                <a:gd name="T19" fmla="*/ 29 h 320"/>
                <a:gd name="T20" fmla="*/ 261 w 451"/>
                <a:gd name="T21" fmla="*/ 40 h 320"/>
                <a:gd name="T22" fmla="*/ 265 w 451"/>
                <a:gd name="T23" fmla="*/ 53 h 320"/>
                <a:gd name="T24" fmla="*/ 263 w 451"/>
                <a:gd name="T25" fmla="*/ 67 h 320"/>
                <a:gd name="T26" fmla="*/ 261 w 451"/>
                <a:gd name="T27" fmla="*/ 75 h 320"/>
                <a:gd name="T28" fmla="*/ 272 w 451"/>
                <a:gd name="T29" fmla="*/ 73 h 320"/>
                <a:gd name="T30" fmla="*/ 285 w 451"/>
                <a:gd name="T31" fmla="*/ 75 h 320"/>
                <a:gd name="T32" fmla="*/ 299 w 451"/>
                <a:gd name="T33" fmla="*/ 82 h 320"/>
                <a:gd name="T34" fmla="*/ 305 w 451"/>
                <a:gd name="T35" fmla="*/ 88 h 320"/>
                <a:gd name="T36" fmla="*/ 321 w 451"/>
                <a:gd name="T37" fmla="*/ 72 h 320"/>
                <a:gd name="T38" fmla="*/ 337 w 451"/>
                <a:gd name="T39" fmla="*/ 61 h 320"/>
                <a:gd name="T40" fmla="*/ 352 w 451"/>
                <a:gd name="T41" fmla="*/ 55 h 320"/>
                <a:gd name="T42" fmla="*/ 366 w 451"/>
                <a:gd name="T43" fmla="*/ 54 h 320"/>
                <a:gd name="T44" fmla="*/ 380 w 451"/>
                <a:gd name="T45" fmla="*/ 56 h 320"/>
                <a:gd name="T46" fmla="*/ 392 w 451"/>
                <a:gd name="T47" fmla="*/ 61 h 320"/>
                <a:gd name="T48" fmla="*/ 415 w 451"/>
                <a:gd name="T49" fmla="*/ 82 h 320"/>
                <a:gd name="T50" fmla="*/ 432 w 451"/>
                <a:gd name="T51" fmla="*/ 110 h 320"/>
                <a:gd name="T52" fmla="*/ 445 w 451"/>
                <a:gd name="T53" fmla="*/ 142 h 320"/>
                <a:gd name="T54" fmla="*/ 451 w 451"/>
                <a:gd name="T55" fmla="*/ 176 h 320"/>
                <a:gd name="T56" fmla="*/ 450 w 451"/>
                <a:gd name="T57" fmla="*/ 207 h 320"/>
                <a:gd name="T58" fmla="*/ 447 w 451"/>
                <a:gd name="T59" fmla="*/ 214 h 320"/>
                <a:gd name="T60" fmla="*/ 439 w 451"/>
                <a:gd name="T61" fmla="*/ 229 h 320"/>
                <a:gd name="T62" fmla="*/ 426 w 451"/>
                <a:gd name="T63" fmla="*/ 241 h 320"/>
                <a:gd name="T64" fmla="*/ 410 w 451"/>
                <a:gd name="T65" fmla="*/ 252 h 320"/>
                <a:gd name="T66" fmla="*/ 380 w 451"/>
                <a:gd name="T67" fmla="*/ 266 h 320"/>
                <a:gd name="T68" fmla="*/ 330 w 451"/>
                <a:gd name="T69" fmla="*/ 278 h 320"/>
                <a:gd name="T70" fmla="*/ 274 w 451"/>
                <a:gd name="T71" fmla="*/ 283 h 320"/>
                <a:gd name="T72" fmla="*/ 214 w 451"/>
                <a:gd name="T73" fmla="*/ 283 h 320"/>
                <a:gd name="T74" fmla="*/ 157 w 451"/>
                <a:gd name="T75" fmla="*/ 278 h 320"/>
                <a:gd name="T76" fmla="*/ 104 w 451"/>
                <a:gd name="T77" fmla="*/ 268 h 320"/>
                <a:gd name="T78" fmla="*/ 81 w 451"/>
                <a:gd name="T79" fmla="*/ 261 h 320"/>
                <a:gd name="T80" fmla="*/ 72 w 451"/>
                <a:gd name="T81" fmla="*/ 273 h 320"/>
                <a:gd name="T82" fmla="*/ 71 w 451"/>
                <a:gd name="T83" fmla="*/ 286 h 320"/>
                <a:gd name="T84" fmla="*/ 72 w 451"/>
                <a:gd name="T85" fmla="*/ 311 h 320"/>
                <a:gd name="T86" fmla="*/ 71 w 451"/>
                <a:gd name="T87" fmla="*/ 316 h 320"/>
                <a:gd name="T88" fmla="*/ 67 w 451"/>
                <a:gd name="T89" fmla="*/ 320 h 320"/>
                <a:gd name="T90" fmla="*/ 62 w 451"/>
                <a:gd name="T91" fmla="*/ 318 h 320"/>
                <a:gd name="T92" fmla="*/ 61 w 451"/>
                <a:gd name="T93" fmla="*/ 316 h 320"/>
                <a:gd name="T94" fmla="*/ 54 w 451"/>
                <a:gd name="T95" fmla="*/ 307 h 320"/>
                <a:gd name="T96" fmla="*/ 44 w 451"/>
                <a:gd name="T97" fmla="*/ 283 h 320"/>
                <a:gd name="T98" fmla="*/ 37 w 451"/>
                <a:gd name="T99" fmla="*/ 249 h 320"/>
                <a:gd name="T100" fmla="*/ 36 w 451"/>
                <a:gd name="T101" fmla="*/ 239 h 320"/>
                <a:gd name="T102" fmla="*/ 25 w 451"/>
                <a:gd name="T103" fmla="*/ 229 h 320"/>
                <a:gd name="T104" fmla="*/ 9 w 451"/>
                <a:gd name="T105" fmla="*/ 203 h 320"/>
                <a:gd name="T106" fmla="*/ 0 w 451"/>
                <a:gd name="T107" fmla="*/ 173 h 320"/>
                <a:gd name="T108" fmla="*/ 1 w 451"/>
                <a:gd name="T109" fmla="*/ 149 h 320"/>
                <a:gd name="T110" fmla="*/ 5 w 451"/>
                <a:gd name="T111" fmla="*/ 133 h 320"/>
                <a:gd name="T112" fmla="*/ 9 w 451"/>
                <a:gd name="T113" fmla="*/ 125 h 320"/>
                <a:gd name="T114" fmla="*/ 25 w 451"/>
                <a:gd name="T115" fmla="*/ 99 h 320"/>
                <a:gd name="T116" fmla="*/ 45 w 451"/>
                <a:gd name="T117" fmla="*/ 81 h 320"/>
                <a:gd name="T118" fmla="*/ 65 w 451"/>
                <a:gd name="T119" fmla="*/ 72 h 320"/>
                <a:gd name="T120" fmla="*/ 78 w 451"/>
                <a:gd name="T121" fmla="*/ 71 h 320"/>
                <a:gd name="T122" fmla="*/ 93 w 451"/>
                <a:gd name="T123" fmla="*/ 72 h 320"/>
                <a:gd name="T124" fmla="*/ 100 w 451"/>
                <a:gd name="T125" fmla="*/ 7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1" h="320">
                  <a:moveTo>
                    <a:pt x="100" y="75"/>
                  </a:moveTo>
                  <a:lnTo>
                    <a:pt x="100" y="75"/>
                  </a:lnTo>
                  <a:lnTo>
                    <a:pt x="102" y="64"/>
                  </a:lnTo>
                  <a:lnTo>
                    <a:pt x="104" y="54"/>
                  </a:lnTo>
                  <a:lnTo>
                    <a:pt x="107" y="45"/>
                  </a:lnTo>
                  <a:lnTo>
                    <a:pt x="111" y="38"/>
                  </a:lnTo>
                  <a:lnTo>
                    <a:pt x="116" y="31"/>
                  </a:lnTo>
                  <a:lnTo>
                    <a:pt x="121" y="24"/>
                  </a:lnTo>
                  <a:lnTo>
                    <a:pt x="127" y="18"/>
                  </a:lnTo>
                  <a:lnTo>
                    <a:pt x="134" y="13"/>
                  </a:lnTo>
                  <a:lnTo>
                    <a:pt x="141" y="10"/>
                  </a:lnTo>
                  <a:lnTo>
                    <a:pt x="148" y="6"/>
                  </a:lnTo>
                  <a:lnTo>
                    <a:pt x="163" y="1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4"/>
                  </a:lnTo>
                  <a:lnTo>
                    <a:pt x="225" y="9"/>
                  </a:lnTo>
                  <a:lnTo>
                    <a:pt x="239" y="15"/>
                  </a:lnTo>
                  <a:lnTo>
                    <a:pt x="250" y="24"/>
                  </a:lnTo>
                  <a:lnTo>
                    <a:pt x="254" y="29"/>
                  </a:lnTo>
                  <a:lnTo>
                    <a:pt x="257" y="34"/>
                  </a:lnTo>
                  <a:lnTo>
                    <a:pt x="261" y="40"/>
                  </a:lnTo>
                  <a:lnTo>
                    <a:pt x="263" y="47"/>
                  </a:lnTo>
                  <a:lnTo>
                    <a:pt x="265" y="53"/>
                  </a:lnTo>
                  <a:lnTo>
                    <a:pt x="265" y="60"/>
                  </a:lnTo>
                  <a:lnTo>
                    <a:pt x="263" y="67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6" y="73"/>
                  </a:lnTo>
                  <a:lnTo>
                    <a:pt x="272" y="73"/>
                  </a:lnTo>
                  <a:lnTo>
                    <a:pt x="278" y="73"/>
                  </a:lnTo>
                  <a:lnTo>
                    <a:pt x="285" y="75"/>
                  </a:lnTo>
                  <a:lnTo>
                    <a:pt x="293" y="77"/>
                  </a:lnTo>
                  <a:lnTo>
                    <a:pt x="299" y="82"/>
                  </a:lnTo>
                  <a:lnTo>
                    <a:pt x="305" y="88"/>
                  </a:lnTo>
                  <a:lnTo>
                    <a:pt x="305" y="88"/>
                  </a:lnTo>
                  <a:lnTo>
                    <a:pt x="312" y="80"/>
                  </a:lnTo>
                  <a:lnTo>
                    <a:pt x="321" y="72"/>
                  </a:lnTo>
                  <a:lnTo>
                    <a:pt x="328" y="66"/>
                  </a:lnTo>
                  <a:lnTo>
                    <a:pt x="337" y="61"/>
                  </a:lnTo>
                  <a:lnTo>
                    <a:pt x="344" y="58"/>
                  </a:lnTo>
                  <a:lnTo>
                    <a:pt x="352" y="55"/>
                  </a:lnTo>
                  <a:lnTo>
                    <a:pt x="359" y="54"/>
                  </a:lnTo>
                  <a:lnTo>
                    <a:pt x="366" y="54"/>
                  </a:lnTo>
                  <a:lnTo>
                    <a:pt x="372" y="54"/>
                  </a:lnTo>
                  <a:lnTo>
                    <a:pt x="380" y="56"/>
                  </a:lnTo>
                  <a:lnTo>
                    <a:pt x="386" y="59"/>
                  </a:lnTo>
                  <a:lnTo>
                    <a:pt x="392" y="61"/>
                  </a:lnTo>
                  <a:lnTo>
                    <a:pt x="404" y="70"/>
                  </a:lnTo>
                  <a:lnTo>
                    <a:pt x="415" y="82"/>
                  </a:lnTo>
                  <a:lnTo>
                    <a:pt x="425" y="94"/>
                  </a:lnTo>
                  <a:lnTo>
                    <a:pt x="432" y="110"/>
                  </a:lnTo>
                  <a:lnTo>
                    <a:pt x="440" y="126"/>
                  </a:lnTo>
                  <a:lnTo>
                    <a:pt x="445" y="142"/>
                  </a:lnTo>
                  <a:lnTo>
                    <a:pt x="448" y="159"/>
                  </a:lnTo>
                  <a:lnTo>
                    <a:pt x="451" y="176"/>
                  </a:lnTo>
                  <a:lnTo>
                    <a:pt x="451" y="192"/>
                  </a:lnTo>
                  <a:lnTo>
                    <a:pt x="450" y="207"/>
                  </a:lnTo>
                  <a:lnTo>
                    <a:pt x="450" y="207"/>
                  </a:lnTo>
                  <a:lnTo>
                    <a:pt x="447" y="214"/>
                  </a:lnTo>
                  <a:lnTo>
                    <a:pt x="443" y="222"/>
                  </a:lnTo>
                  <a:lnTo>
                    <a:pt x="439" y="229"/>
                  </a:lnTo>
                  <a:lnTo>
                    <a:pt x="432" y="235"/>
                  </a:lnTo>
                  <a:lnTo>
                    <a:pt x="426" y="241"/>
                  </a:lnTo>
                  <a:lnTo>
                    <a:pt x="419" y="247"/>
                  </a:lnTo>
                  <a:lnTo>
                    <a:pt x="410" y="252"/>
                  </a:lnTo>
                  <a:lnTo>
                    <a:pt x="401" y="257"/>
                  </a:lnTo>
                  <a:lnTo>
                    <a:pt x="380" y="266"/>
                  </a:lnTo>
                  <a:lnTo>
                    <a:pt x="357" y="272"/>
                  </a:lnTo>
                  <a:lnTo>
                    <a:pt x="330" y="278"/>
                  </a:lnTo>
                  <a:lnTo>
                    <a:pt x="303" y="280"/>
                  </a:lnTo>
                  <a:lnTo>
                    <a:pt x="274" y="283"/>
                  </a:lnTo>
                  <a:lnTo>
                    <a:pt x="245" y="284"/>
                  </a:lnTo>
                  <a:lnTo>
                    <a:pt x="214" y="283"/>
                  </a:lnTo>
                  <a:lnTo>
                    <a:pt x="186" y="282"/>
                  </a:lnTo>
                  <a:lnTo>
                    <a:pt x="157" y="278"/>
                  </a:lnTo>
                  <a:lnTo>
                    <a:pt x="130" y="273"/>
                  </a:lnTo>
                  <a:lnTo>
                    <a:pt x="104" y="268"/>
                  </a:lnTo>
                  <a:lnTo>
                    <a:pt x="81" y="261"/>
                  </a:lnTo>
                  <a:lnTo>
                    <a:pt x="81" y="261"/>
                  </a:lnTo>
                  <a:lnTo>
                    <a:pt x="76" y="267"/>
                  </a:lnTo>
                  <a:lnTo>
                    <a:pt x="72" y="273"/>
                  </a:lnTo>
                  <a:lnTo>
                    <a:pt x="71" y="279"/>
                  </a:lnTo>
                  <a:lnTo>
                    <a:pt x="71" y="286"/>
                  </a:lnTo>
                  <a:lnTo>
                    <a:pt x="71" y="300"/>
                  </a:lnTo>
                  <a:lnTo>
                    <a:pt x="72" y="311"/>
                  </a:lnTo>
                  <a:lnTo>
                    <a:pt x="72" y="311"/>
                  </a:lnTo>
                  <a:lnTo>
                    <a:pt x="71" y="316"/>
                  </a:lnTo>
                  <a:lnTo>
                    <a:pt x="70" y="318"/>
                  </a:lnTo>
                  <a:lnTo>
                    <a:pt x="67" y="320"/>
                  </a:lnTo>
                  <a:lnTo>
                    <a:pt x="66" y="320"/>
                  </a:lnTo>
                  <a:lnTo>
                    <a:pt x="62" y="318"/>
                  </a:lnTo>
                  <a:lnTo>
                    <a:pt x="61" y="316"/>
                  </a:lnTo>
                  <a:lnTo>
                    <a:pt x="61" y="316"/>
                  </a:lnTo>
                  <a:lnTo>
                    <a:pt x="58" y="312"/>
                  </a:lnTo>
                  <a:lnTo>
                    <a:pt x="54" y="307"/>
                  </a:lnTo>
                  <a:lnTo>
                    <a:pt x="48" y="296"/>
                  </a:lnTo>
                  <a:lnTo>
                    <a:pt x="44" y="283"/>
                  </a:lnTo>
                  <a:lnTo>
                    <a:pt x="40" y="271"/>
                  </a:lnTo>
                  <a:lnTo>
                    <a:pt x="37" y="249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25" y="229"/>
                  </a:lnTo>
                  <a:lnTo>
                    <a:pt x="16" y="217"/>
                  </a:lnTo>
                  <a:lnTo>
                    <a:pt x="9" y="203"/>
                  </a:lnTo>
                  <a:lnTo>
                    <a:pt x="4" y="189"/>
                  </a:lnTo>
                  <a:lnTo>
                    <a:pt x="0" y="173"/>
                  </a:lnTo>
                  <a:lnTo>
                    <a:pt x="0" y="157"/>
                  </a:lnTo>
                  <a:lnTo>
                    <a:pt x="1" y="149"/>
                  </a:lnTo>
                  <a:lnTo>
                    <a:pt x="2" y="141"/>
                  </a:lnTo>
                  <a:lnTo>
                    <a:pt x="5" y="133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16" y="111"/>
                  </a:lnTo>
                  <a:lnTo>
                    <a:pt x="25" y="99"/>
                  </a:lnTo>
                  <a:lnTo>
                    <a:pt x="34" y="89"/>
                  </a:lnTo>
                  <a:lnTo>
                    <a:pt x="45" y="81"/>
                  </a:lnTo>
                  <a:lnTo>
                    <a:pt x="59" y="75"/>
                  </a:lnTo>
                  <a:lnTo>
                    <a:pt x="65" y="72"/>
                  </a:lnTo>
                  <a:lnTo>
                    <a:pt x="72" y="71"/>
                  </a:lnTo>
                  <a:lnTo>
                    <a:pt x="78" y="71"/>
                  </a:lnTo>
                  <a:lnTo>
                    <a:pt x="86" y="71"/>
                  </a:lnTo>
                  <a:lnTo>
                    <a:pt x="93" y="72"/>
                  </a:lnTo>
                  <a:lnTo>
                    <a:pt x="100" y="75"/>
                  </a:lnTo>
                  <a:lnTo>
                    <a:pt x="100" y="75"/>
                  </a:lnTo>
                  <a:close/>
                </a:path>
              </a:pathLst>
            </a:custGeom>
            <a:solidFill>
              <a:srgbClr val="E3E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0" name="Freeform 76"/>
            <p:cNvSpPr>
              <a:spLocks noEditPoints="1"/>
            </p:cNvSpPr>
            <p:nvPr/>
          </p:nvSpPr>
          <p:spPr bwMode="auto">
            <a:xfrm>
              <a:off x="4358" y="2762"/>
              <a:ext cx="59" cy="100"/>
            </a:xfrm>
            <a:custGeom>
              <a:avLst/>
              <a:gdLst>
                <a:gd name="T0" fmla="*/ 37 w 59"/>
                <a:gd name="T1" fmla="*/ 62 h 100"/>
                <a:gd name="T2" fmla="*/ 38 w 59"/>
                <a:gd name="T3" fmla="*/ 62 h 100"/>
                <a:gd name="T4" fmla="*/ 43 w 59"/>
                <a:gd name="T5" fmla="*/ 60 h 100"/>
                <a:gd name="T6" fmla="*/ 53 w 59"/>
                <a:gd name="T7" fmla="*/ 49 h 100"/>
                <a:gd name="T8" fmla="*/ 58 w 59"/>
                <a:gd name="T9" fmla="*/ 36 h 100"/>
                <a:gd name="T10" fmla="*/ 58 w 59"/>
                <a:gd name="T11" fmla="*/ 23 h 100"/>
                <a:gd name="T12" fmla="*/ 55 w 59"/>
                <a:gd name="T13" fmla="*/ 15 h 100"/>
                <a:gd name="T14" fmla="*/ 55 w 59"/>
                <a:gd name="T15" fmla="*/ 14 h 100"/>
                <a:gd name="T16" fmla="*/ 52 w 59"/>
                <a:gd name="T17" fmla="*/ 9 h 100"/>
                <a:gd name="T18" fmla="*/ 44 w 59"/>
                <a:gd name="T19" fmla="*/ 3 h 100"/>
                <a:gd name="T20" fmla="*/ 33 w 59"/>
                <a:gd name="T21" fmla="*/ 0 h 100"/>
                <a:gd name="T22" fmla="*/ 17 w 59"/>
                <a:gd name="T23" fmla="*/ 2 h 100"/>
                <a:gd name="T24" fmla="*/ 8 w 59"/>
                <a:gd name="T25" fmla="*/ 7 h 100"/>
                <a:gd name="T26" fmla="*/ 1 w 59"/>
                <a:gd name="T27" fmla="*/ 17 h 100"/>
                <a:gd name="T28" fmla="*/ 0 w 59"/>
                <a:gd name="T29" fmla="*/ 20 h 100"/>
                <a:gd name="T30" fmla="*/ 1 w 59"/>
                <a:gd name="T31" fmla="*/ 34 h 100"/>
                <a:gd name="T32" fmla="*/ 9 w 59"/>
                <a:gd name="T33" fmla="*/ 44 h 100"/>
                <a:gd name="T34" fmla="*/ 12 w 59"/>
                <a:gd name="T35" fmla="*/ 44 h 100"/>
                <a:gd name="T36" fmla="*/ 15 w 59"/>
                <a:gd name="T37" fmla="*/ 36 h 100"/>
                <a:gd name="T38" fmla="*/ 15 w 59"/>
                <a:gd name="T39" fmla="*/ 28 h 100"/>
                <a:gd name="T40" fmla="*/ 15 w 59"/>
                <a:gd name="T41" fmla="*/ 24 h 100"/>
                <a:gd name="T42" fmla="*/ 19 w 59"/>
                <a:gd name="T43" fmla="*/ 19 h 100"/>
                <a:gd name="T44" fmla="*/ 22 w 59"/>
                <a:gd name="T45" fmla="*/ 18 h 100"/>
                <a:gd name="T46" fmla="*/ 33 w 59"/>
                <a:gd name="T47" fmla="*/ 18 h 100"/>
                <a:gd name="T48" fmla="*/ 38 w 59"/>
                <a:gd name="T49" fmla="*/ 23 h 100"/>
                <a:gd name="T50" fmla="*/ 38 w 59"/>
                <a:gd name="T51" fmla="*/ 23 h 100"/>
                <a:gd name="T52" fmla="*/ 39 w 59"/>
                <a:gd name="T53" fmla="*/ 24 h 100"/>
                <a:gd name="T54" fmla="*/ 41 w 59"/>
                <a:gd name="T55" fmla="*/ 30 h 100"/>
                <a:gd name="T56" fmla="*/ 36 w 59"/>
                <a:gd name="T57" fmla="*/ 42 h 100"/>
                <a:gd name="T58" fmla="*/ 30 w 59"/>
                <a:gd name="T59" fmla="*/ 47 h 100"/>
                <a:gd name="T60" fmla="*/ 25 w 59"/>
                <a:gd name="T61" fmla="*/ 52 h 100"/>
                <a:gd name="T62" fmla="*/ 22 w 59"/>
                <a:gd name="T63" fmla="*/ 58 h 100"/>
                <a:gd name="T64" fmla="*/ 22 w 59"/>
                <a:gd name="T65" fmla="*/ 63 h 100"/>
                <a:gd name="T66" fmla="*/ 25 w 59"/>
                <a:gd name="T67" fmla="*/ 77 h 100"/>
                <a:gd name="T68" fmla="*/ 31 w 59"/>
                <a:gd name="T69" fmla="*/ 83 h 100"/>
                <a:gd name="T70" fmla="*/ 34 w 59"/>
                <a:gd name="T71" fmla="*/ 82 h 100"/>
                <a:gd name="T72" fmla="*/ 37 w 59"/>
                <a:gd name="T73" fmla="*/ 67 h 100"/>
                <a:gd name="T74" fmla="*/ 31 w 59"/>
                <a:gd name="T75" fmla="*/ 86 h 100"/>
                <a:gd name="T76" fmla="*/ 36 w 59"/>
                <a:gd name="T77" fmla="*/ 88 h 100"/>
                <a:gd name="T78" fmla="*/ 38 w 59"/>
                <a:gd name="T79" fmla="*/ 93 h 100"/>
                <a:gd name="T80" fmla="*/ 34 w 59"/>
                <a:gd name="T81" fmla="*/ 100 h 100"/>
                <a:gd name="T82" fmla="*/ 28 w 59"/>
                <a:gd name="T83" fmla="*/ 100 h 100"/>
                <a:gd name="T84" fmla="*/ 25 w 59"/>
                <a:gd name="T85" fmla="*/ 93 h 100"/>
                <a:gd name="T86" fmla="*/ 27 w 59"/>
                <a:gd name="T87" fmla="*/ 88 h 100"/>
                <a:gd name="T88" fmla="*/ 31 w 59"/>
                <a:gd name="T89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100">
                  <a:moveTo>
                    <a:pt x="37" y="62"/>
                  </a:moveTo>
                  <a:lnTo>
                    <a:pt x="37" y="62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43" y="60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53" y="49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8" y="23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4" y="3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2" y="3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11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5" y="42"/>
                  </a:lnTo>
                  <a:lnTo>
                    <a:pt x="15" y="40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1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8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3" y="46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7" y="50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63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5" y="77"/>
                  </a:lnTo>
                  <a:lnTo>
                    <a:pt x="26" y="82"/>
                  </a:lnTo>
                  <a:lnTo>
                    <a:pt x="28" y="83"/>
                  </a:lnTo>
                  <a:lnTo>
                    <a:pt x="31" y="83"/>
                  </a:lnTo>
                  <a:lnTo>
                    <a:pt x="31" y="83"/>
                  </a:lnTo>
                  <a:lnTo>
                    <a:pt x="32" y="83"/>
                  </a:lnTo>
                  <a:lnTo>
                    <a:pt x="34" y="82"/>
                  </a:lnTo>
                  <a:lnTo>
                    <a:pt x="36" y="77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62"/>
                  </a:lnTo>
                  <a:lnTo>
                    <a:pt x="37" y="62"/>
                  </a:lnTo>
                  <a:close/>
                  <a:moveTo>
                    <a:pt x="31" y="86"/>
                  </a:moveTo>
                  <a:lnTo>
                    <a:pt x="31" y="86"/>
                  </a:lnTo>
                  <a:lnTo>
                    <a:pt x="34" y="86"/>
                  </a:lnTo>
                  <a:lnTo>
                    <a:pt x="36" y="88"/>
                  </a:lnTo>
                  <a:lnTo>
                    <a:pt x="38" y="90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6"/>
                  </a:lnTo>
                  <a:lnTo>
                    <a:pt x="36" y="97"/>
                  </a:lnTo>
                  <a:lnTo>
                    <a:pt x="34" y="100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8" y="100"/>
                  </a:lnTo>
                  <a:lnTo>
                    <a:pt x="27" y="97"/>
                  </a:lnTo>
                  <a:lnTo>
                    <a:pt x="25" y="96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25" y="90"/>
                  </a:lnTo>
                  <a:lnTo>
                    <a:pt x="27" y="88"/>
                  </a:lnTo>
                  <a:lnTo>
                    <a:pt x="28" y="86"/>
                  </a:lnTo>
                  <a:lnTo>
                    <a:pt x="31" y="86"/>
                  </a:lnTo>
                  <a:lnTo>
                    <a:pt x="31" y="86"/>
                  </a:lnTo>
                  <a:close/>
                </a:path>
              </a:pathLst>
            </a:custGeom>
            <a:solidFill>
              <a:srgbClr val="28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5" name="Freeform 77"/>
            <p:cNvSpPr>
              <a:spLocks noEditPoints="1"/>
            </p:cNvSpPr>
            <p:nvPr/>
          </p:nvSpPr>
          <p:spPr bwMode="auto">
            <a:xfrm>
              <a:off x="4260" y="2741"/>
              <a:ext cx="75" cy="128"/>
            </a:xfrm>
            <a:custGeom>
              <a:avLst/>
              <a:gdLst>
                <a:gd name="T0" fmla="*/ 44 w 75"/>
                <a:gd name="T1" fmla="*/ 81 h 128"/>
                <a:gd name="T2" fmla="*/ 44 w 75"/>
                <a:gd name="T3" fmla="*/ 81 h 128"/>
                <a:gd name="T4" fmla="*/ 52 w 75"/>
                <a:gd name="T5" fmla="*/ 78 h 128"/>
                <a:gd name="T6" fmla="*/ 65 w 75"/>
                <a:gd name="T7" fmla="*/ 66 h 128"/>
                <a:gd name="T8" fmla="*/ 72 w 75"/>
                <a:gd name="T9" fmla="*/ 50 h 128"/>
                <a:gd name="T10" fmla="*/ 74 w 75"/>
                <a:gd name="T11" fmla="*/ 33 h 128"/>
                <a:gd name="T12" fmla="*/ 71 w 75"/>
                <a:gd name="T13" fmla="*/ 23 h 128"/>
                <a:gd name="T14" fmla="*/ 71 w 75"/>
                <a:gd name="T15" fmla="*/ 22 h 128"/>
                <a:gd name="T16" fmla="*/ 68 w 75"/>
                <a:gd name="T17" fmla="*/ 16 h 128"/>
                <a:gd name="T18" fmla="*/ 58 w 75"/>
                <a:gd name="T19" fmla="*/ 6 h 128"/>
                <a:gd name="T20" fmla="*/ 44 w 75"/>
                <a:gd name="T21" fmla="*/ 1 h 128"/>
                <a:gd name="T22" fmla="*/ 25 w 75"/>
                <a:gd name="T23" fmla="*/ 2 h 128"/>
                <a:gd name="T24" fmla="*/ 12 w 75"/>
                <a:gd name="T25" fmla="*/ 8 h 128"/>
                <a:gd name="T26" fmla="*/ 3 w 75"/>
                <a:gd name="T27" fmla="*/ 19 h 128"/>
                <a:gd name="T28" fmla="*/ 1 w 75"/>
                <a:gd name="T29" fmla="*/ 24 h 128"/>
                <a:gd name="T30" fmla="*/ 0 w 75"/>
                <a:gd name="T31" fmla="*/ 34 h 128"/>
                <a:gd name="T32" fmla="*/ 5 w 75"/>
                <a:gd name="T33" fmla="*/ 50 h 128"/>
                <a:gd name="T34" fmla="*/ 15 w 75"/>
                <a:gd name="T35" fmla="*/ 56 h 128"/>
                <a:gd name="T36" fmla="*/ 17 w 75"/>
                <a:gd name="T37" fmla="*/ 51 h 128"/>
                <a:gd name="T38" fmla="*/ 17 w 75"/>
                <a:gd name="T39" fmla="*/ 40 h 128"/>
                <a:gd name="T40" fmla="*/ 20 w 75"/>
                <a:gd name="T41" fmla="*/ 30 h 128"/>
                <a:gd name="T42" fmla="*/ 21 w 75"/>
                <a:gd name="T43" fmla="*/ 29 h 128"/>
                <a:gd name="T44" fmla="*/ 30 w 75"/>
                <a:gd name="T45" fmla="*/ 23 h 128"/>
                <a:gd name="T46" fmla="*/ 43 w 75"/>
                <a:gd name="T47" fmla="*/ 24 h 128"/>
                <a:gd name="T48" fmla="*/ 47 w 75"/>
                <a:gd name="T49" fmla="*/ 28 h 128"/>
                <a:gd name="T50" fmla="*/ 49 w 75"/>
                <a:gd name="T51" fmla="*/ 32 h 128"/>
                <a:gd name="T52" fmla="*/ 49 w 75"/>
                <a:gd name="T53" fmla="*/ 32 h 128"/>
                <a:gd name="T54" fmla="*/ 50 w 75"/>
                <a:gd name="T55" fmla="*/ 36 h 128"/>
                <a:gd name="T56" fmla="*/ 50 w 75"/>
                <a:gd name="T57" fmla="*/ 45 h 128"/>
                <a:gd name="T58" fmla="*/ 48 w 75"/>
                <a:gd name="T59" fmla="*/ 52 h 128"/>
                <a:gd name="T60" fmla="*/ 41 w 75"/>
                <a:gd name="T61" fmla="*/ 60 h 128"/>
                <a:gd name="T62" fmla="*/ 32 w 75"/>
                <a:gd name="T63" fmla="*/ 63 h 128"/>
                <a:gd name="T64" fmla="*/ 26 w 75"/>
                <a:gd name="T65" fmla="*/ 73 h 128"/>
                <a:gd name="T66" fmla="*/ 26 w 75"/>
                <a:gd name="T67" fmla="*/ 74 h 128"/>
                <a:gd name="T68" fmla="*/ 25 w 75"/>
                <a:gd name="T69" fmla="*/ 87 h 128"/>
                <a:gd name="T70" fmla="*/ 28 w 75"/>
                <a:gd name="T71" fmla="*/ 104 h 128"/>
                <a:gd name="T72" fmla="*/ 33 w 75"/>
                <a:gd name="T73" fmla="*/ 106 h 128"/>
                <a:gd name="T74" fmla="*/ 41 w 75"/>
                <a:gd name="T75" fmla="*/ 100 h 128"/>
                <a:gd name="T76" fmla="*/ 44 w 75"/>
                <a:gd name="T77" fmla="*/ 81 h 128"/>
                <a:gd name="T78" fmla="*/ 34 w 75"/>
                <a:gd name="T79" fmla="*/ 111 h 128"/>
                <a:gd name="T80" fmla="*/ 42 w 75"/>
                <a:gd name="T81" fmla="*/ 117 h 128"/>
                <a:gd name="T82" fmla="*/ 41 w 75"/>
                <a:gd name="T83" fmla="*/ 123 h 128"/>
                <a:gd name="T84" fmla="*/ 33 w 75"/>
                <a:gd name="T85" fmla="*/ 128 h 128"/>
                <a:gd name="T86" fmla="*/ 27 w 75"/>
                <a:gd name="T87" fmla="*/ 125 h 128"/>
                <a:gd name="T88" fmla="*/ 25 w 75"/>
                <a:gd name="T89" fmla="*/ 118 h 128"/>
                <a:gd name="T90" fmla="*/ 31 w 75"/>
                <a:gd name="T91" fmla="*/ 11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5" h="128">
                  <a:moveTo>
                    <a:pt x="44" y="81"/>
                  </a:moveTo>
                  <a:lnTo>
                    <a:pt x="44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3" y="82"/>
                  </a:lnTo>
                  <a:lnTo>
                    <a:pt x="43" y="82"/>
                  </a:lnTo>
                  <a:lnTo>
                    <a:pt x="52" y="78"/>
                  </a:lnTo>
                  <a:lnTo>
                    <a:pt x="59" y="72"/>
                  </a:lnTo>
                  <a:lnTo>
                    <a:pt x="59" y="72"/>
                  </a:lnTo>
                  <a:lnTo>
                    <a:pt x="65" y="66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72" y="50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4" y="33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68" y="16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17" y="5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9" y="55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7" y="51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7" y="40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6" y="23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32"/>
                  </a:lnTo>
                  <a:lnTo>
                    <a:pt x="49" y="32"/>
                  </a:lnTo>
                  <a:lnTo>
                    <a:pt x="49" y="32"/>
                  </a:lnTo>
                  <a:lnTo>
                    <a:pt x="49" y="32"/>
                  </a:lnTo>
                  <a:lnTo>
                    <a:pt x="49" y="32"/>
                  </a:lnTo>
                  <a:lnTo>
                    <a:pt x="49" y="32"/>
                  </a:lnTo>
                  <a:lnTo>
                    <a:pt x="50" y="36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0" y="45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8" y="52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1" y="60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2" y="63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5" y="81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92"/>
                  </a:lnTo>
                  <a:lnTo>
                    <a:pt x="26" y="99"/>
                  </a:lnTo>
                  <a:lnTo>
                    <a:pt x="28" y="104"/>
                  </a:lnTo>
                  <a:lnTo>
                    <a:pt x="31" y="106"/>
                  </a:lnTo>
                  <a:lnTo>
                    <a:pt x="33" y="106"/>
                  </a:lnTo>
                  <a:lnTo>
                    <a:pt x="33" y="106"/>
                  </a:lnTo>
                  <a:lnTo>
                    <a:pt x="36" y="106"/>
                  </a:lnTo>
                  <a:lnTo>
                    <a:pt x="38" y="105"/>
                  </a:lnTo>
                  <a:lnTo>
                    <a:pt x="41" y="100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44" y="81"/>
                  </a:lnTo>
                  <a:lnTo>
                    <a:pt x="44" y="81"/>
                  </a:lnTo>
                  <a:close/>
                  <a:moveTo>
                    <a:pt x="34" y="111"/>
                  </a:moveTo>
                  <a:lnTo>
                    <a:pt x="34" y="111"/>
                  </a:lnTo>
                  <a:lnTo>
                    <a:pt x="37" y="112"/>
                  </a:lnTo>
                  <a:lnTo>
                    <a:pt x="41" y="114"/>
                  </a:lnTo>
                  <a:lnTo>
                    <a:pt x="42" y="117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41" y="123"/>
                  </a:lnTo>
                  <a:lnTo>
                    <a:pt x="39" y="126"/>
                  </a:lnTo>
                  <a:lnTo>
                    <a:pt x="36" y="127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0" y="127"/>
                  </a:lnTo>
                  <a:lnTo>
                    <a:pt x="27" y="125"/>
                  </a:lnTo>
                  <a:lnTo>
                    <a:pt x="26" y="122"/>
                  </a:lnTo>
                  <a:lnTo>
                    <a:pt x="25" y="118"/>
                  </a:lnTo>
                  <a:lnTo>
                    <a:pt x="25" y="118"/>
                  </a:lnTo>
                  <a:lnTo>
                    <a:pt x="26" y="116"/>
                  </a:lnTo>
                  <a:lnTo>
                    <a:pt x="28" y="112"/>
                  </a:lnTo>
                  <a:lnTo>
                    <a:pt x="31" y="111"/>
                  </a:lnTo>
                  <a:lnTo>
                    <a:pt x="34" y="111"/>
                  </a:lnTo>
                  <a:lnTo>
                    <a:pt x="34" y="111"/>
                  </a:lnTo>
                  <a:close/>
                </a:path>
              </a:pathLst>
            </a:custGeom>
            <a:solidFill>
              <a:srgbClr val="28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6" name="Freeform 78"/>
            <p:cNvSpPr>
              <a:spLocks noEditPoints="1"/>
            </p:cNvSpPr>
            <p:nvPr/>
          </p:nvSpPr>
          <p:spPr bwMode="auto">
            <a:xfrm>
              <a:off x="4192" y="2770"/>
              <a:ext cx="53" cy="92"/>
            </a:xfrm>
            <a:custGeom>
              <a:avLst/>
              <a:gdLst>
                <a:gd name="T0" fmla="*/ 30 w 53"/>
                <a:gd name="T1" fmla="*/ 59 h 92"/>
                <a:gd name="T2" fmla="*/ 30 w 53"/>
                <a:gd name="T3" fmla="*/ 59 h 92"/>
                <a:gd name="T4" fmla="*/ 36 w 53"/>
                <a:gd name="T5" fmla="*/ 56 h 92"/>
                <a:gd name="T6" fmla="*/ 46 w 53"/>
                <a:gd name="T7" fmla="*/ 49 h 92"/>
                <a:gd name="T8" fmla="*/ 52 w 53"/>
                <a:gd name="T9" fmla="*/ 38 h 92"/>
                <a:gd name="T10" fmla="*/ 53 w 53"/>
                <a:gd name="T11" fmla="*/ 26 h 92"/>
                <a:gd name="T12" fmla="*/ 52 w 53"/>
                <a:gd name="T13" fmla="*/ 18 h 92"/>
                <a:gd name="T14" fmla="*/ 52 w 53"/>
                <a:gd name="T15" fmla="*/ 18 h 92"/>
                <a:gd name="T16" fmla="*/ 50 w 53"/>
                <a:gd name="T17" fmla="*/ 14 h 92"/>
                <a:gd name="T18" fmla="*/ 42 w 53"/>
                <a:gd name="T19" fmla="*/ 6 h 92"/>
                <a:gd name="T20" fmla="*/ 34 w 53"/>
                <a:gd name="T21" fmla="*/ 1 h 92"/>
                <a:gd name="T22" fmla="*/ 19 w 53"/>
                <a:gd name="T23" fmla="*/ 1 h 92"/>
                <a:gd name="T24" fmla="*/ 9 w 53"/>
                <a:gd name="T25" fmla="*/ 5 h 92"/>
                <a:gd name="T26" fmla="*/ 3 w 53"/>
                <a:gd name="T27" fmla="*/ 12 h 92"/>
                <a:gd name="T28" fmla="*/ 1 w 53"/>
                <a:gd name="T29" fmla="*/ 16 h 92"/>
                <a:gd name="T30" fmla="*/ 1 w 53"/>
                <a:gd name="T31" fmla="*/ 30 h 92"/>
                <a:gd name="T32" fmla="*/ 6 w 53"/>
                <a:gd name="T33" fmla="*/ 39 h 92"/>
                <a:gd name="T34" fmla="*/ 11 w 53"/>
                <a:gd name="T35" fmla="*/ 39 h 92"/>
                <a:gd name="T36" fmla="*/ 13 w 53"/>
                <a:gd name="T37" fmla="*/ 32 h 92"/>
                <a:gd name="T38" fmla="*/ 13 w 53"/>
                <a:gd name="T39" fmla="*/ 25 h 92"/>
                <a:gd name="T40" fmla="*/ 15 w 53"/>
                <a:gd name="T41" fmla="*/ 21 h 92"/>
                <a:gd name="T42" fmla="*/ 18 w 53"/>
                <a:gd name="T43" fmla="*/ 18 h 92"/>
                <a:gd name="T44" fmla="*/ 26 w 53"/>
                <a:gd name="T45" fmla="*/ 17 h 92"/>
                <a:gd name="T46" fmla="*/ 34 w 53"/>
                <a:gd name="T47" fmla="*/ 21 h 92"/>
                <a:gd name="T48" fmla="*/ 36 w 53"/>
                <a:gd name="T49" fmla="*/ 23 h 92"/>
                <a:gd name="T50" fmla="*/ 36 w 53"/>
                <a:gd name="T51" fmla="*/ 23 h 92"/>
                <a:gd name="T52" fmla="*/ 36 w 53"/>
                <a:gd name="T53" fmla="*/ 23 h 92"/>
                <a:gd name="T54" fmla="*/ 35 w 53"/>
                <a:gd name="T55" fmla="*/ 36 h 92"/>
                <a:gd name="T56" fmla="*/ 31 w 53"/>
                <a:gd name="T57" fmla="*/ 42 h 92"/>
                <a:gd name="T58" fmla="*/ 22 w 53"/>
                <a:gd name="T59" fmla="*/ 47 h 92"/>
                <a:gd name="T60" fmla="*/ 17 w 53"/>
                <a:gd name="T61" fmla="*/ 53 h 92"/>
                <a:gd name="T62" fmla="*/ 17 w 53"/>
                <a:gd name="T63" fmla="*/ 53 h 92"/>
                <a:gd name="T64" fmla="*/ 15 w 53"/>
                <a:gd name="T65" fmla="*/ 63 h 92"/>
                <a:gd name="T66" fmla="*/ 19 w 53"/>
                <a:gd name="T67" fmla="*/ 76 h 92"/>
                <a:gd name="T68" fmla="*/ 23 w 53"/>
                <a:gd name="T69" fmla="*/ 77 h 92"/>
                <a:gd name="T70" fmla="*/ 29 w 53"/>
                <a:gd name="T71" fmla="*/ 64 h 92"/>
                <a:gd name="T72" fmla="*/ 30 w 53"/>
                <a:gd name="T73" fmla="*/ 59 h 92"/>
                <a:gd name="T74" fmla="*/ 24 w 53"/>
                <a:gd name="T75" fmla="*/ 81 h 92"/>
                <a:gd name="T76" fmla="*/ 26 w 53"/>
                <a:gd name="T77" fmla="*/ 87 h 92"/>
                <a:gd name="T78" fmla="*/ 25 w 53"/>
                <a:gd name="T79" fmla="*/ 91 h 92"/>
                <a:gd name="T80" fmla="*/ 20 w 53"/>
                <a:gd name="T81" fmla="*/ 92 h 92"/>
                <a:gd name="T82" fmla="*/ 15 w 53"/>
                <a:gd name="T83" fmla="*/ 88 h 92"/>
                <a:gd name="T84" fmla="*/ 15 w 53"/>
                <a:gd name="T85" fmla="*/ 83 h 92"/>
                <a:gd name="T86" fmla="*/ 22 w 53"/>
                <a:gd name="T87" fmla="*/ 8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" h="92">
                  <a:moveTo>
                    <a:pt x="30" y="59"/>
                  </a:moveTo>
                  <a:lnTo>
                    <a:pt x="30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36" y="56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6" y="49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2" y="38"/>
                  </a:lnTo>
                  <a:lnTo>
                    <a:pt x="53" y="32"/>
                  </a:lnTo>
                  <a:lnTo>
                    <a:pt x="53" y="32"/>
                  </a:lnTo>
                  <a:lnTo>
                    <a:pt x="53" y="26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0" y="1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2" y="6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4" y="1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4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8"/>
                  </a:lnTo>
                  <a:lnTo>
                    <a:pt x="12" y="37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6" y="17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2" y="47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5" y="58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7" y="71"/>
                  </a:lnTo>
                  <a:lnTo>
                    <a:pt x="18" y="75"/>
                  </a:lnTo>
                  <a:lnTo>
                    <a:pt x="19" y="76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3" y="77"/>
                  </a:lnTo>
                  <a:lnTo>
                    <a:pt x="25" y="76"/>
                  </a:lnTo>
                  <a:lnTo>
                    <a:pt x="26" y="72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30" y="59"/>
                  </a:lnTo>
                  <a:lnTo>
                    <a:pt x="30" y="59"/>
                  </a:lnTo>
                  <a:close/>
                  <a:moveTo>
                    <a:pt x="22" y="80"/>
                  </a:moveTo>
                  <a:lnTo>
                    <a:pt x="22" y="80"/>
                  </a:lnTo>
                  <a:lnTo>
                    <a:pt x="24" y="81"/>
                  </a:lnTo>
                  <a:lnTo>
                    <a:pt x="25" y="82"/>
                  </a:lnTo>
                  <a:lnTo>
                    <a:pt x="26" y="85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9"/>
                  </a:lnTo>
                  <a:lnTo>
                    <a:pt x="25" y="91"/>
                  </a:lnTo>
                  <a:lnTo>
                    <a:pt x="23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5" y="89"/>
                  </a:lnTo>
                  <a:lnTo>
                    <a:pt x="15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9" y="80"/>
                  </a:lnTo>
                  <a:lnTo>
                    <a:pt x="22" y="80"/>
                  </a:lnTo>
                  <a:lnTo>
                    <a:pt x="22" y="80"/>
                  </a:lnTo>
                  <a:close/>
                </a:path>
              </a:pathLst>
            </a:custGeom>
            <a:solidFill>
              <a:srgbClr val="28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27" name="Group 90"/>
          <p:cNvGrpSpPr>
            <a:grpSpLocks noChangeAspect="1"/>
          </p:cNvGrpSpPr>
          <p:nvPr/>
        </p:nvGrpSpPr>
        <p:grpSpPr bwMode="auto">
          <a:xfrm>
            <a:off x="3473440" y="3831057"/>
            <a:ext cx="523379" cy="537120"/>
            <a:chOff x="2243" y="2513"/>
            <a:chExt cx="419" cy="430"/>
          </a:xfrm>
        </p:grpSpPr>
        <p:sp>
          <p:nvSpPr>
            <p:cNvPr id="128" name="Freeform 94"/>
            <p:cNvSpPr>
              <a:spLocks/>
            </p:cNvSpPr>
            <p:nvPr/>
          </p:nvSpPr>
          <p:spPr bwMode="auto">
            <a:xfrm>
              <a:off x="2248" y="2513"/>
              <a:ext cx="414" cy="338"/>
            </a:xfrm>
            <a:custGeom>
              <a:avLst/>
              <a:gdLst>
                <a:gd name="T0" fmla="*/ 31 w 414"/>
                <a:gd name="T1" fmla="*/ 147 h 338"/>
                <a:gd name="T2" fmla="*/ 22 w 414"/>
                <a:gd name="T3" fmla="*/ 147 h 338"/>
                <a:gd name="T4" fmla="*/ 13 w 414"/>
                <a:gd name="T5" fmla="*/ 155 h 338"/>
                <a:gd name="T6" fmla="*/ 5 w 414"/>
                <a:gd name="T7" fmla="*/ 168 h 338"/>
                <a:gd name="T8" fmla="*/ 1 w 414"/>
                <a:gd name="T9" fmla="*/ 185 h 338"/>
                <a:gd name="T10" fmla="*/ 0 w 414"/>
                <a:gd name="T11" fmla="*/ 203 h 338"/>
                <a:gd name="T12" fmla="*/ 3 w 414"/>
                <a:gd name="T13" fmla="*/ 222 h 338"/>
                <a:gd name="T14" fmla="*/ 13 w 414"/>
                <a:gd name="T15" fmla="*/ 240 h 338"/>
                <a:gd name="T16" fmla="*/ 31 w 414"/>
                <a:gd name="T17" fmla="*/ 255 h 338"/>
                <a:gd name="T18" fmla="*/ 30 w 414"/>
                <a:gd name="T19" fmla="*/ 262 h 338"/>
                <a:gd name="T20" fmla="*/ 31 w 414"/>
                <a:gd name="T21" fmla="*/ 276 h 338"/>
                <a:gd name="T22" fmla="*/ 38 w 414"/>
                <a:gd name="T23" fmla="*/ 288 h 338"/>
                <a:gd name="T24" fmla="*/ 49 w 414"/>
                <a:gd name="T25" fmla="*/ 300 h 338"/>
                <a:gd name="T26" fmla="*/ 71 w 414"/>
                <a:gd name="T27" fmla="*/ 315 h 338"/>
                <a:gd name="T28" fmla="*/ 112 w 414"/>
                <a:gd name="T29" fmla="*/ 329 h 338"/>
                <a:gd name="T30" fmla="*/ 134 w 414"/>
                <a:gd name="T31" fmla="*/ 334 h 338"/>
                <a:gd name="T32" fmla="*/ 166 w 414"/>
                <a:gd name="T33" fmla="*/ 337 h 338"/>
                <a:gd name="T34" fmla="*/ 203 w 414"/>
                <a:gd name="T35" fmla="*/ 337 h 338"/>
                <a:gd name="T36" fmla="*/ 244 w 414"/>
                <a:gd name="T37" fmla="*/ 333 h 338"/>
                <a:gd name="T38" fmla="*/ 285 w 414"/>
                <a:gd name="T39" fmla="*/ 324 h 338"/>
                <a:gd name="T40" fmla="*/ 324 w 414"/>
                <a:gd name="T41" fmla="*/ 309 h 338"/>
                <a:gd name="T42" fmla="*/ 348 w 414"/>
                <a:gd name="T43" fmla="*/ 294 h 338"/>
                <a:gd name="T44" fmla="*/ 362 w 414"/>
                <a:gd name="T45" fmla="*/ 283 h 338"/>
                <a:gd name="T46" fmla="*/ 372 w 414"/>
                <a:gd name="T47" fmla="*/ 268 h 338"/>
                <a:gd name="T48" fmla="*/ 380 w 414"/>
                <a:gd name="T49" fmla="*/ 253 h 338"/>
                <a:gd name="T50" fmla="*/ 383 w 414"/>
                <a:gd name="T51" fmla="*/ 235 h 338"/>
                <a:gd name="T52" fmla="*/ 384 w 414"/>
                <a:gd name="T53" fmla="*/ 226 h 338"/>
                <a:gd name="T54" fmla="*/ 394 w 414"/>
                <a:gd name="T55" fmla="*/ 217 h 338"/>
                <a:gd name="T56" fmla="*/ 406 w 414"/>
                <a:gd name="T57" fmla="*/ 199 h 338"/>
                <a:gd name="T58" fmla="*/ 413 w 414"/>
                <a:gd name="T59" fmla="*/ 185 h 338"/>
                <a:gd name="T60" fmla="*/ 414 w 414"/>
                <a:gd name="T61" fmla="*/ 166 h 338"/>
                <a:gd name="T62" fmla="*/ 410 w 414"/>
                <a:gd name="T63" fmla="*/ 146 h 338"/>
                <a:gd name="T64" fmla="*/ 397 w 414"/>
                <a:gd name="T65" fmla="*/ 124 h 338"/>
                <a:gd name="T66" fmla="*/ 386 w 414"/>
                <a:gd name="T67" fmla="*/ 114 h 338"/>
                <a:gd name="T68" fmla="*/ 387 w 414"/>
                <a:gd name="T69" fmla="*/ 98 h 338"/>
                <a:gd name="T70" fmla="*/ 381 w 414"/>
                <a:gd name="T71" fmla="*/ 81 h 338"/>
                <a:gd name="T72" fmla="*/ 372 w 414"/>
                <a:gd name="T73" fmla="*/ 63 h 338"/>
                <a:gd name="T74" fmla="*/ 357 w 414"/>
                <a:gd name="T75" fmla="*/ 46 h 338"/>
                <a:gd name="T76" fmla="*/ 339 w 414"/>
                <a:gd name="T77" fmla="*/ 32 h 338"/>
                <a:gd name="T78" fmla="*/ 317 w 414"/>
                <a:gd name="T79" fmla="*/ 24 h 338"/>
                <a:gd name="T80" fmla="*/ 293 w 414"/>
                <a:gd name="T81" fmla="*/ 23 h 338"/>
                <a:gd name="T82" fmla="*/ 266 w 414"/>
                <a:gd name="T83" fmla="*/ 30 h 338"/>
                <a:gd name="T84" fmla="*/ 261 w 414"/>
                <a:gd name="T85" fmla="*/ 25 h 338"/>
                <a:gd name="T86" fmla="*/ 250 w 414"/>
                <a:gd name="T87" fmla="*/ 15 h 338"/>
                <a:gd name="T88" fmla="*/ 234 w 414"/>
                <a:gd name="T89" fmla="*/ 7 h 338"/>
                <a:gd name="T90" fmla="*/ 216 w 414"/>
                <a:gd name="T91" fmla="*/ 2 h 338"/>
                <a:gd name="T92" fmla="*/ 195 w 414"/>
                <a:gd name="T93" fmla="*/ 0 h 338"/>
                <a:gd name="T94" fmla="*/ 174 w 414"/>
                <a:gd name="T95" fmla="*/ 3 h 338"/>
                <a:gd name="T96" fmla="*/ 152 w 414"/>
                <a:gd name="T97" fmla="*/ 13 h 338"/>
                <a:gd name="T98" fmla="*/ 131 w 414"/>
                <a:gd name="T99" fmla="*/ 27 h 338"/>
                <a:gd name="T100" fmla="*/ 120 w 414"/>
                <a:gd name="T101" fmla="*/ 38 h 338"/>
                <a:gd name="T102" fmla="*/ 97 w 414"/>
                <a:gd name="T103" fmla="*/ 34 h 338"/>
                <a:gd name="T104" fmla="*/ 76 w 414"/>
                <a:gd name="T105" fmla="*/ 40 h 338"/>
                <a:gd name="T106" fmla="*/ 56 w 414"/>
                <a:gd name="T107" fmla="*/ 51 h 338"/>
                <a:gd name="T108" fmla="*/ 41 w 414"/>
                <a:gd name="T109" fmla="*/ 67 h 338"/>
                <a:gd name="T110" fmla="*/ 29 w 414"/>
                <a:gd name="T111" fmla="*/ 85 h 338"/>
                <a:gd name="T112" fmla="*/ 23 w 414"/>
                <a:gd name="T113" fmla="*/ 106 h 338"/>
                <a:gd name="T114" fmla="*/ 23 w 414"/>
                <a:gd name="T115" fmla="*/ 128 h 338"/>
                <a:gd name="T116" fmla="*/ 31 w 414"/>
                <a:gd name="T117" fmla="*/ 14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4" h="338">
                  <a:moveTo>
                    <a:pt x="31" y="147"/>
                  </a:moveTo>
                  <a:lnTo>
                    <a:pt x="31" y="147"/>
                  </a:lnTo>
                  <a:lnTo>
                    <a:pt x="27" y="146"/>
                  </a:lnTo>
                  <a:lnTo>
                    <a:pt x="22" y="147"/>
                  </a:lnTo>
                  <a:lnTo>
                    <a:pt x="18" y="150"/>
                  </a:lnTo>
                  <a:lnTo>
                    <a:pt x="13" y="155"/>
                  </a:lnTo>
                  <a:lnTo>
                    <a:pt x="9" y="161"/>
                  </a:lnTo>
                  <a:lnTo>
                    <a:pt x="5" y="168"/>
                  </a:lnTo>
                  <a:lnTo>
                    <a:pt x="2" y="175"/>
                  </a:lnTo>
                  <a:lnTo>
                    <a:pt x="1" y="185"/>
                  </a:lnTo>
                  <a:lnTo>
                    <a:pt x="0" y="194"/>
                  </a:lnTo>
                  <a:lnTo>
                    <a:pt x="0" y="203"/>
                  </a:lnTo>
                  <a:lnTo>
                    <a:pt x="1" y="213"/>
                  </a:lnTo>
                  <a:lnTo>
                    <a:pt x="3" y="222"/>
                  </a:lnTo>
                  <a:lnTo>
                    <a:pt x="8" y="231"/>
                  </a:lnTo>
                  <a:lnTo>
                    <a:pt x="13" y="240"/>
                  </a:lnTo>
                  <a:lnTo>
                    <a:pt x="21" y="248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0" y="262"/>
                  </a:lnTo>
                  <a:lnTo>
                    <a:pt x="30" y="269"/>
                  </a:lnTo>
                  <a:lnTo>
                    <a:pt x="31" y="276"/>
                  </a:lnTo>
                  <a:lnTo>
                    <a:pt x="34" y="283"/>
                  </a:lnTo>
                  <a:lnTo>
                    <a:pt x="38" y="288"/>
                  </a:lnTo>
                  <a:lnTo>
                    <a:pt x="43" y="294"/>
                  </a:lnTo>
                  <a:lnTo>
                    <a:pt x="49" y="300"/>
                  </a:lnTo>
                  <a:lnTo>
                    <a:pt x="55" y="305"/>
                  </a:lnTo>
                  <a:lnTo>
                    <a:pt x="71" y="315"/>
                  </a:lnTo>
                  <a:lnTo>
                    <a:pt x="91" y="322"/>
                  </a:lnTo>
                  <a:lnTo>
                    <a:pt x="112" y="329"/>
                  </a:lnTo>
                  <a:lnTo>
                    <a:pt x="134" y="334"/>
                  </a:lnTo>
                  <a:lnTo>
                    <a:pt x="134" y="334"/>
                  </a:lnTo>
                  <a:lnTo>
                    <a:pt x="149" y="336"/>
                  </a:lnTo>
                  <a:lnTo>
                    <a:pt x="166" y="337"/>
                  </a:lnTo>
                  <a:lnTo>
                    <a:pt x="184" y="338"/>
                  </a:lnTo>
                  <a:lnTo>
                    <a:pt x="203" y="337"/>
                  </a:lnTo>
                  <a:lnTo>
                    <a:pt x="224" y="336"/>
                  </a:lnTo>
                  <a:lnTo>
                    <a:pt x="244" y="333"/>
                  </a:lnTo>
                  <a:lnTo>
                    <a:pt x="266" y="329"/>
                  </a:lnTo>
                  <a:lnTo>
                    <a:pt x="285" y="324"/>
                  </a:lnTo>
                  <a:lnTo>
                    <a:pt x="305" y="317"/>
                  </a:lnTo>
                  <a:lnTo>
                    <a:pt x="324" y="309"/>
                  </a:lnTo>
                  <a:lnTo>
                    <a:pt x="340" y="300"/>
                  </a:lnTo>
                  <a:lnTo>
                    <a:pt x="348" y="294"/>
                  </a:lnTo>
                  <a:lnTo>
                    <a:pt x="355" y="288"/>
                  </a:lnTo>
                  <a:lnTo>
                    <a:pt x="362" y="283"/>
                  </a:lnTo>
                  <a:lnTo>
                    <a:pt x="367" y="276"/>
                  </a:lnTo>
                  <a:lnTo>
                    <a:pt x="372" y="268"/>
                  </a:lnTo>
                  <a:lnTo>
                    <a:pt x="376" y="261"/>
                  </a:lnTo>
                  <a:lnTo>
                    <a:pt x="380" y="253"/>
                  </a:lnTo>
                  <a:lnTo>
                    <a:pt x="382" y="244"/>
                  </a:lnTo>
                  <a:lnTo>
                    <a:pt x="383" y="235"/>
                  </a:lnTo>
                  <a:lnTo>
                    <a:pt x="384" y="226"/>
                  </a:lnTo>
                  <a:lnTo>
                    <a:pt x="384" y="226"/>
                  </a:lnTo>
                  <a:lnTo>
                    <a:pt x="387" y="223"/>
                  </a:lnTo>
                  <a:lnTo>
                    <a:pt x="394" y="217"/>
                  </a:lnTo>
                  <a:lnTo>
                    <a:pt x="403" y="206"/>
                  </a:lnTo>
                  <a:lnTo>
                    <a:pt x="406" y="199"/>
                  </a:lnTo>
                  <a:lnTo>
                    <a:pt x="410" y="193"/>
                  </a:lnTo>
                  <a:lnTo>
                    <a:pt x="413" y="185"/>
                  </a:lnTo>
                  <a:lnTo>
                    <a:pt x="414" y="175"/>
                  </a:lnTo>
                  <a:lnTo>
                    <a:pt x="414" y="166"/>
                  </a:lnTo>
                  <a:lnTo>
                    <a:pt x="413" y="156"/>
                  </a:lnTo>
                  <a:lnTo>
                    <a:pt x="410" y="146"/>
                  </a:lnTo>
                  <a:lnTo>
                    <a:pt x="405" y="136"/>
                  </a:lnTo>
                  <a:lnTo>
                    <a:pt x="397" y="124"/>
                  </a:lnTo>
                  <a:lnTo>
                    <a:pt x="386" y="114"/>
                  </a:lnTo>
                  <a:lnTo>
                    <a:pt x="386" y="114"/>
                  </a:lnTo>
                  <a:lnTo>
                    <a:pt x="387" y="106"/>
                  </a:lnTo>
                  <a:lnTo>
                    <a:pt x="387" y="98"/>
                  </a:lnTo>
                  <a:lnTo>
                    <a:pt x="384" y="90"/>
                  </a:lnTo>
                  <a:lnTo>
                    <a:pt x="381" y="81"/>
                  </a:lnTo>
                  <a:lnTo>
                    <a:pt x="376" y="72"/>
                  </a:lnTo>
                  <a:lnTo>
                    <a:pt x="372" y="63"/>
                  </a:lnTo>
                  <a:lnTo>
                    <a:pt x="365" y="54"/>
                  </a:lnTo>
                  <a:lnTo>
                    <a:pt x="357" y="46"/>
                  </a:lnTo>
                  <a:lnTo>
                    <a:pt x="348" y="39"/>
                  </a:lnTo>
                  <a:lnTo>
                    <a:pt x="339" y="32"/>
                  </a:lnTo>
                  <a:lnTo>
                    <a:pt x="329" y="27"/>
                  </a:lnTo>
                  <a:lnTo>
                    <a:pt x="317" y="24"/>
                  </a:lnTo>
                  <a:lnTo>
                    <a:pt x="305" y="22"/>
                  </a:lnTo>
                  <a:lnTo>
                    <a:pt x="293" y="23"/>
                  </a:lnTo>
                  <a:lnTo>
                    <a:pt x="280" y="25"/>
                  </a:lnTo>
                  <a:lnTo>
                    <a:pt x="266" y="30"/>
                  </a:lnTo>
                  <a:lnTo>
                    <a:pt x="266" y="30"/>
                  </a:lnTo>
                  <a:lnTo>
                    <a:pt x="261" y="25"/>
                  </a:lnTo>
                  <a:lnTo>
                    <a:pt x="256" y="19"/>
                  </a:lnTo>
                  <a:lnTo>
                    <a:pt x="250" y="15"/>
                  </a:lnTo>
                  <a:lnTo>
                    <a:pt x="242" y="10"/>
                  </a:lnTo>
                  <a:lnTo>
                    <a:pt x="234" y="7"/>
                  </a:lnTo>
                  <a:lnTo>
                    <a:pt x="225" y="3"/>
                  </a:lnTo>
                  <a:lnTo>
                    <a:pt x="216" y="2"/>
                  </a:lnTo>
                  <a:lnTo>
                    <a:pt x="206" y="1"/>
                  </a:lnTo>
                  <a:lnTo>
                    <a:pt x="195" y="0"/>
                  </a:lnTo>
                  <a:lnTo>
                    <a:pt x="184" y="1"/>
                  </a:lnTo>
                  <a:lnTo>
                    <a:pt x="174" y="3"/>
                  </a:lnTo>
                  <a:lnTo>
                    <a:pt x="162" y="7"/>
                  </a:lnTo>
                  <a:lnTo>
                    <a:pt x="152" y="13"/>
                  </a:lnTo>
                  <a:lnTo>
                    <a:pt x="141" y="18"/>
                  </a:lnTo>
                  <a:lnTo>
                    <a:pt x="131" y="27"/>
                  </a:lnTo>
                  <a:lnTo>
                    <a:pt x="120" y="38"/>
                  </a:lnTo>
                  <a:lnTo>
                    <a:pt x="120" y="38"/>
                  </a:lnTo>
                  <a:lnTo>
                    <a:pt x="109" y="34"/>
                  </a:lnTo>
                  <a:lnTo>
                    <a:pt x="97" y="34"/>
                  </a:lnTo>
                  <a:lnTo>
                    <a:pt x="86" y="36"/>
                  </a:lnTo>
                  <a:lnTo>
                    <a:pt x="76" y="40"/>
                  </a:lnTo>
                  <a:lnTo>
                    <a:pt x="66" y="44"/>
                  </a:lnTo>
                  <a:lnTo>
                    <a:pt x="56" y="51"/>
                  </a:lnTo>
                  <a:lnTo>
                    <a:pt x="49" y="58"/>
                  </a:lnTo>
                  <a:lnTo>
                    <a:pt x="41" y="67"/>
                  </a:lnTo>
                  <a:lnTo>
                    <a:pt x="35" y="76"/>
                  </a:lnTo>
                  <a:lnTo>
                    <a:pt x="29" y="85"/>
                  </a:lnTo>
                  <a:lnTo>
                    <a:pt x="26" y="96"/>
                  </a:lnTo>
                  <a:lnTo>
                    <a:pt x="23" y="106"/>
                  </a:lnTo>
                  <a:lnTo>
                    <a:pt x="23" y="117"/>
                  </a:lnTo>
                  <a:lnTo>
                    <a:pt x="23" y="128"/>
                  </a:lnTo>
                  <a:lnTo>
                    <a:pt x="27" y="137"/>
                  </a:lnTo>
                  <a:lnTo>
                    <a:pt x="31" y="147"/>
                  </a:lnTo>
                  <a:lnTo>
                    <a:pt x="31" y="147"/>
                  </a:lnTo>
                  <a:close/>
                </a:path>
              </a:pathLst>
            </a:custGeom>
            <a:solidFill>
              <a:srgbClr val="2A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9" name="Freeform 95"/>
            <p:cNvSpPr>
              <a:spLocks/>
            </p:cNvSpPr>
            <p:nvPr/>
          </p:nvSpPr>
          <p:spPr bwMode="auto">
            <a:xfrm>
              <a:off x="2243" y="2828"/>
              <a:ext cx="82" cy="76"/>
            </a:xfrm>
            <a:custGeom>
              <a:avLst/>
              <a:gdLst>
                <a:gd name="T0" fmla="*/ 47 w 82"/>
                <a:gd name="T1" fmla="*/ 3 h 76"/>
                <a:gd name="T2" fmla="*/ 47 w 82"/>
                <a:gd name="T3" fmla="*/ 3 h 76"/>
                <a:gd name="T4" fmla="*/ 59 w 82"/>
                <a:gd name="T5" fmla="*/ 9 h 76"/>
                <a:gd name="T6" fmla="*/ 69 w 82"/>
                <a:gd name="T7" fmla="*/ 15 h 76"/>
                <a:gd name="T8" fmla="*/ 76 w 82"/>
                <a:gd name="T9" fmla="*/ 22 h 76"/>
                <a:gd name="T10" fmla="*/ 80 w 82"/>
                <a:gd name="T11" fmla="*/ 30 h 76"/>
                <a:gd name="T12" fmla="*/ 82 w 82"/>
                <a:gd name="T13" fmla="*/ 37 h 76"/>
                <a:gd name="T14" fmla="*/ 81 w 82"/>
                <a:gd name="T15" fmla="*/ 45 h 76"/>
                <a:gd name="T16" fmla="*/ 79 w 82"/>
                <a:gd name="T17" fmla="*/ 52 h 76"/>
                <a:gd name="T18" fmla="*/ 75 w 82"/>
                <a:gd name="T19" fmla="*/ 59 h 76"/>
                <a:gd name="T20" fmla="*/ 75 w 82"/>
                <a:gd name="T21" fmla="*/ 59 h 76"/>
                <a:gd name="T22" fmla="*/ 71 w 82"/>
                <a:gd name="T23" fmla="*/ 62 h 76"/>
                <a:gd name="T24" fmla="*/ 67 w 82"/>
                <a:gd name="T25" fmla="*/ 66 h 76"/>
                <a:gd name="T26" fmla="*/ 57 w 82"/>
                <a:gd name="T27" fmla="*/ 71 h 76"/>
                <a:gd name="T28" fmla="*/ 47 w 82"/>
                <a:gd name="T29" fmla="*/ 75 h 76"/>
                <a:gd name="T30" fmla="*/ 41 w 82"/>
                <a:gd name="T31" fmla="*/ 76 h 76"/>
                <a:gd name="T32" fmla="*/ 35 w 82"/>
                <a:gd name="T33" fmla="*/ 76 h 76"/>
                <a:gd name="T34" fmla="*/ 30 w 82"/>
                <a:gd name="T35" fmla="*/ 75 h 76"/>
                <a:gd name="T36" fmla="*/ 24 w 82"/>
                <a:gd name="T37" fmla="*/ 74 h 76"/>
                <a:gd name="T38" fmla="*/ 19 w 82"/>
                <a:gd name="T39" fmla="*/ 70 h 76"/>
                <a:gd name="T40" fmla="*/ 15 w 82"/>
                <a:gd name="T41" fmla="*/ 67 h 76"/>
                <a:gd name="T42" fmla="*/ 10 w 82"/>
                <a:gd name="T43" fmla="*/ 62 h 76"/>
                <a:gd name="T44" fmla="*/ 7 w 82"/>
                <a:gd name="T45" fmla="*/ 56 h 76"/>
                <a:gd name="T46" fmla="*/ 3 w 82"/>
                <a:gd name="T47" fmla="*/ 50 h 76"/>
                <a:gd name="T48" fmla="*/ 1 w 82"/>
                <a:gd name="T49" fmla="*/ 42 h 76"/>
                <a:gd name="T50" fmla="*/ 1 w 82"/>
                <a:gd name="T51" fmla="*/ 42 h 76"/>
                <a:gd name="T52" fmla="*/ 0 w 82"/>
                <a:gd name="T53" fmla="*/ 33 h 76"/>
                <a:gd name="T54" fmla="*/ 1 w 82"/>
                <a:gd name="T55" fmla="*/ 23 h 76"/>
                <a:gd name="T56" fmla="*/ 5 w 82"/>
                <a:gd name="T57" fmla="*/ 15 h 76"/>
                <a:gd name="T58" fmla="*/ 9 w 82"/>
                <a:gd name="T59" fmla="*/ 9 h 76"/>
                <a:gd name="T60" fmla="*/ 13 w 82"/>
                <a:gd name="T61" fmla="*/ 5 h 76"/>
                <a:gd name="T62" fmla="*/ 16 w 82"/>
                <a:gd name="T63" fmla="*/ 3 h 76"/>
                <a:gd name="T64" fmla="*/ 19 w 82"/>
                <a:gd name="T65" fmla="*/ 1 h 76"/>
                <a:gd name="T66" fmla="*/ 24 w 82"/>
                <a:gd name="T67" fmla="*/ 0 h 76"/>
                <a:gd name="T68" fmla="*/ 30 w 82"/>
                <a:gd name="T69" fmla="*/ 0 h 76"/>
                <a:gd name="T70" fmla="*/ 34 w 82"/>
                <a:gd name="T71" fmla="*/ 0 h 76"/>
                <a:gd name="T72" fmla="*/ 41 w 82"/>
                <a:gd name="T73" fmla="*/ 1 h 76"/>
                <a:gd name="T74" fmla="*/ 47 w 82"/>
                <a:gd name="T75" fmla="*/ 3 h 76"/>
                <a:gd name="T76" fmla="*/ 47 w 82"/>
                <a:gd name="T77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76">
                  <a:moveTo>
                    <a:pt x="47" y="3"/>
                  </a:moveTo>
                  <a:lnTo>
                    <a:pt x="47" y="3"/>
                  </a:lnTo>
                  <a:lnTo>
                    <a:pt x="59" y="9"/>
                  </a:lnTo>
                  <a:lnTo>
                    <a:pt x="69" y="15"/>
                  </a:lnTo>
                  <a:lnTo>
                    <a:pt x="76" y="22"/>
                  </a:lnTo>
                  <a:lnTo>
                    <a:pt x="80" y="30"/>
                  </a:lnTo>
                  <a:lnTo>
                    <a:pt x="82" y="37"/>
                  </a:lnTo>
                  <a:lnTo>
                    <a:pt x="81" y="45"/>
                  </a:lnTo>
                  <a:lnTo>
                    <a:pt x="79" y="52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1" y="62"/>
                  </a:lnTo>
                  <a:lnTo>
                    <a:pt x="67" y="66"/>
                  </a:lnTo>
                  <a:lnTo>
                    <a:pt x="57" y="71"/>
                  </a:lnTo>
                  <a:lnTo>
                    <a:pt x="47" y="75"/>
                  </a:lnTo>
                  <a:lnTo>
                    <a:pt x="41" y="76"/>
                  </a:lnTo>
                  <a:lnTo>
                    <a:pt x="35" y="76"/>
                  </a:lnTo>
                  <a:lnTo>
                    <a:pt x="30" y="75"/>
                  </a:lnTo>
                  <a:lnTo>
                    <a:pt x="24" y="74"/>
                  </a:lnTo>
                  <a:lnTo>
                    <a:pt x="19" y="70"/>
                  </a:lnTo>
                  <a:lnTo>
                    <a:pt x="15" y="67"/>
                  </a:lnTo>
                  <a:lnTo>
                    <a:pt x="10" y="62"/>
                  </a:lnTo>
                  <a:lnTo>
                    <a:pt x="7" y="56"/>
                  </a:lnTo>
                  <a:lnTo>
                    <a:pt x="3" y="5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33"/>
                  </a:lnTo>
                  <a:lnTo>
                    <a:pt x="1" y="23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2A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1" name="Freeform 96"/>
            <p:cNvSpPr>
              <a:spLocks/>
            </p:cNvSpPr>
            <p:nvPr/>
          </p:nvSpPr>
          <p:spPr bwMode="auto">
            <a:xfrm>
              <a:off x="2295" y="2908"/>
              <a:ext cx="40" cy="35"/>
            </a:xfrm>
            <a:custGeom>
              <a:avLst/>
              <a:gdLst>
                <a:gd name="T0" fmla="*/ 14 w 40"/>
                <a:gd name="T1" fmla="*/ 4 h 35"/>
                <a:gd name="T2" fmla="*/ 14 w 40"/>
                <a:gd name="T3" fmla="*/ 4 h 35"/>
                <a:gd name="T4" fmla="*/ 19 w 40"/>
                <a:gd name="T5" fmla="*/ 2 h 35"/>
                <a:gd name="T6" fmla="*/ 23 w 40"/>
                <a:gd name="T7" fmla="*/ 0 h 35"/>
                <a:gd name="T8" fmla="*/ 28 w 40"/>
                <a:gd name="T9" fmla="*/ 0 h 35"/>
                <a:gd name="T10" fmla="*/ 31 w 40"/>
                <a:gd name="T11" fmla="*/ 2 h 35"/>
                <a:gd name="T12" fmla="*/ 31 w 40"/>
                <a:gd name="T13" fmla="*/ 2 h 35"/>
                <a:gd name="T14" fmla="*/ 36 w 40"/>
                <a:gd name="T15" fmla="*/ 6 h 35"/>
                <a:gd name="T16" fmla="*/ 38 w 40"/>
                <a:gd name="T17" fmla="*/ 11 h 35"/>
                <a:gd name="T18" fmla="*/ 40 w 40"/>
                <a:gd name="T19" fmla="*/ 14 h 35"/>
                <a:gd name="T20" fmla="*/ 40 w 40"/>
                <a:gd name="T21" fmla="*/ 19 h 35"/>
                <a:gd name="T22" fmla="*/ 39 w 40"/>
                <a:gd name="T23" fmla="*/ 23 h 35"/>
                <a:gd name="T24" fmla="*/ 38 w 40"/>
                <a:gd name="T25" fmla="*/ 27 h 35"/>
                <a:gd name="T26" fmla="*/ 36 w 40"/>
                <a:gd name="T27" fmla="*/ 29 h 35"/>
                <a:gd name="T28" fmla="*/ 33 w 40"/>
                <a:gd name="T29" fmla="*/ 31 h 35"/>
                <a:gd name="T30" fmla="*/ 33 w 40"/>
                <a:gd name="T31" fmla="*/ 31 h 35"/>
                <a:gd name="T32" fmla="*/ 27 w 40"/>
                <a:gd name="T33" fmla="*/ 33 h 35"/>
                <a:gd name="T34" fmla="*/ 19 w 40"/>
                <a:gd name="T35" fmla="*/ 35 h 35"/>
                <a:gd name="T36" fmla="*/ 11 w 40"/>
                <a:gd name="T37" fmla="*/ 33 h 35"/>
                <a:gd name="T38" fmla="*/ 5 w 40"/>
                <a:gd name="T39" fmla="*/ 30 h 35"/>
                <a:gd name="T40" fmla="*/ 3 w 40"/>
                <a:gd name="T41" fmla="*/ 28 h 35"/>
                <a:gd name="T42" fmla="*/ 2 w 40"/>
                <a:gd name="T43" fmla="*/ 25 h 35"/>
                <a:gd name="T44" fmla="*/ 0 w 40"/>
                <a:gd name="T45" fmla="*/ 23 h 35"/>
                <a:gd name="T46" fmla="*/ 0 w 40"/>
                <a:gd name="T47" fmla="*/ 20 h 35"/>
                <a:gd name="T48" fmla="*/ 2 w 40"/>
                <a:gd name="T49" fmla="*/ 16 h 35"/>
                <a:gd name="T50" fmla="*/ 4 w 40"/>
                <a:gd name="T51" fmla="*/ 12 h 35"/>
                <a:gd name="T52" fmla="*/ 8 w 40"/>
                <a:gd name="T53" fmla="*/ 8 h 35"/>
                <a:gd name="T54" fmla="*/ 14 w 40"/>
                <a:gd name="T55" fmla="*/ 4 h 35"/>
                <a:gd name="T56" fmla="*/ 14 w 40"/>
                <a:gd name="T5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35">
                  <a:moveTo>
                    <a:pt x="14" y="4"/>
                  </a:moveTo>
                  <a:lnTo>
                    <a:pt x="14" y="4"/>
                  </a:lnTo>
                  <a:lnTo>
                    <a:pt x="19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6" y="6"/>
                  </a:lnTo>
                  <a:lnTo>
                    <a:pt x="38" y="11"/>
                  </a:lnTo>
                  <a:lnTo>
                    <a:pt x="40" y="14"/>
                  </a:lnTo>
                  <a:lnTo>
                    <a:pt x="40" y="19"/>
                  </a:lnTo>
                  <a:lnTo>
                    <a:pt x="39" y="23"/>
                  </a:lnTo>
                  <a:lnTo>
                    <a:pt x="38" y="27"/>
                  </a:lnTo>
                  <a:lnTo>
                    <a:pt x="36" y="29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27" y="33"/>
                  </a:lnTo>
                  <a:lnTo>
                    <a:pt x="19" y="35"/>
                  </a:lnTo>
                  <a:lnTo>
                    <a:pt x="11" y="33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2A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5" name="Freeform 97"/>
            <p:cNvSpPr>
              <a:spLocks noEditPoints="1"/>
            </p:cNvSpPr>
            <p:nvPr/>
          </p:nvSpPr>
          <p:spPr bwMode="auto">
            <a:xfrm>
              <a:off x="2398" y="2589"/>
              <a:ext cx="113" cy="193"/>
            </a:xfrm>
            <a:custGeom>
              <a:avLst/>
              <a:gdLst>
                <a:gd name="T0" fmla="*/ 73 w 113"/>
                <a:gd name="T1" fmla="*/ 120 h 193"/>
                <a:gd name="T2" fmla="*/ 74 w 113"/>
                <a:gd name="T3" fmla="*/ 120 h 193"/>
                <a:gd name="T4" fmla="*/ 84 w 113"/>
                <a:gd name="T5" fmla="*/ 115 h 193"/>
                <a:gd name="T6" fmla="*/ 102 w 113"/>
                <a:gd name="T7" fmla="*/ 96 h 193"/>
                <a:gd name="T8" fmla="*/ 113 w 113"/>
                <a:gd name="T9" fmla="*/ 71 h 193"/>
                <a:gd name="T10" fmla="*/ 111 w 113"/>
                <a:gd name="T11" fmla="*/ 45 h 193"/>
                <a:gd name="T12" fmla="*/ 107 w 113"/>
                <a:gd name="T13" fmla="*/ 31 h 193"/>
                <a:gd name="T14" fmla="*/ 107 w 113"/>
                <a:gd name="T15" fmla="*/ 30 h 193"/>
                <a:gd name="T16" fmla="*/ 100 w 113"/>
                <a:gd name="T17" fmla="*/ 21 h 193"/>
                <a:gd name="T18" fmla="*/ 84 w 113"/>
                <a:gd name="T19" fmla="*/ 8 h 193"/>
                <a:gd name="T20" fmla="*/ 64 w 113"/>
                <a:gd name="T21" fmla="*/ 1 h 193"/>
                <a:gd name="T22" fmla="*/ 34 w 113"/>
                <a:gd name="T23" fmla="*/ 5 h 193"/>
                <a:gd name="T24" fmla="*/ 16 w 113"/>
                <a:gd name="T25" fmla="*/ 15 h 193"/>
                <a:gd name="T26" fmla="*/ 3 w 113"/>
                <a:gd name="T27" fmla="*/ 32 h 193"/>
                <a:gd name="T28" fmla="*/ 1 w 113"/>
                <a:gd name="T29" fmla="*/ 40 h 193"/>
                <a:gd name="T30" fmla="*/ 1 w 113"/>
                <a:gd name="T31" fmla="*/ 55 h 193"/>
                <a:gd name="T32" fmla="*/ 7 w 113"/>
                <a:gd name="T33" fmla="*/ 73 h 193"/>
                <a:gd name="T34" fmla="*/ 14 w 113"/>
                <a:gd name="T35" fmla="*/ 82 h 193"/>
                <a:gd name="T36" fmla="*/ 24 w 113"/>
                <a:gd name="T37" fmla="*/ 87 h 193"/>
                <a:gd name="T38" fmla="*/ 28 w 113"/>
                <a:gd name="T39" fmla="*/ 84 h 193"/>
                <a:gd name="T40" fmla="*/ 29 w 113"/>
                <a:gd name="T41" fmla="*/ 71 h 193"/>
                <a:gd name="T42" fmla="*/ 28 w 113"/>
                <a:gd name="T43" fmla="*/ 54 h 193"/>
                <a:gd name="T44" fmla="*/ 32 w 113"/>
                <a:gd name="T45" fmla="*/ 45 h 193"/>
                <a:gd name="T46" fmla="*/ 36 w 113"/>
                <a:gd name="T47" fmla="*/ 39 h 193"/>
                <a:gd name="T48" fmla="*/ 44 w 113"/>
                <a:gd name="T49" fmla="*/ 36 h 193"/>
                <a:gd name="T50" fmla="*/ 55 w 113"/>
                <a:gd name="T51" fmla="*/ 35 h 193"/>
                <a:gd name="T52" fmla="*/ 64 w 113"/>
                <a:gd name="T53" fmla="*/ 37 h 193"/>
                <a:gd name="T54" fmla="*/ 70 w 113"/>
                <a:gd name="T55" fmla="*/ 40 h 193"/>
                <a:gd name="T56" fmla="*/ 75 w 113"/>
                <a:gd name="T57" fmla="*/ 46 h 193"/>
                <a:gd name="T58" fmla="*/ 75 w 113"/>
                <a:gd name="T59" fmla="*/ 46 h 193"/>
                <a:gd name="T60" fmla="*/ 77 w 113"/>
                <a:gd name="T61" fmla="*/ 53 h 193"/>
                <a:gd name="T62" fmla="*/ 78 w 113"/>
                <a:gd name="T63" fmla="*/ 66 h 193"/>
                <a:gd name="T64" fmla="*/ 74 w 113"/>
                <a:gd name="T65" fmla="*/ 78 h 193"/>
                <a:gd name="T66" fmla="*/ 65 w 113"/>
                <a:gd name="T67" fmla="*/ 89 h 193"/>
                <a:gd name="T68" fmla="*/ 52 w 113"/>
                <a:gd name="T69" fmla="*/ 97 h 193"/>
                <a:gd name="T70" fmla="*/ 45 w 113"/>
                <a:gd name="T71" fmla="*/ 107 h 193"/>
                <a:gd name="T72" fmla="*/ 44 w 113"/>
                <a:gd name="T73" fmla="*/ 113 h 193"/>
                <a:gd name="T74" fmla="*/ 43 w 113"/>
                <a:gd name="T75" fmla="*/ 131 h 193"/>
                <a:gd name="T76" fmla="*/ 48 w 113"/>
                <a:gd name="T77" fmla="*/ 150 h 193"/>
                <a:gd name="T78" fmla="*/ 55 w 113"/>
                <a:gd name="T79" fmla="*/ 160 h 193"/>
                <a:gd name="T80" fmla="*/ 64 w 113"/>
                <a:gd name="T81" fmla="*/ 160 h 193"/>
                <a:gd name="T82" fmla="*/ 69 w 113"/>
                <a:gd name="T83" fmla="*/ 150 h 193"/>
                <a:gd name="T84" fmla="*/ 70 w 113"/>
                <a:gd name="T85" fmla="*/ 131 h 193"/>
                <a:gd name="T86" fmla="*/ 73 w 113"/>
                <a:gd name="T87" fmla="*/ 120 h 193"/>
                <a:gd name="T88" fmla="*/ 66 w 113"/>
                <a:gd name="T89" fmla="*/ 168 h 193"/>
                <a:gd name="T90" fmla="*/ 74 w 113"/>
                <a:gd name="T91" fmla="*/ 180 h 193"/>
                <a:gd name="T92" fmla="*/ 70 w 113"/>
                <a:gd name="T93" fmla="*/ 190 h 193"/>
                <a:gd name="T94" fmla="*/ 61 w 113"/>
                <a:gd name="T95" fmla="*/ 193 h 193"/>
                <a:gd name="T96" fmla="*/ 49 w 113"/>
                <a:gd name="T97" fmla="*/ 185 h 193"/>
                <a:gd name="T98" fmla="*/ 49 w 113"/>
                <a:gd name="T99" fmla="*/ 175 h 193"/>
                <a:gd name="T100" fmla="*/ 61 w 113"/>
                <a:gd name="T101" fmla="*/ 16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" h="193">
                  <a:moveTo>
                    <a:pt x="73" y="120"/>
                  </a:moveTo>
                  <a:lnTo>
                    <a:pt x="73" y="120"/>
                  </a:lnTo>
                  <a:lnTo>
                    <a:pt x="73" y="120"/>
                  </a:lnTo>
                  <a:lnTo>
                    <a:pt x="73" y="120"/>
                  </a:lnTo>
                  <a:lnTo>
                    <a:pt x="74" y="120"/>
                  </a:lnTo>
                  <a:lnTo>
                    <a:pt x="74" y="120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84" y="115"/>
                  </a:lnTo>
                  <a:lnTo>
                    <a:pt x="94" y="106"/>
                  </a:lnTo>
                  <a:lnTo>
                    <a:pt x="94" y="106"/>
                  </a:lnTo>
                  <a:lnTo>
                    <a:pt x="102" y="96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3" y="71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45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6" y="29"/>
                  </a:lnTo>
                  <a:lnTo>
                    <a:pt x="106" y="29"/>
                  </a:lnTo>
                  <a:lnTo>
                    <a:pt x="100" y="21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84" y="8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64" y="1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25" y="9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9" y="2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48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2" y="62"/>
                  </a:lnTo>
                  <a:lnTo>
                    <a:pt x="4" y="68"/>
                  </a:lnTo>
                  <a:lnTo>
                    <a:pt x="7" y="73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4" y="82"/>
                  </a:lnTo>
                  <a:lnTo>
                    <a:pt x="17" y="86"/>
                  </a:lnTo>
                  <a:lnTo>
                    <a:pt x="22" y="87"/>
                  </a:lnTo>
                  <a:lnTo>
                    <a:pt x="24" y="87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8" y="62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41" y="37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50" y="35"/>
                  </a:lnTo>
                  <a:lnTo>
                    <a:pt x="55" y="35"/>
                  </a:lnTo>
                  <a:lnTo>
                    <a:pt x="59" y="35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7"/>
                  </a:lnTo>
                  <a:lnTo>
                    <a:pt x="75" y="47"/>
                  </a:lnTo>
                  <a:lnTo>
                    <a:pt x="77" y="53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74" y="78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5" y="89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2" y="97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5" y="107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3" y="122"/>
                  </a:lnTo>
                  <a:lnTo>
                    <a:pt x="43" y="131"/>
                  </a:lnTo>
                  <a:lnTo>
                    <a:pt x="43" y="131"/>
                  </a:lnTo>
                  <a:lnTo>
                    <a:pt x="45" y="139"/>
                  </a:lnTo>
                  <a:lnTo>
                    <a:pt x="48" y="150"/>
                  </a:lnTo>
                  <a:lnTo>
                    <a:pt x="49" y="154"/>
                  </a:lnTo>
                  <a:lnTo>
                    <a:pt x="52" y="158"/>
                  </a:lnTo>
                  <a:lnTo>
                    <a:pt x="55" y="160"/>
                  </a:lnTo>
                  <a:lnTo>
                    <a:pt x="59" y="161"/>
                  </a:lnTo>
                  <a:lnTo>
                    <a:pt x="59" y="161"/>
                  </a:lnTo>
                  <a:lnTo>
                    <a:pt x="64" y="160"/>
                  </a:lnTo>
                  <a:lnTo>
                    <a:pt x="66" y="158"/>
                  </a:lnTo>
                  <a:lnTo>
                    <a:pt x="68" y="154"/>
                  </a:lnTo>
                  <a:lnTo>
                    <a:pt x="69" y="150"/>
                  </a:lnTo>
                  <a:lnTo>
                    <a:pt x="70" y="139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72" y="126"/>
                  </a:lnTo>
                  <a:lnTo>
                    <a:pt x="73" y="120"/>
                  </a:lnTo>
                  <a:lnTo>
                    <a:pt x="73" y="120"/>
                  </a:lnTo>
                  <a:close/>
                  <a:moveTo>
                    <a:pt x="61" y="167"/>
                  </a:moveTo>
                  <a:lnTo>
                    <a:pt x="61" y="167"/>
                  </a:lnTo>
                  <a:lnTo>
                    <a:pt x="66" y="168"/>
                  </a:lnTo>
                  <a:lnTo>
                    <a:pt x="70" y="171"/>
                  </a:lnTo>
                  <a:lnTo>
                    <a:pt x="73" y="175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3" y="185"/>
                  </a:lnTo>
                  <a:lnTo>
                    <a:pt x="70" y="190"/>
                  </a:lnTo>
                  <a:lnTo>
                    <a:pt x="66" y="192"/>
                  </a:lnTo>
                  <a:lnTo>
                    <a:pt x="61" y="193"/>
                  </a:lnTo>
                  <a:lnTo>
                    <a:pt x="61" y="193"/>
                  </a:lnTo>
                  <a:lnTo>
                    <a:pt x="56" y="192"/>
                  </a:lnTo>
                  <a:lnTo>
                    <a:pt x="52" y="190"/>
                  </a:lnTo>
                  <a:lnTo>
                    <a:pt x="49" y="185"/>
                  </a:lnTo>
                  <a:lnTo>
                    <a:pt x="48" y="180"/>
                  </a:lnTo>
                  <a:lnTo>
                    <a:pt x="48" y="180"/>
                  </a:lnTo>
                  <a:lnTo>
                    <a:pt x="49" y="175"/>
                  </a:lnTo>
                  <a:lnTo>
                    <a:pt x="52" y="171"/>
                  </a:lnTo>
                  <a:lnTo>
                    <a:pt x="56" y="168"/>
                  </a:lnTo>
                  <a:lnTo>
                    <a:pt x="61" y="167"/>
                  </a:lnTo>
                  <a:lnTo>
                    <a:pt x="61" y="167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46" name="חץ למטה 145"/>
          <p:cNvSpPr/>
          <p:nvPr/>
        </p:nvSpPr>
        <p:spPr>
          <a:xfrm>
            <a:off x="6658103" y="3425605"/>
            <a:ext cx="146831" cy="347711"/>
          </a:xfrm>
          <a:prstGeom prst="downArrow">
            <a:avLst/>
          </a:prstGeom>
          <a:solidFill>
            <a:srgbClr val="C2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47" name="Group 43"/>
          <p:cNvGrpSpPr>
            <a:grpSpLocks noChangeAspect="1"/>
          </p:cNvGrpSpPr>
          <p:nvPr/>
        </p:nvGrpSpPr>
        <p:grpSpPr bwMode="auto">
          <a:xfrm>
            <a:off x="5548509" y="3889065"/>
            <a:ext cx="839788" cy="490537"/>
            <a:chOff x="3064" y="2645"/>
            <a:chExt cx="529" cy="309"/>
          </a:xfrm>
        </p:grpSpPr>
        <p:sp>
          <p:nvSpPr>
            <p:cNvPr id="148" name="AutoShape 42"/>
            <p:cNvSpPr>
              <a:spLocks noChangeAspect="1" noChangeArrowheads="1" noTextEdit="1"/>
            </p:cNvSpPr>
            <p:nvPr/>
          </p:nvSpPr>
          <p:spPr bwMode="auto">
            <a:xfrm>
              <a:off x="3064" y="2645"/>
              <a:ext cx="529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9" name="Freeform 45"/>
            <p:cNvSpPr>
              <a:spLocks noEditPoints="1"/>
            </p:cNvSpPr>
            <p:nvPr/>
          </p:nvSpPr>
          <p:spPr bwMode="auto">
            <a:xfrm>
              <a:off x="3389" y="2720"/>
              <a:ext cx="64" cy="110"/>
            </a:xfrm>
            <a:custGeom>
              <a:avLst/>
              <a:gdLst>
                <a:gd name="T0" fmla="*/ 44 w 64"/>
                <a:gd name="T1" fmla="*/ 67 h 110"/>
                <a:gd name="T2" fmla="*/ 44 w 64"/>
                <a:gd name="T3" fmla="*/ 67 h 110"/>
                <a:gd name="T4" fmla="*/ 50 w 64"/>
                <a:gd name="T5" fmla="*/ 64 h 110"/>
                <a:gd name="T6" fmla="*/ 60 w 64"/>
                <a:gd name="T7" fmla="*/ 53 h 110"/>
                <a:gd name="T8" fmla="*/ 64 w 64"/>
                <a:gd name="T9" fmla="*/ 38 h 110"/>
                <a:gd name="T10" fmla="*/ 62 w 64"/>
                <a:gd name="T11" fmla="*/ 23 h 110"/>
                <a:gd name="T12" fmla="*/ 60 w 64"/>
                <a:gd name="T13" fmla="*/ 16 h 110"/>
                <a:gd name="T14" fmla="*/ 58 w 64"/>
                <a:gd name="T15" fmla="*/ 15 h 110"/>
                <a:gd name="T16" fmla="*/ 55 w 64"/>
                <a:gd name="T17" fmla="*/ 10 h 110"/>
                <a:gd name="T18" fmla="*/ 45 w 64"/>
                <a:gd name="T19" fmla="*/ 3 h 110"/>
                <a:gd name="T20" fmla="*/ 34 w 64"/>
                <a:gd name="T21" fmla="*/ 0 h 110"/>
                <a:gd name="T22" fmla="*/ 17 w 64"/>
                <a:gd name="T23" fmla="*/ 3 h 110"/>
                <a:gd name="T24" fmla="*/ 7 w 64"/>
                <a:gd name="T25" fmla="*/ 11 h 110"/>
                <a:gd name="T26" fmla="*/ 1 w 64"/>
                <a:gd name="T27" fmla="*/ 21 h 110"/>
                <a:gd name="T28" fmla="*/ 0 w 64"/>
                <a:gd name="T29" fmla="*/ 26 h 110"/>
                <a:gd name="T30" fmla="*/ 2 w 64"/>
                <a:gd name="T31" fmla="*/ 41 h 110"/>
                <a:gd name="T32" fmla="*/ 11 w 64"/>
                <a:gd name="T33" fmla="*/ 50 h 110"/>
                <a:gd name="T34" fmla="*/ 15 w 64"/>
                <a:gd name="T35" fmla="*/ 50 h 110"/>
                <a:gd name="T36" fmla="*/ 17 w 64"/>
                <a:gd name="T37" fmla="*/ 41 h 110"/>
                <a:gd name="T38" fmla="*/ 15 w 64"/>
                <a:gd name="T39" fmla="*/ 32 h 110"/>
                <a:gd name="T40" fmla="*/ 17 w 64"/>
                <a:gd name="T41" fmla="*/ 28 h 110"/>
                <a:gd name="T42" fmla="*/ 19 w 64"/>
                <a:gd name="T43" fmla="*/ 23 h 110"/>
                <a:gd name="T44" fmla="*/ 24 w 64"/>
                <a:gd name="T45" fmla="*/ 21 h 110"/>
                <a:gd name="T46" fmla="*/ 35 w 64"/>
                <a:gd name="T47" fmla="*/ 21 h 110"/>
                <a:gd name="T48" fmla="*/ 41 w 64"/>
                <a:gd name="T49" fmla="*/ 26 h 110"/>
                <a:gd name="T50" fmla="*/ 41 w 64"/>
                <a:gd name="T51" fmla="*/ 26 h 110"/>
                <a:gd name="T52" fmla="*/ 41 w 64"/>
                <a:gd name="T53" fmla="*/ 26 h 110"/>
                <a:gd name="T54" fmla="*/ 44 w 64"/>
                <a:gd name="T55" fmla="*/ 33 h 110"/>
                <a:gd name="T56" fmla="*/ 42 w 64"/>
                <a:gd name="T57" fmla="*/ 44 h 110"/>
                <a:gd name="T58" fmla="*/ 37 w 64"/>
                <a:gd name="T59" fmla="*/ 50 h 110"/>
                <a:gd name="T60" fmla="*/ 31 w 64"/>
                <a:gd name="T61" fmla="*/ 55 h 110"/>
                <a:gd name="T62" fmla="*/ 26 w 64"/>
                <a:gd name="T63" fmla="*/ 65 h 110"/>
                <a:gd name="T64" fmla="*/ 26 w 64"/>
                <a:gd name="T65" fmla="*/ 65 h 110"/>
                <a:gd name="T66" fmla="*/ 28 w 64"/>
                <a:gd name="T67" fmla="*/ 76 h 110"/>
                <a:gd name="T68" fmla="*/ 34 w 64"/>
                <a:gd name="T69" fmla="*/ 89 h 110"/>
                <a:gd name="T70" fmla="*/ 37 w 64"/>
                <a:gd name="T71" fmla="*/ 92 h 110"/>
                <a:gd name="T72" fmla="*/ 44 w 64"/>
                <a:gd name="T73" fmla="*/ 84 h 110"/>
                <a:gd name="T74" fmla="*/ 44 w 64"/>
                <a:gd name="T75" fmla="*/ 67 h 110"/>
                <a:gd name="T76" fmla="*/ 39 w 64"/>
                <a:gd name="T77" fmla="*/ 95 h 110"/>
                <a:gd name="T78" fmla="*/ 46 w 64"/>
                <a:gd name="T79" fmla="*/ 99 h 110"/>
                <a:gd name="T80" fmla="*/ 47 w 64"/>
                <a:gd name="T81" fmla="*/ 104 h 110"/>
                <a:gd name="T82" fmla="*/ 40 w 64"/>
                <a:gd name="T83" fmla="*/ 110 h 110"/>
                <a:gd name="T84" fmla="*/ 35 w 64"/>
                <a:gd name="T85" fmla="*/ 108 h 110"/>
                <a:gd name="T86" fmla="*/ 33 w 64"/>
                <a:gd name="T87" fmla="*/ 103 h 110"/>
                <a:gd name="T88" fmla="*/ 36 w 64"/>
                <a:gd name="T8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110">
                  <a:moveTo>
                    <a:pt x="44" y="67"/>
                  </a:moveTo>
                  <a:lnTo>
                    <a:pt x="44" y="67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60" y="53"/>
                  </a:lnTo>
                  <a:lnTo>
                    <a:pt x="62" y="45"/>
                  </a:lnTo>
                  <a:lnTo>
                    <a:pt x="62" y="45"/>
                  </a:lnTo>
                  <a:lnTo>
                    <a:pt x="64" y="38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2" y="23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5" y="10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5" y="3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1" y="6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41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1" y="50"/>
                  </a:lnTo>
                  <a:lnTo>
                    <a:pt x="13" y="51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7" y="49"/>
                  </a:lnTo>
                  <a:lnTo>
                    <a:pt x="18" y="46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5" y="37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9" y="19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2" y="44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37" y="5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1" y="55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70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9" y="81"/>
                  </a:lnTo>
                  <a:lnTo>
                    <a:pt x="30" y="86"/>
                  </a:lnTo>
                  <a:lnTo>
                    <a:pt x="34" y="89"/>
                  </a:lnTo>
                  <a:lnTo>
                    <a:pt x="35" y="91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40" y="91"/>
                  </a:lnTo>
                  <a:lnTo>
                    <a:pt x="41" y="89"/>
                  </a:lnTo>
                  <a:lnTo>
                    <a:pt x="44" y="84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4" y="67"/>
                  </a:lnTo>
                  <a:lnTo>
                    <a:pt x="44" y="67"/>
                  </a:lnTo>
                  <a:close/>
                  <a:moveTo>
                    <a:pt x="39" y="95"/>
                  </a:moveTo>
                  <a:lnTo>
                    <a:pt x="39" y="95"/>
                  </a:lnTo>
                  <a:lnTo>
                    <a:pt x="42" y="95"/>
                  </a:lnTo>
                  <a:lnTo>
                    <a:pt x="45" y="97"/>
                  </a:lnTo>
                  <a:lnTo>
                    <a:pt x="46" y="99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4"/>
                  </a:lnTo>
                  <a:lnTo>
                    <a:pt x="46" y="106"/>
                  </a:lnTo>
                  <a:lnTo>
                    <a:pt x="44" y="109"/>
                  </a:lnTo>
                  <a:lnTo>
                    <a:pt x="40" y="110"/>
                  </a:lnTo>
                  <a:lnTo>
                    <a:pt x="40" y="110"/>
                  </a:lnTo>
                  <a:lnTo>
                    <a:pt x="37" y="109"/>
                  </a:lnTo>
                  <a:lnTo>
                    <a:pt x="35" y="108"/>
                  </a:lnTo>
                  <a:lnTo>
                    <a:pt x="34" y="105"/>
                  </a:lnTo>
                  <a:lnTo>
                    <a:pt x="33" y="103"/>
                  </a:lnTo>
                  <a:lnTo>
                    <a:pt x="33" y="103"/>
                  </a:lnTo>
                  <a:lnTo>
                    <a:pt x="33" y="100"/>
                  </a:lnTo>
                  <a:lnTo>
                    <a:pt x="34" y="98"/>
                  </a:lnTo>
                  <a:lnTo>
                    <a:pt x="36" y="95"/>
                  </a:lnTo>
                  <a:lnTo>
                    <a:pt x="39" y="95"/>
                  </a:lnTo>
                  <a:lnTo>
                    <a:pt x="39" y="95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0" name="Freeform 46"/>
            <p:cNvSpPr>
              <a:spLocks noEditPoints="1"/>
            </p:cNvSpPr>
            <p:nvPr/>
          </p:nvSpPr>
          <p:spPr bwMode="auto">
            <a:xfrm>
              <a:off x="3276" y="2709"/>
              <a:ext cx="94" cy="158"/>
            </a:xfrm>
            <a:custGeom>
              <a:avLst/>
              <a:gdLst>
                <a:gd name="T0" fmla="*/ 65 w 94"/>
                <a:gd name="T1" fmla="*/ 98 h 158"/>
                <a:gd name="T2" fmla="*/ 65 w 94"/>
                <a:gd name="T3" fmla="*/ 97 h 158"/>
                <a:gd name="T4" fmla="*/ 73 w 94"/>
                <a:gd name="T5" fmla="*/ 93 h 158"/>
                <a:gd name="T6" fmla="*/ 88 w 94"/>
                <a:gd name="T7" fmla="*/ 76 h 158"/>
                <a:gd name="T8" fmla="*/ 94 w 94"/>
                <a:gd name="T9" fmla="*/ 55 h 158"/>
                <a:gd name="T10" fmla="*/ 92 w 94"/>
                <a:gd name="T11" fmla="*/ 33 h 158"/>
                <a:gd name="T12" fmla="*/ 87 w 94"/>
                <a:gd name="T13" fmla="*/ 22 h 158"/>
                <a:gd name="T14" fmla="*/ 87 w 94"/>
                <a:gd name="T15" fmla="*/ 21 h 158"/>
                <a:gd name="T16" fmla="*/ 81 w 94"/>
                <a:gd name="T17" fmla="*/ 13 h 158"/>
                <a:gd name="T18" fmla="*/ 67 w 94"/>
                <a:gd name="T19" fmla="*/ 5 h 158"/>
                <a:gd name="T20" fmla="*/ 50 w 94"/>
                <a:gd name="T21" fmla="*/ 0 h 158"/>
                <a:gd name="T22" fmla="*/ 24 w 94"/>
                <a:gd name="T23" fmla="*/ 5 h 158"/>
                <a:gd name="T24" fmla="*/ 11 w 94"/>
                <a:gd name="T25" fmla="*/ 14 h 158"/>
                <a:gd name="T26" fmla="*/ 2 w 94"/>
                <a:gd name="T27" fmla="*/ 30 h 158"/>
                <a:gd name="T28" fmla="*/ 1 w 94"/>
                <a:gd name="T29" fmla="*/ 37 h 158"/>
                <a:gd name="T30" fmla="*/ 1 w 94"/>
                <a:gd name="T31" fmla="*/ 49 h 158"/>
                <a:gd name="T32" fmla="*/ 10 w 94"/>
                <a:gd name="T33" fmla="*/ 68 h 158"/>
                <a:gd name="T34" fmla="*/ 19 w 94"/>
                <a:gd name="T35" fmla="*/ 75 h 158"/>
                <a:gd name="T36" fmla="*/ 26 w 94"/>
                <a:gd name="T37" fmla="*/ 70 h 158"/>
                <a:gd name="T38" fmla="*/ 26 w 94"/>
                <a:gd name="T39" fmla="*/ 60 h 158"/>
                <a:gd name="T40" fmla="*/ 24 w 94"/>
                <a:gd name="T41" fmla="*/ 46 h 158"/>
                <a:gd name="T42" fmla="*/ 26 w 94"/>
                <a:gd name="T43" fmla="*/ 39 h 158"/>
                <a:gd name="T44" fmla="*/ 29 w 94"/>
                <a:gd name="T45" fmla="*/ 34 h 158"/>
                <a:gd name="T46" fmla="*/ 44 w 94"/>
                <a:gd name="T47" fmla="*/ 28 h 158"/>
                <a:gd name="T48" fmla="*/ 57 w 94"/>
                <a:gd name="T49" fmla="*/ 32 h 158"/>
                <a:gd name="T50" fmla="*/ 61 w 94"/>
                <a:gd name="T51" fmla="*/ 37 h 158"/>
                <a:gd name="T52" fmla="*/ 61 w 94"/>
                <a:gd name="T53" fmla="*/ 37 h 158"/>
                <a:gd name="T54" fmla="*/ 62 w 94"/>
                <a:gd name="T55" fmla="*/ 37 h 158"/>
                <a:gd name="T56" fmla="*/ 66 w 94"/>
                <a:gd name="T57" fmla="*/ 48 h 158"/>
                <a:gd name="T58" fmla="*/ 65 w 94"/>
                <a:gd name="T59" fmla="*/ 57 h 158"/>
                <a:gd name="T60" fmla="*/ 60 w 94"/>
                <a:gd name="T61" fmla="*/ 68 h 158"/>
                <a:gd name="T62" fmla="*/ 51 w 94"/>
                <a:gd name="T63" fmla="*/ 77 h 158"/>
                <a:gd name="T64" fmla="*/ 44 w 94"/>
                <a:gd name="T65" fmla="*/ 84 h 158"/>
                <a:gd name="T66" fmla="*/ 40 w 94"/>
                <a:gd name="T67" fmla="*/ 93 h 158"/>
                <a:gd name="T68" fmla="*/ 40 w 94"/>
                <a:gd name="T69" fmla="*/ 102 h 158"/>
                <a:gd name="T70" fmla="*/ 43 w 94"/>
                <a:gd name="T71" fmla="*/ 116 h 158"/>
                <a:gd name="T72" fmla="*/ 50 w 94"/>
                <a:gd name="T73" fmla="*/ 130 h 158"/>
                <a:gd name="T74" fmla="*/ 56 w 94"/>
                <a:gd name="T75" fmla="*/ 132 h 158"/>
                <a:gd name="T76" fmla="*/ 64 w 94"/>
                <a:gd name="T77" fmla="*/ 126 h 158"/>
                <a:gd name="T78" fmla="*/ 64 w 94"/>
                <a:gd name="T79" fmla="*/ 106 h 158"/>
                <a:gd name="T80" fmla="*/ 65 w 94"/>
                <a:gd name="T81" fmla="*/ 98 h 158"/>
                <a:gd name="T82" fmla="*/ 59 w 94"/>
                <a:gd name="T83" fmla="*/ 137 h 158"/>
                <a:gd name="T84" fmla="*/ 68 w 94"/>
                <a:gd name="T85" fmla="*/ 143 h 158"/>
                <a:gd name="T86" fmla="*/ 70 w 94"/>
                <a:gd name="T87" fmla="*/ 151 h 158"/>
                <a:gd name="T88" fmla="*/ 60 w 94"/>
                <a:gd name="T89" fmla="*/ 158 h 158"/>
                <a:gd name="T90" fmla="*/ 53 w 94"/>
                <a:gd name="T91" fmla="*/ 155 h 158"/>
                <a:gd name="T92" fmla="*/ 49 w 94"/>
                <a:gd name="T93" fmla="*/ 148 h 158"/>
                <a:gd name="T94" fmla="*/ 54 w 94"/>
                <a:gd name="T95" fmla="*/ 13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58">
                  <a:moveTo>
                    <a:pt x="65" y="98"/>
                  </a:moveTo>
                  <a:lnTo>
                    <a:pt x="65" y="98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5" y="97"/>
                  </a:lnTo>
                  <a:lnTo>
                    <a:pt x="65" y="97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73" y="93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88" y="76"/>
                  </a:lnTo>
                  <a:lnTo>
                    <a:pt x="92" y="65"/>
                  </a:lnTo>
                  <a:lnTo>
                    <a:pt x="92" y="65"/>
                  </a:lnTo>
                  <a:lnTo>
                    <a:pt x="94" y="55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33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1"/>
                  </a:lnTo>
                  <a:lnTo>
                    <a:pt x="87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1" y="13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67" y="5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1" y="1"/>
                  </a:lnTo>
                  <a:lnTo>
                    <a:pt x="33" y="2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17" y="10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6" y="2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5" y="5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3" y="71"/>
                  </a:lnTo>
                  <a:lnTo>
                    <a:pt x="17" y="73"/>
                  </a:lnTo>
                  <a:lnTo>
                    <a:pt x="19" y="75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6" y="70"/>
                  </a:lnTo>
                  <a:lnTo>
                    <a:pt x="27" y="67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4" y="52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44" y="28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2" y="37"/>
                  </a:lnTo>
                  <a:lnTo>
                    <a:pt x="62" y="37"/>
                  </a:lnTo>
                  <a:lnTo>
                    <a:pt x="64" y="41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6" y="52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4" y="64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6" y="72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46" y="79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1" y="89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0" y="102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3" y="116"/>
                  </a:lnTo>
                  <a:lnTo>
                    <a:pt x="46" y="124"/>
                  </a:lnTo>
                  <a:lnTo>
                    <a:pt x="48" y="127"/>
                  </a:lnTo>
                  <a:lnTo>
                    <a:pt x="50" y="130"/>
                  </a:lnTo>
                  <a:lnTo>
                    <a:pt x="53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60" y="131"/>
                  </a:lnTo>
                  <a:lnTo>
                    <a:pt x="62" y="129"/>
                  </a:lnTo>
                  <a:lnTo>
                    <a:pt x="64" y="126"/>
                  </a:lnTo>
                  <a:lnTo>
                    <a:pt x="64" y="122"/>
                  </a:lnTo>
                  <a:lnTo>
                    <a:pt x="64" y="114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4" y="103"/>
                  </a:lnTo>
                  <a:lnTo>
                    <a:pt x="65" y="98"/>
                  </a:lnTo>
                  <a:lnTo>
                    <a:pt x="65" y="98"/>
                  </a:lnTo>
                  <a:close/>
                  <a:moveTo>
                    <a:pt x="59" y="137"/>
                  </a:moveTo>
                  <a:lnTo>
                    <a:pt x="59" y="137"/>
                  </a:lnTo>
                  <a:lnTo>
                    <a:pt x="62" y="137"/>
                  </a:lnTo>
                  <a:lnTo>
                    <a:pt x="66" y="140"/>
                  </a:lnTo>
                  <a:lnTo>
                    <a:pt x="68" y="143"/>
                  </a:lnTo>
                  <a:lnTo>
                    <a:pt x="70" y="147"/>
                  </a:lnTo>
                  <a:lnTo>
                    <a:pt x="70" y="147"/>
                  </a:lnTo>
                  <a:lnTo>
                    <a:pt x="70" y="151"/>
                  </a:lnTo>
                  <a:lnTo>
                    <a:pt x="67" y="154"/>
                  </a:lnTo>
                  <a:lnTo>
                    <a:pt x="65" y="157"/>
                  </a:lnTo>
                  <a:lnTo>
                    <a:pt x="60" y="158"/>
                  </a:lnTo>
                  <a:lnTo>
                    <a:pt x="60" y="158"/>
                  </a:lnTo>
                  <a:lnTo>
                    <a:pt x="56" y="158"/>
                  </a:lnTo>
                  <a:lnTo>
                    <a:pt x="53" y="155"/>
                  </a:lnTo>
                  <a:lnTo>
                    <a:pt x="50" y="153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9" y="144"/>
                  </a:lnTo>
                  <a:lnTo>
                    <a:pt x="51" y="141"/>
                  </a:lnTo>
                  <a:lnTo>
                    <a:pt x="54" y="138"/>
                  </a:lnTo>
                  <a:lnTo>
                    <a:pt x="59" y="137"/>
                  </a:lnTo>
                  <a:lnTo>
                    <a:pt x="59" y="137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2" name="Freeform 47"/>
            <p:cNvSpPr>
              <a:spLocks noEditPoints="1"/>
            </p:cNvSpPr>
            <p:nvPr/>
          </p:nvSpPr>
          <p:spPr bwMode="auto">
            <a:xfrm>
              <a:off x="3173" y="2733"/>
              <a:ext cx="78" cy="133"/>
            </a:xfrm>
            <a:custGeom>
              <a:avLst/>
              <a:gdLst>
                <a:gd name="T0" fmla="*/ 55 w 78"/>
                <a:gd name="T1" fmla="*/ 81 h 133"/>
                <a:gd name="T2" fmla="*/ 55 w 78"/>
                <a:gd name="T3" fmla="*/ 81 h 133"/>
                <a:gd name="T4" fmla="*/ 61 w 78"/>
                <a:gd name="T5" fmla="*/ 78 h 133"/>
                <a:gd name="T6" fmla="*/ 73 w 78"/>
                <a:gd name="T7" fmla="*/ 63 h 133"/>
                <a:gd name="T8" fmla="*/ 78 w 78"/>
                <a:gd name="T9" fmla="*/ 46 h 133"/>
                <a:gd name="T10" fmla="*/ 77 w 78"/>
                <a:gd name="T11" fmla="*/ 27 h 133"/>
                <a:gd name="T12" fmla="*/ 73 w 78"/>
                <a:gd name="T13" fmla="*/ 19 h 133"/>
                <a:gd name="T14" fmla="*/ 72 w 78"/>
                <a:gd name="T15" fmla="*/ 17 h 133"/>
                <a:gd name="T16" fmla="*/ 67 w 78"/>
                <a:gd name="T17" fmla="*/ 11 h 133"/>
                <a:gd name="T18" fmla="*/ 56 w 78"/>
                <a:gd name="T19" fmla="*/ 3 h 133"/>
                <a:gd name="T20" fmla="*/ 42 w 78"/>
                <a:gd name="T21" fmla="*/ 0 h 133"/>
                <a:gd name="T22" fmla="*/ 21 w 78"/>
                <a:gd name="T23" fmla="*/ 4 h 133"/>
                <a:gd name="T24" fmla="*/ 10 w 78"/>
                <a:gd name="T25" fmla="*/ 13 h 133"/>
                <a:gd name="T26" fmla="*/ 2 w 78"/>
                <a:gd name="T27" fmla="*/ 25 h 133"/>
                <a:gd name="T28" fmla="*/ 1 w 78"/>
                <a:gd name="T29" fmla="*/ 31 h 133"/>
                <a:gd name="T30" fmla="*/ 1 w 78"/>
                <a:gd name="T31" fmla="*/ 41 h 133"/>
                <a:gd name="T32" fmla="*/ 9 w 78"/>
                <a:gd name="T33" fmla="*/ 57 h 133"/>
                <a:gd name="T34" fmla="*/ 20 w 78"/>
                <a:gd name="T35" fmla="*/ 60 h 133"/>
                <a:gd name="T36" fmla="*/ 22 w 78"/>
                <a:gd name="T37" fmla="*/ 55 h 133"/>
                <a:gd name="T38" fmla="*/ 21 w 78"/>
                <a:gd name="T39" fmla="*/ 44 h 133"/>
                <a:gd name="T40" fmla="*/ 21 w 78"/>
                <a:gd name="T41" fmla="*/ 33 h 133"/>
                <a:gd name="T42" fmla="*/ 22 w 78"/>
                <a:gd name="T43" fmla="*/ 32 h 133"/>
                <a:gd name="T44" fmla="*/ 31 w 78"/>
                <a:gd name="T45" fmla="*/ 25 h 133"/>
                <a:gd name="T46" fmla="*/ 44 w 78"/>
                <a:gd name="T47" fmla="*/ 24 h 133"/>
                <a:gd name="T48" fmla="*/ 49 w 78"/>
                <a:gd name="T49" fmla="*/ 26 h 133"/>
                <a:gd name="T50" fmla="*/ 51 w 78"/>
                <a:gd name="T51" fmla="*/ 30 h 133"/>
                <a:gd name="T52" fmla="*/ 51 w 78"/>
                <a:gd name="T53" fmla="*/ 31 h 133"/>
                <a:gd name="T54" fmla="*/ 54 w 78"/>
                <a:gd name="T55" fmla="*/ 35 h 133"/>
                <a:gd name="T56" fmla="*/ 55 w 78"/>
                <a:gd name="T57" fmla="*/ 43 h 133"/>
                <a:gd name="T58" fmla="*/ 53 w 78"/>
                <a:gd name="T59" fmla="*/ 53 h 133"/>
                <a:gd name="T60" fmla="*/ 48 w 78"/>
                <a:gd name="T61" fmla="*/ 60 h 133"/>
                <a:gd name="T62" fmla="*/ 39 w 78"/>
                <a:gd name="T63" fmla="*/ 67 h 133"/>
                <a:gd name="T64" fmla="*/ 34 w 78"/>
                <a:gd name="T65" fmla="*/ 78 h 133"/>
                <a:gd name="T66" fmla="*/ 34 w 78"/>
                <a:gd name="T67" fmla="*/ 78 h 133"/>
                <a:gd name="T68" fmla="*/ 35 w 78"/>
                <a:gd name="T69" fmla="*/ 91 h 133"/>
                <a:gd name="T70" fmla="*/ 42 w 78"/>
                <a:gd name="T71" fmla="*/ 108 h 133"/>
                <a:gd name="T72" fmla="*/ 48 w 78"/>
                <a:gd name="T73" fmla="*/ 111 h 133"/>
                <a:gd name="T74" fmla="*/ 54 w 78"/>
                <a:gd name="T75" fmla="*/ 102 h 133"/>
                <a:gd name="T76" fmla="*/ 54 w 78"/>
                <a:gd name="T77" fmla="*/ 89 h 133"/>
                <a:gd name="T78" fmla="*/ 49 w 78"/>
                <a:gd name="T79" fmla="*/ 114 h 133"/>
                <a:gd name="T80" fmla="*/ 55 w 78"/>
                <a:gd name="T81" fmla="*/ 117 h 133"/>
                <a:gd name="T82" fmla="*/ 59 w 78"/>
                <a:gd name="T83" fmla="*/ 123 h 133"/>
                <a:gd name="T84" fmla="*/ 54 w 78"/>
                <a:gd name="T85" fmla="*/ 131 h 133"/>
                <a:gd name="T86" fmla="*/ 47 w 78"/>
                <a:gd name="T87" fmla="*/ 131 h 133"/>
                <a:gd name="T88" fmla="*/ 40 w 78"/>
                <a:gd name="T89" fmla="*/ 124 h 133"/>
                <a:gd name="T90" fmla="*/ 43 w 78"/>
                <a:gd name="T91" fmla="*/ 118 h 133"/>
                <a:gd name="T92" fmla="*/ 49 w 78"/>
                <a:gd name="T93" fmla="*/ 11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133">
                  <a:moveTo>
                    <a:pt x="54" y="81"/>
                  </a:moveTo>
                  <a:lnTo>
                    <a:pt x="54" y="81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1" y="78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73" y="63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8" y="46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7" y="27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67" y="11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5" y="8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5" y="19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4" y="49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13" y="60"/>
                  </a:lnTo>
                  <a:lnTo>
                    <a:pt x="17" y="62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2" y="58"/>
                  </a:lnTo>
                  <a:lnTo>
                    <a:pt x="22" y="55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1" y="44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7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51" y="31"/>
                  </a:lnTo>
                  <a:lnTo>
                    <a:pt x="51" y="31"/>
                  </a:lnTo>
                  <a:lnTo>
                    <a:pt x="51" y="31"/>
                  </a:lnTo>
                  <a:lnTo>
                    <a:pt x="54" y="35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3" y="53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8" y="60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39" y="67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85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37" y="96"/>
                  </a:lnTo>
                  <a:lnTo>
                    <a:pt x="39" y="103"/>
                  </a:lnTo>
                  <a:lnTo>
                    <a:pt x="42" y="108"/>
                  </a:lnTo>
                  <a:lnTo>
                    <a:pt x="44" y="109"/>
                  </a:lnTo>
                  <a:lnTo>
                    <a:pt x="48" y="111"/>
                  </a:lnTo>
                  <a:lnTo>
                    <a:pt x="48" y="111"/>
                  </a:lnTo>
                  <a:lnTo>
                    <a:pt x="50" y="109"/>
                  </a:lnTo>
                  <a:lnTo>
                    <a:pt x="51" y="107"/>
                  </a:lnTo>
                  <a:lnTo>
                    <a:pt x="54" y="102"/>
                  </a:lnTo>
                  <a:lnTo>
                    <a:pt x="54" y="95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54" y="81"/>
                  </a:lnTo>
                  <a:lnTo>
                    <a:pt x="54" y="81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5" y="117"/>
                  </a:lnTo>
                  <a:lnTo>
                    <a:pt x="58" y="119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59" y="127"/>
                  </a:lnTo>
                  <a:lnTo>
                    <a:pt x="56" y="129"/>
                  </a:lnTo>
                  <a:lnTo>
                    <a:pt x="54" y="131"/>
                  </a:lnTo>
                  <a:lnTo>
                    <a:pt x="50" y="133"/>
                  </a:lnTo>
                  <a:lnTo>
                    <a:pt x="50" y="133"/>
                  </a:lnTo>
                  <a:lnTo>
                    <a:pt x="47" y="131"/>
                  </a:lnTo>
                  <a:lnTo>
                    <a:pt x="44" y="130"/>
                  </a:lnTo>
                  <a:lnTo>
                    <a:pt x="42" y="128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2" y="120"/>
                  </a:lnTo>
                  <a:lnTo>
                    <a:pt x="43" y="118"/>
                  </a:lnTo>
                  <a:lnTo>
                    <a:pt x="45" y="116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3" name="Freeform 48"/>
            <p:cNvSpPr>
              <a:spLocks/>
            </p:cNvSpPr>
            <p:nvPr/>
          </p:nvSpPr>
          <p:spPr bwMode="auto">
            <a:xfrm>
              <a:off x="3064" y="2645"/>
              <a:ext cx="512" cy="297"/>
            </a:xfrm>
            <a:custGeom>
              <a:avLst/>
              <a:gdLst>
                <a:gd name="T0" fmla="*/ 24 w 512"/>
                <a:gd name="T1" fmla="*/ 253 h 297"/>
                <a:gd name="T2" fmla="*/ 36 w 512"/>
                <a:gd name="T3" fmla="*/ 260 h 297"/>
                <a:gd name="T4" fmla="*/ 58 w 512"/>
                <a:gd name="T5" fmla="*/ 267 h 297"/>
                <a:gd name="T6" fmla="*/ 81 w 512"/>
                <a:gd name="T7" fmla="*/ 267 h 297"/>
                <a:gd name="T8" fmla="*/ 118 w 512"/>
                <a:gd name="T9" fmla="*/ 264 h 297"/>
                <a:gd name="T10" fmla="*/ 267 w 512"/>
                <a:gd name="T11" fmla="*/ 251 h 297"/>
                <a:gd name="T12" fmla="*/ 418 w 512"/>
                <a:gd name="T13" fmla="*/ 239 h 297"/>
                <a:gd name="T14" fmla="*/ 418 w 512"/>
                <a:gd name="T15" fmla="*/ 239 h 297"/>
                <a:gd name="T16" fmla="*/ 424 w 512"/>
                <a:gd name="T17" fmla="*/ 254 h 297"/>
                <a:gd name="T18" fmla="*/ 427 w 512"/>
                <a:gd name="T19" fmla="*/ 271 h 297"/>
                <a:gd name="T20" fmla="*/ 427 w 512"/>
                <a:gd name="T21" fmla="*/ 293 h 297"/>
                <a:gd name="T22" fmla="*/ 427 w 512"/>
                <a:gd name="T23" fmla="*/ 296 h 297"/>
                <a:gd name="T24" fmla="*/ 430 w 512"/>
                <a:gd name="T25" fmla="*/ 296 h 297"/>
                <a:gd name="T26" fmla="*/ 437 w 512"/>
                <a:gd name="T27" fmla="*/ 291 h 297"/>
                <a:gd name="T28" fmla="*/ 449 w 512"/>
                <a:gd name="T29" fmla="*/ 276 h 297"/>
                <a:gd name="T30" fmla="*/ 458 w 512"/>
                <a:gd name="T31" fmla="*/ 259 h 297"/>
                <a:gd name="T32" fmla="*/ 463 w 512"/>
                <a:gd name="T33" fmla="*/ 234 h 297"/>
                <a:gd name="T34" fmla="*/ 471 w 512"/>
                <a:gd name="T35" fmla="*/ 233 h 297"/>
                <a:gd name="T36" fmla="*/ 479 w 512"/>
                <a:gd name="T37" fmla="*/ 232 h 297"/>
                <a:gd name="T38" fmla="*/ 492 w 512"/>
                <a:gd name="T39" fmla="*/ 227 h 297"/>
                <a:gd name="T40" fmla="*/ 502 w 512"/>
                <a:gd name="T41" fmla="*/ 218 h 297"/>
                <a:gd name="T42" fmla="*/ 509 w 512"/>
                <a:gd name="T43" fmla="*/ 202 h 297"/>
                <a:gd name="T44" fmla="*/ 512 w 512"/>
                <a:gd name="T45" fmla="*/ 193 h 297"/>
                <a:gd name="T46" fmla="*/ 512 w 512"/>
                <a:gd name="T47" fmla="*/ 161 h 297"/>
                <a:gd name="T48" fmla="*/ 503 w 512"/>
                <a:gd name="T49" fmla="*/ 61 h 297"/>
                <a:gd name="T50" fmla="*/ 497 w 512"/>
                <a:gd name="T51" fmla="*/ 29 h 297"/>
                <a:gd name="T52" fmla="*/ 493 w 512"/>
                <a:gd name="T53" fmla="*/ 22 h 297"/>
                <a:gd name="T54" fmla="*/ 485 w 512"/>
                <a:gd name="T55" fmla="*/ 11 h 297"/>
                <a:gd name="T56" fmla="*/ 475 w 512"/>
                <a:gd name="T57" fmla="*/ 5 h 297"/>
                <a:gd name="T58" fmla="*/ 456 w 512"/>
                <a:gd name="T59" fmla="*/ 1 h 297"/>
                <a:gd name="T60" fmla="*/ 427 w 512"/>
                <a:gd name="T61" fmla="*/ 1 h 297"/>
                <a:gd name="T62" fmla="*/ 400 w 512"/>
                <a:gd name="T63" fmla="*/ 5 h 297"/>
                <a:gd name="T64" fmla="*/ 202 w 512"/>
                <a:gd name="T65" fmla="*/ 18 h 297"/>
                <a:gd name="T66" fmla="*/ 81 w 512"/>
                <a:gd name="T67" fmla="*/ 31 h 297"/>
                <a:gd name="T68" fmla="*/ 24 w 512"/>
                <a:gd name="T69" fmla="*/ 39 h 297"/>
                <a:gd name="T70" fmla="*/ 17 w 512"/>
                <a:gd name="T71" fmla="*/ 43 h 297"/>
                <a:gd name="T72" fmla="*/ 9 w 512"/>
                <a:gd name="T73" fmla="*/ 52 h 297"/>
                <a:gd name="T74" fmla="*/ 4 w 512"/>
                <a:gd name="T75" fmla="*/ 63 h 297"/>
                <a:gd name="T76" fmla="*/ 0 w 512"/>
                <a:gd name="T77" fmla="*/ 88 h 297"/>
                <a:gd name="T78" fmla="*/ 1 w 512"/>
                <a:gd name="T79" fmla="*/ 118 h 297"/>
                <a:gd name="T80" fmla="*/ 4 w 512"/>
                <a:gd name="T81" fmla="*/ 145 h 297"/>
                <a:gd name="T82" fmla="*/ 9 w 512"/>
                <a:gd name="T83" fmla="*/ 201 h 297"/>
                <a:gd name="T84" fmla="*/ 15 w 512"/>
                <a:gd name="T85" fmla="*/ 229 h 297"/>
                <a:gd name="T86" fmla="*/ 24 w 512"/>
                <a:gd name="T87" fmla="*/ 25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2" h="297">
                  <a:moveTo>
                    <a:pt x="24" y="253"/>
                  </a:moveTo>
                  <a:lnTo>
                    <a:pt x="24" y="253"/>
                  </a:lnTo>
                  <a:lnTo>
                    <a:pt x="29" y="258"/>
                  </a:lnTo>
                  <a:lnTo>
                    <a:pt x="36" y="260"/>
                  </a:lnTo>
                  <a:lnTo>
                    <a:pt x="47" y="265"/>
                  </a:lnTo>
                  <a:lnTo>
                    <a:pt x="58" y="267"/>
                  </a:lnTo>
                  <a:lnTo>
                    <a:pt x="69" y="269"/>
                  </a:lnTo>
                  <a:lnTo>
                    <a:pt x="81" y="267"/>
                  </a:lnTo>
                  <a:lnTo>
                    <a:pt x="93" y="266"/>
                  </a:lnTo>
                  <a:lnTo>
                    <a:pt x="118" y="264"/>
                  </a:lnTo>
                  <a:lnTo>
                    <a:pt x="118" y="264"/>
                  </a:lnTo>
                  <a:lnTo>
                    <a:pt x="267" y="251"/>
                  </a:lnTo>
                  <a:lnTo>
                    <a:pt x="351" y="245"/>
                  </a:lnTo>
                  <a:lnTo>
                    <a:pt x="418" y="239"/>
                  </a:lnTo>
                  <a:lnTo>
                    <a:pt x="418" y="239"/>
                  </a:lnTo>
                  <a:lnTo>
                    <a:pt x="418" y="239"/>
                  </a:lnTo>
                  <a:lnTo>
                    <a:pt x="421" y="245"/>
                  </a:lnTo>
                  <a:lnTo>
                    <a:pt x="424" y="254"/>
                  </a:lnTo>
                  <a:lnTo>
                    <a:pt x="426" y="262"/>
                  </a:lnTo>
                  <a:lnTo>
                    <a:pt x="427" y="271"/>
                  </a:lnTo>
                  <a:lnTo>
                    <a:pt x="427" y="286"/>
                  </a:lnTo>
                  <a:lnTo>
                    <a:pt x="427" y="293"/>
                  </a:lnTo>
                  <a:lnTo>
                    <a:pt x="427" y="293"/>
                  </a:lnTo>
                  <a:lnTo>
                    <a:pt x="427" y="296"/>
                  </a:lnTo>
                  <a:lnTo>
                    <a:pt x="429" y="297"/>
                  </a:lnTo>
                  <a:lnTo>
                    <a:pt x="430" y="296"/>
                  </a:lnTo>
                  <a:lnTo>
                    <a:pt x="430" y="296"/>
                  </a:lnTo>
                  <a:lnTo>
                    <a:pt x="437" y="291"/>
                  </a:lnTo>
                  <a:lnTo>
                    <a:pt x="445" y="283"/>
                  </a:lnTo>
                  <a:lnTo>
                    <a:pt x="449" y="276"/>
                  </a:lnTo>
                  <a:lnTo>
                    <a:pt x="454" y="267"/>
                  </a:lnTo>
                  <a:lnTo>
                    <a:pt x="458" y="259"/>
                  </a:lnTo>
                  <a:lnTo>
                    <a:pt x="460" y="250"/>
                  </a:lnTo>
                  <a:lnTo>
                    <a:pt x="463" y="234"/>
                  </a:lnTo>
                  <a:lnTo>
                    <a:pt x="463" y="234"/>
                  </a:lnTo>
                  <a:lnTo>
                    <a:pt x="471" y="233"/>
                  </a:lnTo>
                  <a:lnTo>
                    <a:pt x="471" y="233"/>
                  </a:lnTo>
                  <a:lnTo>
                    <a:pt x="479" y="232"/>
                  </a:lnTo>
                  <a:lnTo>
                    <a:pt x="486" y="229"/>
                  </a:lnTo>
                  <a:lnTo>
                    <a:pt x="492" y="227"/>
                  </a:lnTo>
                  <a:lnTo>
                    <a:pt x="498" y="223"/>
                  </a:lnTo>
                  <a:lnTo>
                    <a:pt x="502" y="218"/>
                  </a:lnTo>
                  <a:lnTo>
                    <a:pt x="507" y="211"/>
                  </a:lnTo>
                  <a:lnTo>
                    <a:pt x="509" y="202"/>
                  </a:lnTo>
                  <a:lnTo>
                    <a:pt x="512" y="193"/>
                  </a:lnTo>
                  <a:lnTo>
                    <a:pt x="512" y="193"/>
                  </a:lnTo>
                  <a:lnTo>
                    <a:pt x="512" y="180"/>
                  </a:lnTo>
                  <a:lnTo>
                    <a:pt x="512" y="161"/>
                  </a:lnTo>
                  <a:lnTo>
                    <a:pt x="508" y="112"/>
                  </a:lnTo>
                  <a:lnTo>
                    <a:pt x="503" y="61"/>
                  </a:lnTo>
                  <a:lnTo>
                    <a:pt x="500" y="42"/>
                  </a:lnTo>
                  <a:lnTo>
                    <a:pt x="497" y="29"/>
                  </a:lnTo>
                  <a:lnTo>
                    <a:pt x="497" y="29"/>
                  </a:lnTo>
                  <a:lnTo>
                    <a:pt x="493" y="22"/>
                  </a:lnTo>
                  <a:lnTo>
                    <a:pt x="490" y="16"/>
                  </a:lnTo>
                  <a:lnTo>
                    <a:pt x="485" y="11"/>
                  </a:lnTo>
                  <a:lnTo>
                    <a:pt x="480" y="7"/>
                  </a:lnTo>
                  <a:lnTo>
                    <a:pt x="475" y="5"/>
                  </a:lnTo>
                  <a:lnTo>
                    <a:pt x="468" y="2"/>
                  </a:lnTo>
                  <a:lnTo>
                    <a:pt x="456" y="1"/>
                  </a:lnTo>
                  <a:lnTo>
                    <a:pt x="441" y="0"/>
                  </a:lnTo>
                  <a:lnTo>
                    <a:pt x="427" y="1"/>
                  </a:lnTo>
                  <a:lnTo>
                    <a:pt x="400" y="5"/>
                  </a:lnTo>
                  <a:lnTo>
                    <a:pt x="400" y="5"/>
                  </a:lnTo>
                  <a:lnTo>
                    <a:pt x="327" y="10"/>
                  </a:lnTo>
                  <a:lnTo>
                    <a:pt x="202" y="18"/>
                  </a:lnTo>
                  <a:lnTo>
                    <a:pt x="137" y="25"/>
                  </a:lnTo>
                  <a:lnTo>
                    <a:pt x="81" y="31"/>
                  </a:lnTo>
                  <a:lnTo>
                    <a:pt x="38" y="37"/>
                  </a:lnTo>
                  <a:lnTo>
                    <a:pt x="24" y="39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2" y="47"/>
                  </a:lnTo>
                  <a:lnTo>
                    <a:pt x="9" y="52"/>
                  </a:lnTo>
                  <a:lnTo>
                    <a:pt x="6" y="56"/>
                  </a:lnTo>
                  <a:lnTo>
                    <a:pt x="4" y="63"/>
                  </a:lnTo>
                  <a:lnTo>
                    <a:pt x="1" y="75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1" y="118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6" y="172"/>
                  </a:lnTo>
                  <a:lnTo>
                    <a:pt x="9" y="201"/>
                  </a:lnTo>
                  <a:lnTo>
                    <a:pt x="11" y="216"/>
                  </a:lnTo>
                  <a:lnTo>
                    <a:pt x="15" y="229"/>
                  </a:lnTo>
                  <a:lnTo>
                    <a:pt x="20" y="242"/>
                  </a:lnTo>
                  <a:lnTo>
                    <a:pt x="24" y="253"/>
                  </a:lnTo>
                  <a:lnTo>
                    <a:pt x="24" y="25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4" name="Freeform 49"/>
            <p:cNvSpPr>
              <a:spLocks noEditPoints="1"/>
            </p:cNvSpPr>
            <p:nvPr/>
          </p:nvSpPr>
          <p:spPr bwMode="auto">
            <a:xfrm>
              <a:off x="3371" y="2708"/>
              <a:ext cx="65" cy="109"/>
            </a:xfrm>
            <a:custGeom>
              <a:avLst/>
              <a:gdLst>
                <a:gd name="T0" fmla="*/ 46 w 65"/>
                <a:gd name="T1" fmla="*/ 67 h 109"/>
                <a:gd name="T2" fmla="*/ 46 w 65"/>
                <a:gd name="T3" fmla="*/ 66 h 109"/>
                <a:gd name="T4" fmla="*/ 52 w 65"/>
                <a:gd name="T5" fmla="*/ 63 h 109"/>
                <a:gd name="T6" fmla="*/ 62 w 65"/>
                <a:gd name="T7" fmla="*/ 51 h 109"/>
                <a:gd name="T8" fmla="*/ 65 w 65"/>
                <a:gd name="T9" fmla="*/ 36 h 109"/>
                <a:gd name="T10" fmla="*/ 64 w 65"/>
                <a:gd name="T11" fmla="*/ 22 h 109"/>
                <a:gd name="T12" fmla="*/ 60 w 65"/>
                <a:gd name="T13" fmla="*/ 14 h 109"/>
                <a:gd name="T14" fmla="*/ 60 w 65"/>
                <a:gd name="T15" fmla="*/ 13 h 109"/>
                <a:gd name="T16" fmla="*/ 57 w 65"/>
                <a:gd name="T17" fmla="*/ 8 h 109"/>
                <a:gd name="T18" fmla="*/ 47 w 65"/>
                <a:gd name="T19" fmla="*/ 2 h 109"/>
                <a:gd name="T20" fmla="*/ 35 w 65"/>
                <a:gd name="T21" fmla="*/ 0 h 109"/>
                <a:gd name="T22" fmla="*/ 18 w 65"/>
                <a:gd name="T23" fmla="*/ 2 h 109"/>
                <a:gd name="T24" fmla="*/ 8 w 65"/>
                <a:gd name="T25" fmla="*/ 9 h 109"/>
                <a:gd name="T26" fmla="*/ 2 w 65"/>
                <a:gd name="T27" fmla="*/ 20 h 109"/>
                <a:gd name="T28" fmla="*/ 0 w 65"/>
                <a:gd name="T29" fmla="*/ 24 h 109"/>
                <a:gd name="T30" fmla="*/ 4 w 65"/>
                <a:gd name="T31" fmla="*/ 40 h 109"/>
                <a:gd name="T32" fmla="*/ 11 w 65"/>
                <a:gd name="T33" fmla="*/ 50 h 109"/>
                <a:gd name="T34" fmla="*/ 16 w 65"/>
                <a:gd name="T35" fmla="*/ 50 h 109"/>
                <a:gd name="T36" fmla="*/ 19 w 65"/>
                <a:gd name="T37" fmla="*/ 40 h 109"/>
                <a:gd name="T38" fmla="*/ 18 w 65"/>
                <a:gd name="T39" fmla="*/ 31 h 109"/>
                <a:gd name="T40" fmla="*/ 18 w 65"/>
                <a:gd name="T41" fmla="*/ 28 h 109"/>
                <a:gd name="T42" fmla="*/ 21 w 65"/>
                <a:gd name="T43" fmla="*/ 23 h 109"/>
                <a:gd name="T44" fmla="*/ 25 w 65"/>
                <a:gd name="T45" fmla="*/ 19 h 109"/>
                <a:gd name="T46" fmla="*/ 36 w 65"/>
                <a:gd name="T47" fmla="*/ 19 h 109"/>
                <a:gd name="T48" fmla="*/ 43 w 65"/>
                <a:gd name="T49" fmla="*/ 24 h 109"/>
                <a:gd name="T50" fmla="*/ 43 w 65"/>
                <a:gd name="T51" fmla="*/ 24 h 109"/>
                <a:gd name="T52" fmla="*/ 43 w 65"/>
                <a:gd name="T53" fmla="*/ 24 h 109"/>
                <a:gd name="T54" fmla="*/ 46 w 65"/>
                <a:gd name="T55" fmla="*/ 31 h 109"/>
                <a:gd name="T56" fmla="*/ 44 w 65"/>
                <a:gd name="T57" fmla="*/ 42 h 109"/>
                <a:gd name="T58" fmla="*/ 40 w 65"/>
                <a:gd name="T59" fmla="*/ 49 h 109"/>
                <a:gd name="T60" fmla="*/ 32 w 65"/>
                <a:gd name="T61" fmla="*/ 55 h 109"/>
                <a:gd name="T62" fmla="*/ 29 w 65"/>
                <a:gd name="T63" fmla="*/ 63 h 109"/>
                <a:gd name="T64" fmla="*/ 29 w 65"/>
                <a:gd name="T65" fmla="*/ 63 h 109"/>
                <a:gd name="T66" fmla="*/ 30 w 65"/>
                <a:gd name="T67" fmla="*/ 74 h 109"/>
                <a:gd name="T68" fmla="*/ 35 w 65"/>
                <a:gd name="T69" fmla="*/ 89 h 109"/>
                <a:gd name="T70" fmla="*/ 40 w 65"/>
                <a:gd name="T71" fmla="*/ 90 h 109"/>
                <a:gd name="T72" fmla="*/ 44 w 65"/>
                <a:gd name="T73" fmla="*/ 83 h 109"/>
                <a:gd name="T74" fmla="*/ 46 w 65"/>
                <a:gd name="T75" fmla="*/ 67 h 109"/>
                <a:gd name="T76" fmla="*/ 41 w 65"/>
                <a:gd name="T77" fmla="*/ 94 h 109"/>
                <a:gd name="T78" fmla="*/ 48 w 65"/>
                <a:gd name="T79" fmla="*/ 98 h 109"/>
                <a:gd name="T80" fmla="*/ 48 w 65"/>
                <a:gd name="T81" fmla="*/ 104 h 109"/>
                <a:gd name="T82" fmla="*/ 42 w 65"/>
                <a:gd name="T83" fmla="*/ 109 h 109"/>
                <a:gd name="T84" fmla="*/ 37 w 65"/>
                <a:gd name="T85" fmla="*/ 107 h 109"/>
                <a:gd name="T86" fmla="*/ 33 w 65"/>
                <a:gd name="T87" fmla="*/ 101 h 109"/>
                <a:gd name="T88" fmla="*/ 38 w 65"/>
                <a:gd name="T89" fmla="*/ 9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" h="109">
                  <a:moveTo>
                    <a:pt x="46" y="67"/>
                  </a:moveTo>
                  <a:lnTo>
                    <a:pt x="46" y="67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52" y="63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62" y="51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5" y="3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4" y="22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57" y="8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9"/>
                  </a:lnTo>
                  <a:lnTo>
                    <a:pt x="8" y="9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4" y="40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1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8" y="35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9"/>
                  </a:lnTo>
                  <a:lnTo>
                    <a:pt x="46" y="39"/>
                  </a:lnTo>
                  <a:lnTo>
                    <a:pt x="44" y="42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0" y="49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2" y="55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9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9"/>
                  </a:lnTo>
                  <a:lnTo>
                    <a:pt x="32" y="84"/>
                  </a:lnTo>
                  <a:lnTo>
                    <a:pt x="35" y="89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2" y="89"/>
                  </a:lnTo>
                  <a:lnTo>
                    <a:pt x="43" y="88"/>
                  </a:lnTo>
                  <a:lnTo>
                    <a:pt x="44" y="8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6" y="67"/>
                  </a:lnTo>
                  <a:lnTo>
                    <a:pt x="46" y="67"/>
                  </a:lnTo>
                  <a:close/>
                  <a:moveTo>
                    <a:pt x="41" y="94"/>
                  </a:moveTo>
                  <a:lnTo>
                    <a:pt x="41" y="94"/>
                  </a:lnTo>
                  <a:lnTo>
                    <a:pt x="43" y="94"/>
                  </a:lnTo>
                  <a:lnTo>
                    <a:pt x="46" y="95"/>
                  </a:lnTo>
                  <a:lnTo>
                    <a:pt x="48" y="98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47" y="106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0" y="109"/>
                  </a:lnTo>
                  <a:lnTo>
                    <a:pt x="37" y="107"/>
                  </a:lnTo>
                  <a:lnTo>
                    <a:pt x="35" y="105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5" y="99"/>
                  </a:lnTo>
                  <a:lnTo>
                    <a:pt x="36" y="96"/>
                  </a:lnTo>
                  <a:lnTo>
                    <a:pt x="38" y="95"/>
                  </a:lnTo>
                  <a:lnTo>
                    <a:pt x="41" y="94"/>
                  </a:lnTo>
                  <a:lnTo>
                    <a:pt x="41" y="94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" name="Freeform 50"/>
            <p:cNvSpPr>
              <a:spLocks noEditPoints="1"/>
            </p:cNvSpPr>
            <p:nvPr/>
          </p:nvSpPr>
          <p:spPr bwMode="auto">
            <a:xfrm>
              <a:off x="3260" y="2697"/>
              <a:ext cx="93" cy="158"/>
            </a:xfrm>
            <a:custGeom>
              <a:avLst/>
              <a:gdLst>
                <a:gd name="T0" fmla="*/ 65 w 93"/>
                <a:gd name="T1" fmla="*/ 96 h 158"/>
                <a:gd name="T2" fmla="*/ 65 w 93"/>
                <a:gd name="T3" fmla="*/ 96 h 158"/>
                <a:gd name="T4" fmla="*/ 73 w 93"/>
                <a:gd name="T5" fmla="*/ 91 h 158"/>
                <a:gd name="T6" fmla="*/ 87 w 93"/>
                <a:gd name="T7" fmla="*/ 74 h 158"/>
                <a:gd name="T8" fmla="*/ 93 w 93"/>
                <a:gd name="T9" fmla="*/ 53 h 158"/>
                <a:gd name="T10" fmla="*/ 92 w 93"/>
                <a:gd name="T11" fmla="*/ 33 h 158"/>
                <a:gd name="T12" fmla="*/ 87 w 93"/>
                <a:gd name="T13" fmla="*/ 22 h 158"/>
                <a:gd name="T14" fmla="*/ 86 w 93"/>
                <a:gd name="T15" fmla="*/ 20 h 158"/>
                <a:gd name="T16" fmla="*/ 81 w 93"/>
                <a:gd name="T17" fmla="*/ 13 h 158"/>
                <a:gd name="T18" fmla="*/ 66 w 93"/>
                <a:gd name="T19" fmla="*/ 3 h 158"/>
                <a:gd name="T20" fmla="*/ 49 w 93"/>
                <a:gd name="T21" fmla="*/ 0 h 158"/>
                <a:gd name="T22" fmla="*/ 24 w 93"/>
                <a:gd name="T23" fmla="*/ 4 h 158"/>
                <a:gd name="T24" fmla="*/ 11 w 93"/>
                <a:gd name="T25" fmla="*/ 14 h 158"/>
                <a:gd name="T26" fmla="*/ 1 w 93"/>
                <a:gd name="T27" fmla="*/ 29 h 158"/>
                <a:gd name="T28" fmla="*/ 0 w 93"/>
                <a:gd name="T29" fmla="*/ 35 h 158"/>
                <a:gd name="T30" fmla="*/ 0 w 93"/>
                <a:gd name="T31" fmla="*/ 49 h 158"/>
                <a:gd name="T32" fmla="*/ 10 w 93"/>
                <a:gd name="T33" fmla="*/ 67 h 158"/>
                <a:gd name="T34" fmla="*/ 20 w 93"/>
                <a:gd name="T35" fmla="*/ 73 h 158"/>
                <a:gd name="T36" fmla="*/ 26 w 93"/>
                <a:gd name="T37" fmla="*/ 69 h 158"/>
                <a:gd name="T38" fmla="*/ 26 w 93"/>
                <a:gd name="T39" fmla="*/ 58 h 158"/>
                <a:gd name="T40" fmla="*/ 23 w 93"/>
                <a:gd name="T41" fmla="*/ 45 h 158"/>
                <a:gd name="T42" fmla="*/ 26 w 93"/>
                <a:gd name="T43" fmla="*/ 38 h 158"/>
                <a:gd name="T44" fmla="*/ 29 w 93"/>
                <a:gd name="T45" fmla="*/ 33 h 158"/>
                <a:gd name="T46" fmla="*/ 43 w 93"/>
                <a:gd name="T47" fmla="*/ 28 h 158"/>
                <a:gd name="T48" fmla="*/ 57 w 93"/>
                <a:gd name="T49" fmla="*/ 31 h 158"/>
                <a:gd name="T50" fmla="*/ 61 w 93"/>
                <a:gd name="T51" fmla="*/ 35 h 158"/>
                <a:gd name="T52" fmla="*/ 61 w 93"/>
                <a:gd name="T53" fmla="*/ 35 h 158"/>
                <a:gd name="T54" fmla="*/ 61 w 93"/>
                <a:gd name="T55" fmla="*/ 36 h 158"/>
                <a:gd name="T56" fmla="*/ 65 w 93"/>
                <a:gd name="T57" fmla="*/ 46 h 158"/>
                <a:gd name="T58" fmla="*/ 65 w 93"/>
                <a:gd name="T59" fmla="*/ 57 h 158"/>
                <a:gd name="T60" fmla="*/ 60 w 93"/>
                <a:gd name="T61" fmla="*/ 67 h 158"/>
                <a:gd name="T62" fmla="*/ 50 w 93"/>
                <a:gd name="T63" fmla="*/ 76 h 158"/>
                <a:gd name="T64" fmla="*/ 43 w 93"/>
                <a:gd name="T65" fmla="*/ 83 h 158"/>
                <a:gd name="T66" fmla="*/ 40 w 93"/>
                <a:gd name="T67" fmla="*/ 93 h 158"/>
                <a:gd name="T68" fmla="*/ 40 w 93"/>
                <a:gd name="T69" fmla="*/ 100 h 158"/>
                <a:gd name="T70" fmla="*/ 43 w 93"/>
                <a:gd name="T71" fmla="*/ 115 h 158"/>
                <a:gd name="T72" fmla="*/ 49 w 93"/>
                <a:gd name="T73" fmla="*/ 128 h 158"/>
                <a:gd name="T74" fmla="*/ 56 w 93"/>
                <a:gd name="T75" fmla="*/ 131 h 158"/>
                <a:gd name="T76" fmla="*/ 62 w 93"/>
                <a:gd name="T77" fmla="*/ 125 h 158"/>
                <a:gd name="T78" fmla="*/ 64 w 93"/>
                <a:gd name="T79" fmla="*/ 105 h 158"/>
                <a:gd name="T80" fmla="*/ 65 w 93"/>
                <a:gd name="T81" fmla="*/ 96 h 158"/>
                <a:gd name="T82" fmla="*/ 57 w 93"/>
                <a:gd name="T83" fmla="*/ 136 h 158"/>
                <a:gd name="T84" fmla="*/ 69 w 93"/>
                <a:gd name="T85" fmla="*/ 142 h 158"/>
                <a:gd name="T86" fmla="*/ 69 w 93"/>
                <a:gd name="T87" fmla="*/ 150 h 158"/>
                <a:gd name="T88" fmla="*/ 60 w 93"/>
                <a:gd name="T89" fmla="*/ 158 h 158"/>
                <a:gd name="T90" fmla="*/ 51 w 93"/>
                <a:gd name="T91" fmla="*/ 155 h 158"/>
                <a:gd name="T92" fmla="*/ 48 w 93"/>
                <a:gd name="T93" fmla="*/ 148 h 158"/>
                <a:gd name="T94" fmla="*/ 54 w 93"/>
                <a:gd name="T95" fmla="*/ 13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3" h="158">
                  <a:moveTo>
                    <a:pt x="65" y="96"/>
                  </a:moveTo>
                  <a:lnTo>
                    <a:pt x="65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4" y="98"/>
                  </a:lnTo>
                  <a:lnTo>
                    <a:pt x="64" y="98"/>
                  </a:lnTo>
                  <a:lnTo>
                    <a:pt x="73" y="91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87" y="74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3" y="53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2" y="33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1" y="13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66" y="3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7" y="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5" y="2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4" y="58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2" y="69"/>
                  </a:lnTo>
                  <a:lnTo>
                    <a:pt x="16" y="72"/>
                  </a:lnTo>
                  <a:lnTo>
                    <a:pt x="20" y="73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6" y="69"/>
                  </a:lnTo>
                  <a:lnTo>
                    <a:pt x="26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3" y="52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43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6"/>
                  </a:lnTo>
                  <a:lnTo>
                    <a:pt x="61" y="36"/>
                  </a:lnTo>
                  <a:lnTo>
                    <a:pt x="64" y="41"/>
                  </a:lnTo>
                  <a:lnTo>
                    <a:pt x="65" y="46"/>
                  </a:lnTo>
                  <a:lnTo>
                    <a:pt x="65" y="46"/>
                  </a:lnTo>
                  <a:lnTo>
                    <a:pt x="65" y="51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2" y="62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72"/>
                  </a:lnTo>
                  <a:lnTo>
                    <a:pt x="50" y="76"/>
                  </a:lnTo>
                  <a:lnTo>
                    <a:pt x="50" y="76"/>
                  </a:lnTo>
                  <a:lnTo>
                    <a:pt x="46" y="79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2" y="88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100"/>
                  </a:lnTo>
                  <a:lnTo>
                    <a:pt x="42" y="107"/>
                  </a:lnTo>
                  <a:lnTo>
                    <a:pt x="42" y="107"/>
                  </a:lnTo>
                  <a:lnTo>
                    <a:pt x="43" y="115"/>
                  </a:lnTo>
                  <a:lnTo>
                    <a:pt x="45" y="122"/>
                  </a:lnTo>
                  <a:lnTo>
                    <a:pt x="48" y="126"/>
                  </a:lnTo>
                  <a:lnTo>
                    <a:pt x="49" y="128"/>
                  </a:lnTo>
                  <a:lnTo>
                    <a:pt x="53" y="131"/>
                  </a:lnTo>
                  <a:lnTo>
                    <a:pt x="56" y="131"/>
                  </a:lnTo>
                  <a:lnTo>
                    <a:pt x="56" y="131"/>
                  </a:lnTo>
                  <a:lnTo>
                    <a:pt x="59" y="129"/>
                  </a:lnTo>
                  <a:lnTo>
                    <a:pt x="61" y="128"/>
                  </a:lnTo>
                  <a:lnTo>
                    <a:pt x="62" y="125"/>
                  </a:lnTo>
                  <a:lnTo>
                    <a:pt x="64" y="121"/>
                  </a:lnTo>
                  <a:lnTo>
                    <a:pt x="64" y="112"/>
                  </a:lnTo>
                  <a:lnTo>
                    <a:pt x="64" y="105"/>
                  </a:lnTo>
                  <a:lnTo>
                    <a:pt x="64" y="105"/>
                  </a:lnTo>
                  <a:lnTo>
                    <a:pt x="64" y="101"/>
                  </a:lnTo>
                  <a:lnTo>
                    <a:pt x="65" y="96"/>
                  </a:lnTo>
                  <a:lnTo>
                    <a:pt x="65" y="96"/>
                  </a:lnTo>
                  <a:close/>
                  <a:moveTo>
                    <a:pt x="57" y="136"/>
                  </a:moveTo>
                  <a:lnTo>
                    <a:pt x="57" y="136"/>
                  </a:lnTo>
                  <a:lnTo>
                    <a:pt x="62" y="137"/>
                  </a:lnTo>
                  <a:lnTo>
                    <a:pt x="66" y="138"/>
                  </a:lnTo>
                  <a:lnTo>
                    <a:pt x="69" y="142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69" y="150"/>
                  </a:lnTo>
                  <a:lnTo>
                    <a:pt x="67" y="154"/>
                  </a:lnTo>
                  <a:lnTo>
                    <a:pt x="64" y="156"/>
                  </a:lnTo>
                  <a:lnTo>
                    <a:pt x="60" y="158"/>
                  </a:lnTo>
                  <a:lnTo>
                    <a:pt x="60" y="158"/>
                  </a:lnTo>
                  <a:lnTo>
                    <a:pt x="55" y="156"/>
                  </a:lnTo>
                  <a:lnTo>
                    <a:pt x="51" y="155"/>
                  </a:lnTo>
                  <a:lnTo>
                    <a:pt x="49" y="152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49" y="143"/>
                  </a:lnTo>
                  <a:lnTo>
                    <a:pt x="50" y="139"/>
                  </a:lnTo>
                  <a:lnTo>
                    <a:pt x="54" y="137"/>
                  </a:lnTo>
                  <a:lnTo>
                    <a:pt x="57" y="136"/>
                  </a:lnTo>
                  <a:lnTo>
                    <a:pt x="57" y="136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0" name="Freeform 51"/>
            <p:cNvSpPr>
              <a:spLocks noEditPoints="1"/>
            </p:cNvSpPr>
            <p:nvPr/>
          </p:nvSpPr>
          <p:spPr bwMode="auto">
            <a:xfrm>
              <a:off x="3157" y="2720"/>
              <a:ext cx="78" cy="132"/>
            </a:xfrm>
            <a:custGeom>
              <a:avLst/>
              <a:gdLst>
                <a:gd name="T0" fmla="*/ 54 w 78"/>
                <a:gd name="T1" fmla="*/ 82 h 132"/>
                <a:gd name="T2" fmla="*/ 54 w 78"/>
                <a:gd name="T3" fmla="*/ 81 h 132"/>
                <a:gd name="T4" fmla="*/ 61 w 78"/>
                <a:gd name="T5" fmla="*/ 77 h 132"/>
                <a:gd name="T6" fmla="*/ 74 w 78"/>
                <a:gd name="T7" fmla="*/ 62 h 132"/>
                <a:gd name="T8" fmla="*/ 78 w 78"/>
                <a:gd name="T9" fmla="*/ 45 h 132"/>
                <a:gd name="T10" fmla="*/ 76 w 78"/>
                <a:gd name="T11" fmla="*/ 28 h 132"/>
                <a:gd name="T12" fmla="*/ 72 w 78"/>
                <a:gd name="T13" fmla="*/ 18 h 132"/>
                <a:gd name="T14" fmla="*/ 72 w 78"/>
                <a:gd name="T15" fmla="*/ 17 h 132"/>
                <a:gd name="T16" fmla="*/ 67 w 78"/>
                <a:gd name="T17" fmla="*/ 11 h 132"/>
                <a:gd name="T18" fmla="*/ 55 w 78"/>
                <a:gd name="T19" fmla="*/ 3 h 132"/>
                <a:gd name="T20" fmla="*/ 42 w 78"/>
                <a:gd name="T21" fmla="*/ 0 h 132"/>
                <a:gd name="T22" fmla="*/ 21 w 78"/>
                <a:gd name="T23" fmla="*/ 3 h 132"/>
                <a:gd name="T24" fmla="*/ 9 w 78"/>
                <a:gd name="T25" fmla="*/ 12 h 132"/>
                <a:gd name="T26" fmla="*/ 1 w 78"/>
                <a:gd name="T27" fmla="*/ 26 h 132"/>
                <a:gd name="T28" fmla="*/ 0 w 78"/>
                <a:gd name="T29" fmla="*/ 30 h 132"/>
                <a:gd name="T30" fmla="*/ 0 w 78"/>
                <a:gd name="T31" fmla="*/ 40 h 132"/>
                <a:gd name="T32" fmla="*/ 9 w 78"/>
                <a:gd name="T33" fmla="*/ 56 h 132"/>
                <a:gd name="T34" fmla="*/ 20 w 78"/>
                <a:gd name="T35" fmla="*/ 61 h 132"/>
                <a:gd name="T36" fmla="*/ 22 w 78"/>
                <a:gd name="T37" fmla="*/ 55 h 132"/>
                <a:gd name="T38" fmla="*/ 20 w 78"/>
                <a:gd name="T39" fmla="*/ 44 h 132"/>
                <a:gd name="T40" fmla="*/ 21 w 78"/>
                <a:gd name="T41" fmla="*/ 34 h 132"/>
                <a:gd name="T42" fmla="*/ 21 w 78"/>
                <a:gd name="T43" fmla="*/ 32 h 132"/>
                <a:gd name="T44" fmla="*/ 29 w 78"/>
                <a:gd name="T45" fmla="*/ 24 h 132"/>
                <a:gd name="T46" fmla="*/ 43 w 78"/>
                <a:gd name="T47" fmla="*/ 24 h 132"/>
                <a:gd name="T48" fmla="*/ 48 w 78"/>
                <a:gd name="T49" fmla="*/ 27 h 132"/>
                <a:gd name="T50" fmla="*/ 51 w 78"/>
                <a:gd name="T51" fmla="*/ 30 h 132"/>
                <a:gd name="T52" fmla="*/ 51 w 78"/>
                <a:gd name="T53" fmla="*/ 30 h 132"/>
                <a:gd name="T54" fmla="*/ 54 w 78"/>
                <a:gd name="T55" fmla="*/ 35 h 132"/>
                <a:gd name="T56" fmla="*/ 55 w 78"/>
                <a:gd name="T57" fmla="*/ 44 h 132"/>
                <a:gd name="T58" fmla="*/ 53 w 78"/>
                <a:gd name="T59" fmla="*/ 53 h 132"/>
                <a:gd name="T60" fmla="*/ 47 w 78"/>
                <a:gd name="T61" fmla="*/ 60 h 132"/>
                <a:gd name="T62" fmla="*/ 39 w 78"/>
                <a:gd name="T63" fmla="*/ 66 h 132"/>
                <a:gd name="T64" fmla="*/ 34 w 78"/>
                <a:gd name="T65" fmla="*/ 77 h 132"/>
                <a:gd name="T66" fmla="*/ 33 w 78"/>
                <a:gd name="T67" fmla="*/ 78 h 132"/>
                <a:gd name="T68" fmla="*/ 34 w 78"/>
                <a:gd name="T69" fmla="*/ 91 h 132"/>
                <a:gd name="T70" fmla="*/ 42 w 78"/>
                <a:gd name="T71" fmla="*/ 108 h 132"/>
                <a:gd name="T72" fmla="*/ 47 w 78"/>
                <a:gd name="T73" fmla="*/ 110 h 132"/>
                <a:gd name="T74" fmla="*/ 53 w 78"/>
                <a:gd name="T75" fmla="*/ 102 h 132"/>
                <a:gd name="T76" fmla="*/ 53 w 78"/>
                <a:gd name="T77" fmla="*/ 89 h 132"/>
                <a:gd name="T78" fmla="*/ 49 w 78"/>
                <a:gd name="T79" fmla="*/ 114 h 132"/>
                <a:gd name="T80" fmla="*/ 55 w 78"/>
                <a:gd name="T81" fmla="*/ 116 h 132"/>
                <a:gd name="T82" fmla="*/ 58 w 78"/>
                <a:gd name="T83" fmla="*/ 122 h 132"/>
                <a:gd name="T84" fmla="*/ 54 w 78"/>
                <a:gd name="T85" fmla="*/ 131 h 132"/>
                <a:gd name="T86" fmla="*/ 47 w 78"/>
                <a:gd name="T87" fmla="*/ 132 h 132"/>
                <a:gd name="T88" fmla="*/ 40 w 78"/>
                <a:gd name="T89" fmla="*/ 124 h 132"/>
                <a:gd name="T90" fmla="*/ 43 w 78"/>
                <a:gd name="T91" fmla="*/ 118 h 132"/>
                <a:gd name="T92" fmla="*/ 49 w 78"/>
                <a:gd name="T93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132">
                  <a:moveTo>
                    <a:pt x="54" y="82"/>
                  </a:moveTo>
                  <a:lnTo>
                    <a:pt x="54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61" y="77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74" y="62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8" y="45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6" y="28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67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55" y="3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5" y="7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9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14" y="61"/>
                  </a:lnTo>
                  <a:lnTo>
                    <a:pt x="16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0" y="44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7" y="23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4" y="35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5" y="4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3" y="53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47" y="60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39" y="66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4" y="77"/>
                  </a:lnTo>
                  <a:lnTo>
                    <a:pt x="34" y="77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84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6" y="97"/>
                  </a:lnTo>
                  <a:lnTo>
                    <a:pt x="38" y="103"/>
                  </a:lnTo>
                  <a:lnTo>
                    <a:pt x="42" y="108"/>
                  </a:lnTo>
                  <a:lnTo>
                    <a:pt x="44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9" y="109"/>
                  </a:lnTo>
                  <a:lnTo>
                    <a:pt x="51" y="108"/>
                  </a:lnTo>
                  <a:lnTo>
                    <a:pt x="53" y="102"/>
                  </a:lnTo>
                  <a:lnTo>
                    <a:pt x="53" y="94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4" y="82"/>
                  </a:lnTo>
                  <a:lnTo>
                    <a:pt x="54" y="82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1" y="115"/>
                  </a:lnTo>
                  <a:lnTo>
                    <a:pt x="55" y="116"/>
                  </a:lnTo>
                  <a:lnTo>
                    <a:pt x="58" y="119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58" y="126"/>
                  </a:lnTo>
                  <a:lnTo>
                    <a:pt x="56" y="129"/>
                  </a:lnTo>
                  <a:lnTo>
                    <a:pt x="54" y="131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47" y="132"/>
                  </a:lnTo>
                  <a:lnTo>
                    <a:pt x="43" y="130"/>
                  </a:lnTo>
                  <a:lnTo>
                    <a:pt x="42" y="127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0" y="120"/>
                  </a:lnTo>
                  <a:lnTo>
                    <a:pt x="43" y="118"/>
                  </a:lnTo>
                  <a:lnTo>
                    <a:pt x="45" y="115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61" name="Group 54"/>
          <p:cNvGrpSpPr>
            <a:grpSpLocks noChangeAspect="1"/>
          </p:cNvGrpSpPr>
          <p:nvPr/>
        </p:nvGrpSpPr>
        <p:grpSpPr bwMode="auto">
          <a:xfrm>
            <a:off x="6367578" y="3878166"/>
            <a:ext cx="487362" cy="466593"/>
            <a:chOff x="3593" y="2637"/>
            <a:chExt cx="352" cy="337"/>
          </a:xfrm>
        </p:grpSpPr>
        <p:sp>
          <p:nvSpPr>
            <p:cNvPr id="162" name="AutoShape 53"/>
            <p:cNvSpPr>
              <a:spLocks noChangeAspect="1" noChangeArrowheads="1" noTextEdit="1"/>
            </p:cNvSpPr>
            <p:nvPr/>
          </p:nvSpPr>
          <p:spPr bwMode="auto">
            <a:xfrm>
              <a:off x="3593" y="2637"/>
              <a:ext cx="352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3" name="Freeform 58"/>
            <p:cNvSpPr>
              <a:spLocks noEditPoints="1"/>
            </p:cNvSpPr>
            <p:nvPr/>
          </p:nvSpPr>
          <p:spPr bwMode="auto">
            <a:xfrm>
              <a:off x="3784" y="2707"/>
              <a:ext cx="71" cy="143"/>
            </a:xfrm>
            <a:custGeom>
              <a:avLst/>
              <a:gdLst>
                <a:gd name="T0" fmla="*/ 49 w 141"/>
                <a:gd name="T1" fmla="*/ 247 h 287"/>
                <a:gd name="T2" fmla="*/ 62 w 141"/>
                <a:gd name="T3" fmla="*/ 268 h 287"/>
                <a:gd name="T4" fmla="*/ 54 w 141"/>
                <a:gd name="T5" fmla="*/ 282 h 287"/>
                <a:gd name="T6" fmla="*/ 38 w 141"/>
                <a:gd name="T7" fmla="*/ 287 h 287"/>
                <a:gd name="T8" fmla="*/ 19 w 141"/>
                <a:gd name="T9" fmla="*/ 272 h 287"/>
                <a:gd name="T10" fmla="*/ 20 w 141"/>
                <a:gd name="T11" fmla="*/ 255 h 287"/>
                <a:gd name="T12" fmla="*/ 41 w 141"/>
                <a:gd name="T13" fmla="*/ 244 h 287"/>
                <a:gd name="T14" fmla="*/ 82 w 141"/>
                <a:gd name="T15" fmla="*/ 179 h 287"/>
                <a:gd name="T16" fmla="*/ 115 w 141"/>
                <a:gd name="T17" fmla="*/ 141 h 287"/>
                <a:gd name="T18" fmla="*/ 133 w 141"/>
                <a:gd name="T19" fmla="*/ 109 h 287"/>
                <a:gd name="T20" fmla="*/ 141 w 141"/>
                <a:gd name="T21" fmla="*/ 73 h 287"/>
                <a:gd name="T22" fmla="*/ 139 w 141"/>
                <a:gd name="T23" fmla="*/ 54 h 287"/>
                <a:gd name="T24" fmla="*/ 137 w 141"/>
                <a:gd name="T25" fmla="*/ 49 h 287"/>
                <a:gd name="T26" fmla="*/ 137 w 141"/>
                <a:gd name="T27" fmla="*/ 48 h 287"/>
                <a:gd name="T28" fmla="*/ 126 w 141"/>
                <a:gd name="T29" fmla="*/ 27 h 287"/>
                <a:gd name="T30" fmla="*/ 104 w 141"/>
                <a:gd name="T31" fmla="*/ 10 h 287"/>
                <a:gd name="T32" fmla="*/ 66 w 141"/>
                <a:gd name="T33" fmla="*/ 0 h 287"/>
                <a:gd name="T34" fmla="*/ 39 w 141"/>
                <a:gd name="T35" fmla="*/ 5 h 287"/>
                <a:gd name="T36" fmla="*/ 17 w 141"/>
                <a:gd name="T37" fmla="*/ 19 h 287"/>
                <a:gd name="T38" fmla="*/ 3 w 141"/>
                <a:gd name="T39" fmla="*/ 40 h 287"/>
                <a:gd name="T40" fmla="*/ 0 w 141"/>
                <a:gd name="T41" fmla="*/ 57 h 287"/>
                <a:gd name="T42" fmla="*/ 5 w 141"/>
                <a:gd name="T43" fmla="*/ 90 h 287"/>
                <a:gd name="T44" fmla="*/ 11 w 141"/>
                <a:gd name="T45" fmla="*/ 100 h 287"/>
                <a:gd name="T46" fmla="*/ 22 w 141"/>
                <a:gd name="T47" fmla="*/ 105 h 287"/>
                <a:gd name="T48" fmla="*/ 28 w 141"/>
                <a:gd name="T49" fmla="*/ 95 h 287"/>
                <a:gd name="T50" fmla="*/ 28 w 141"/>
                <a:gd name="T51" fmla="*/ 73 h 287"/>
                <a:gd name="T52" fmla="*/ 35 w 141"/>
                <a:gd name="T53" fmla="*/ 54 h 287"/>
                <a:gd name="T54" fmla="*/ 36 w 141"/>
                <a:gd name="T55" fmla="*/ 49 h 287"/>
                <a:gd name="T56" fmla="*/ 46 w 141"/>
                <a:gd name="T57" fmla="*/ 43 h 287"/>
                <a:gd name="T58" fmla="*/ 58 w 141"/>
                <a:gd name="T59" fmla="*/ 38 h 287"/>
                <a:gd name="T60" fmla="*/ 79 w 141"/>
                <a:gd name="T61" fmla="*/ 41 h 287"/>
                <a:gd name="T62" fmla="*/ 92 w 141"/>
                <a:gd name="T63" fmla="*/ 48 h 287"/>
                <a:gd name="T64" fmla="*/ 100 w 141"/>
                <a:gd name="T65" fmla="*/ 60 h 287"/>
                <a:gd name="T66" fmla="*/ 100 w 141"/>
                <a:gd name="T67" fmla="*/ 62 h 287"/>
                <a:gd name="T68" fmla="*/ 101 w 141"/>
                <a:gd name="T69" fmla="*/ 64 h 287"/>
                <a:gd name="T70" fmla="*/ 100 w 141"/>
                <a:gd name="T71" fmla="*/ 84 h 287"/>
                <a:gd name="T72" fmla="*/ 90 w 141"/>
                <a:gd name="T73" fmla="*/ 109 h 287"/>
                <a:gd name="T74" fmla="*/ 69 w 141"/>
                <a:gd name="T75" fmla="*/ 144 h 287"/>
                <a:gd name="T76" fmla="*/ 58 w 141"/>
                <a:gd name="T77" fmla="*/ 157 h 287"/>
                <a:gd name="T78" fmla="*/ 38 w 141"/>
                <a:gd name="T79" fmla="*/ 182 h 287"/>
                <a:gd name="T80" fmla="*/ 33 w 141"/>
                <a:gd name="T81" fmla="*/ 200 h 287"/>
                <a:gd name="T82" fmla="*/ 36 w 141"/>
                <a:gd name="T83" fmla="*/ 212 h 287"/>
                <a:gd name="T84" fmla="*/ 43 w 141"/>
                <a:gd name="T85" fmla="*/ 214 h 287"/>
                <a:gd name="T86" fmla="*/ 62 w 141"/>
                <a:gd name="T87" fmla="*/ 196 h 287"/>
                <a:gd name="T88" fmla="*/ 79 w 141"/>
                <a:gd name="T89" fmla="*/ 182 h 287"/>
                <a:gd name="T90" fmla="*/ 82 w 141"/>
                <a:gd name="T91" fmla="*/ 17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1" h="287">
                  <a:moveTo>
                    <a:pt x="41" y="244"/>
                  </a:moveTo>
                  <a:lnTo>
                    <a:pt x="41" y="244"/>
                  </a:lnTo>
                  <a:lnTo>
                    <a:pt x="49" y="247"/>
                  </a:lnTo>
                  <a:lnTo>
                    <a:pt x="55" y="252"/>
                  </a:lnTo>
                  <a:lnTo>
                    <a:pt x="60" y="260"/>
                  </a:lnTo>
                  <a:lnTo>
                    <a:pt x="62" y="268"/>
                  </a:lnTo>
                  <a:lnTo>
                    <a:pt x="62" y="268"/>
                  </a:lnTo>
                  <a:lnTo>
                    <a:pt x="58" y="276"/>
                  </a:lnTo>
                  <a:lnTo>
                    <a:pt x="54" y="282"/>
                  </a:lnTo>
                  <a:lnTo>
                    <a:pt x="46" y="287"/>
                  </a:lnTo>
                  <a:lnTo>
                    <a:pt x="38" y="287"/>
                  </a:lnTo>
                  <a:lnTo>
                    <a:pt x="38" y="287"/>
                  </a:lnTo>
                  <a:lnTo>
                    <a:pt x="28" y="285"/>
                  </a:lnTo>
                  <a:lnTo>
                    <a:pt x="22" y="279"/>
                  </a:lnTo>
                  <a:lnTo>
                    <a:pt x="19" y="272"/>
                  </a:lnTo>
                  <a:lnTo>
                    <a:pt x="17" y="263"/>
                  </a:lnTo>
                  <a:lnTo>
                    <a:pt x="17" y="263"/>
                  </a:lnTo>
                  <a:lnTo>
                    <a:pt x="20" y="255"/>
                  </a:lnTo>
                  <a:lnTo>
                    <a:pt x="25" y="249"/>
                  </a:lnTo>
                  <a:lnTo>
                    <a:pt x="33" y="245"/>
                  </a:lnTo>
                  <a:lnTo>
                    <a:pt x="41" y="244"/>
                  </a:lnTo>
                  <a:lnTo>
                    <a:pt x="41" y="244"/>
                  </a:lnTo>
                  <a:close/>
                  <a:moveTo>
                    <a:pt x="82" y="179"/>
                  </a:moveTo>
                  <a:lnTo>
                    <a:pt x="82" y="179"/>
                  </a:lnTo>
                  <a:lnTo>
                    <a:pt x="95" y="168"/>
                  </a:lnTo>
                  <a:lnTo>
                    <a:pt x="106" y="155"/>
                  </a:lnTo>
                  <a:lnTo>
                    <a:pt x="115" y="141"/>
                  </a:lnTo>
                  <a:lnTo>
                    <a:pt x="123" y="127"/>
                  </a:lnTo>
                  <a:lnTo>
                    <a:pt x="123" y="127"/>
                  </a:lnTo>
                  <a:lnTo>
                    <a:pt x="133" y="109"/>
                  </a:lnTo>
                  <a:lnTo>
                    <a:pt x="137" y="92"/>
                  </a:lnTo>
                  <a:lnTo>
                    <a:pt x="137" y="92"/>
                  </a:lnTo>
                  <a:lnTo>
                    <a:pt x="141" y="73"/>
                  </a:lnTo>
                  <a:lnTo>
                    <a:pt x="141" y="64"/>
                  </a:lnTo>
                  <a:lnTo>
                    <a:pt x="139" y="54"/>
                  </a:lnTo>
                  <a:lnTo>
                    <a:pt x="139" y="54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3" y="37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15" y="18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92" y="5"/>
                  </a:lnTo>
                  <a:lnTo>
                    <a:pt x="79" y="2"/>
                  </a:lnTo>
                  <a:lnTo>
                    <a:pt x="66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39" y="5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17" y="1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8" y="95"/>
                  </a:lnTo>
                  <a:lnTo>
                    <a:pt x="11" y="100"/>
                  </a:lnTo>
                  <a:lnTo>
                    <a:pt x="16" y="105"/>
                  </a:lnTo>
                  <a:lnTo>
                    <a:pt x="19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5" y="101"/>
                  </a:lnTo>
                  <a:lnTo>
                    <a:pt x="28" y="95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73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41" y="46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52" y="4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6" y="38"/>
                  </a:lnTo>
                  <a:lnTo>
                    <a:pt x="73" y="40"/>
                  </a:lnTo>
                  <a:lnTo>
                    <a:pt x="79" y="41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92" y="48"/>
                  </a:lnTo>
                  <a:lnTo>
                    <a:pt x="95" y="52"/>
                  </a:lnTo>
                  <a:lnTo>
                    <a:pt x="95" y="52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1" y="73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6" y="97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77" y="133"/>
                  </a:lnTo>
                  <a:lnTo>
                    <a:pt x="69" y="144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58" y="157"/>
                  </a:lnTo>
                  <a:lnTo>
                    <a:pt x="58" y="157"/>
                  </a:lnTo>
                  <a:lnTo>
                    <a:pt x="47" y="168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35" y="190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33" y="209"/>
                  </a:lnTo>
                  <a:lnTo>
                    <a:pt x="36" y="212"/>
                  </a:lnTo>
                  <a:lnTo>
                    <a:pt x="39" y="214"/>
                  </a:lnTo>
                  <a:lnTo>
                    <a:pt x="39" y="214"/>
                  </a:lnTo>
                  <a:lnTo>
                    <a:pt x="43" y="214"/>
                  </a:lnTo>
                  <a:lnTo>
                    <a:pt x="46" y="214"/>
                  </a:lnTo>
                  <a:lnTo>
                    <a:pt x="50" y="209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69" y="189"/>
                  </a:lnTo>
                  <a:lnTo>
                    <a:pt x="79" y="182"/>
                  </a:lnTo>
                  <a:lnTo>
                    <a:pt x="79" y="182"/>
                  </a:lnTo>
                  <a:lnTo>
                    <a:pt x="82" y="179"/>
                  </a:lnTo>
                  <a:lnTo>
                    <a:pt x="82" y="179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4" name="Freeform 59"/>
            <p:cNvSpPr>
              <a:spLocks noEditPoints="1"/>
            </p:cNvSpPr>
            <p:nvPr/>
          </p:nvSpPr>
          <p:spPr bwMode="auto">
            <a:xfrm>
              <a:off x="3681" y="2716"/>
              <a:ext cx="73" cy="142"/>
            </a:xfrm>
            <a:custGeom>
              <a:avLst/>
              <a:gdLst>
                <a:gd name="T0" fmla="*/ 121 w 145"/>
                <a:gd name="T1" fmla="*/ 239 h 283"/>
                <a:gd name="T2" fmla="*/ 140 w 145"/>
                <a:gd name="T3" fmla="*/ 255 h 283"/>
                <a:gd name="T4" fmla="*/ 139 w 145"/>
                <a:gd name="T5" fmla="*/ 271 h 283"/>
                <a:gd name="T6" fmla="*/ 126 w 145"/>
                <a:gd name="T7" fmla="*/ 282 h 283"/>
                <a:gd name="T8" fmla="*/ 102 w 145"/>
                <a:gd name="T9" fmla="*/ 276 h 283"/>
                <a:gd name="T10" fmla="*/ 98 w 145"/>
                <a:gd name="T11" fmla="*/ 260 h 283"/>
                <a:gd name="T12" fmla="*/ 114 w 145"/>
                <a:gd name="T13" fmla="*/ 241 h 283"/>
                <a:gd name="T14" fmla="*/ 126 w 145"/>
                <a:gd name="T15" fmla="*/ 165 h 283"/>
                <a:gd name="T16" fmla="*/ 142 w 145"/>
                <a:gd name="T17" fmla="*/ 117 h 283"/>
                <a:gd name="T18" fmla="*/ 145 w 145"/>
                <a:gd name="T19" fmla="*/ 82 h 283"/>
                <a:gd name="T20" fmla="*/ 139 w 145"/>
                <a:gd name="T21" fmla="*/ 45 h 283"/>
                <a:gd name="T22" fmla="*/ 131 w 145"/>
                <a:gd name="T23" fmla="*/ 27 h 283"/>
                <a:gd name="T24" fmla="*/ 126 w 145"/>
                <a:gd name="T25" fmla="*/ 24 h 283"/>
                <a:gd name="T26" fmla="*/ 126 w 145"/>
                <a:gd name="T27" fmla="*/ 22 h 283"/>
                <a:gd name="T28" fmla="*/ 107 w 145"/>
                <a:gd name="T29" fmla="*/ 8 h 283"/>
                <a:gd name="T30" fmla="*/ 82 w 145"/>
                <a:gd name="T31" fmla="*/ 0 h 283"/>
                <a:gd name="T32" fmla="*/ 42 w 145"/>
                <a:gd name="T33" fmla="*/ 7 h 283"/>
                <a:gd name="T34" fmla="*/ 20 w 145"/>
                <a:gd name="T35" fmla="*/ 21 h 283"/>
                <a:gd name="T36" fmla="*/ 4 w 145"/>
                <a:gd name="T37" fmla="*/ 43 h 283"/>
                <a:gd name="T38" fmla="*/ 0 w 145"/>
                <a:gd name="T39" fmla="*/ 67 h 283"/>
                <a:gd name="T40" fmla="*/ 3 w 145"/>
                <a:gd name="T41" fmla="*/ 86 h 283"/>
                <a:gd name="T42" fmla="*/ 20 w 145"/>
                <a:gd name="T43" fmla="*/ 113 h 283"/>
                <a:gd name="T44" fmla="*/ 31 w 145"/>
                <a:gd name="T45" fmla="*/ 120 h 283"/>
                <a:gd name="T46" fmla="*/ 41 w 145"/>
                <a:gd name="T47" fmla="*/ 119 h 283"/>
                <a:gd name="T48" fmla="*/ 44 w 145"/>
                <a:gd name="T49" fmla="*/ 109 h 283"/>
                <a:gd name="T50" fmla="*/ 36 w 145"/>
                <a:gd name="T51" fmla="*/ 89 h 283"/>
                <a:gd name="T52" fmla="*/ 33 w 145"/>
                <a:gd name="T53" fmla="*/ 68 h 283"/>
                <a:gd name="T54" fmla="*/ 34 w 145"/>
                <a:gd name="T55" fmla="*/ 64 h 283"/>
                <a:gd name="T56" fmla="*/ 39 w 145"/>
                <a:gd name="T57" fmla="*/ 52 h 283"/>
                <a:gd name="T58" fmla="*/ 50 w 145"/>
                <a:gd name="T59" fmla="*/ 45 h 283"/>
                <a:gd name="T60" fmla="*/ 69 w 145"/>
                <a:gd name="T61" fmla="*/ 38 h 283"/>
                <a:gd name="T62" fmla="*/ 83 w 145"/>
                <a:gd name="T63" fmla="*/ 40 h 283"/>
                <a:gd name="T64" fmla="*/ 96 w 145"/>
                <a:gd name="T65" fmla="*/ 49 h 283"/>
                <a:gd name="T66" fmla="*/ 96 w 145"/>
                <a:gd name="T67" fmla="*/ 49 h 283"/>
                <a:gd name="T68" fmla="*/ 98 w 145"/>
                <a:gd name="T69" fmla="*/ 51 h 283"/>
                <a:gd name="T70" fmla="*/ 106 w 145"/>
                <a:gd name="T71" fmla="*/ 70 h 283"/>
                <a:gd name="T72" fmla="*/ 107 w 145"/>
                <a:gd name="T73" fmla="*/ 98 h 283"/>
                <a:gd name="T74" fmla="*/ 101 w 145"/>
                <a:gd name="T75" fmla="*/ 138 h 283"/>
                <a:gd name="T76" fmla="*/ 95 w 145"/>
                <a:gd name="T77" fmla="*/ 154 h 283"/>
                <a:gd name="T78" fmla="*/ 87 w 145"/>
                <a:gd name="T79" fmla="*/ 184 h 283"/>
                <a:gd name="T80" fmla="*/ 88 w 145"/>
                <a:gd name="T81" fmla="*/ 203 h 283"/>
                <a:gd name="T82" fmla="*/ 96 w 145"/>
                <a:gd name="T83" fmla="*/ 214 h 283"/>
                <a:gd name="T84" fmla="*/ 102 w 145"/>
                <a:gd name="T85" fmla="*/ 212 h 283"/>
                <a:gd name="T86" fmla="*/ 114 w 145"/>
                <a:gd name="T87" fmla="*/ 190 h 283"/>
                <a:gd name="T88" fmla="*/ 125 w 145"/>
                <a:gd name="T89" fmla="*/ 168 h 283"/>
                <a:gd name="T90" fmla="*/ 126 w 145"/>
                <a:gd name="T91" fmla="*/ 16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283">
                  <a:moveTo>
                    <a:pt x="114" y="241"/>
                  </a:moveTo>
                  <a:lnTo>
                    <a:pt x="114" y="241"/>
                  </a:lnTo>
                  <a:lnTo>
                    <a:pt x="121" y="239"/>
                  </a:lnTo>
                  <a:lnTo>
                    <a:pt x="129" y="242"/>
                  </a:lnTo>
                  <a:lnTo>
                    <a:pt x="136" y="247"/>
                  </a:lnTo>
                  <a:lnTo>
                    <a:pt x="140" y="255"/>
                  </a:lnTo>
                  <a:lnTo>
                    <a:pt x="140" y="255"/>
                  </a:lnTo>
                  <a:lnTo>
                    <a:pt x="142" y="263"/>
                  </a:lnTo>
                  <a:lnTo>
                    <a:pt x="139" y="271"/>
                  </a:lnTo>
                  <a:lnTo>
                    <a:pt x="134" y="277"/>
                  </a:lnTo>
                  <a:lnTo>
                    <a:pt x="126" y="282"/>
                  </a:lnTo>
                  <a:lnTo>
                    <a:pt x="126" y="282"/>
                  </a:lnTo>
                  <a:lnTo>
                    <a:pt x="118" y="283"/>
                  </a:lnTo>
                  <a:lnTo>
                    <a:pt x="109" y="280"/>
                  </a:lnTo>
                  <a:lnTo>
                    <a:pt x="102" y="276"/>
                  </a:lnTo>
                  <a:lnTo>
                    <a:pt x="99" y="268"/>
                  </a:lnTo>
                  <a:lnTo>
                    <a:pt x="99" y="268"/>
                  </a:lnTo>
                  <a:lnTo>
                    <a:pt x="98" y="260"/>
                  </a:lnTo>
                  <a:lnTo>
                    <a:pt x="101" y="252"/>
                  </a:lnTo>
                  <a:lnTo>
                    <a:pt x="106" y="244"/>
                  </a:lnTo>
                  <a:lnTo>
                    <a:pt x="114" y="241"/>
                  </a:lnTo>
                  <a:lnTo>
                    <a:pt x="114" y="241"/>
                  </a:lnTo>
                  <a:close/>
                  <a:moveTo>
                    <a:pt x="126" y="165"/>
                  </a:moveTo>
                  <a:lnTo>
                    <a:pt x="126" y="165"/>
                  </a:lnTo>
                  <a:lnTo>
                    <a:pt x="132" y="151"/>
                  </a:lnTo>
                  <a:lnTo>
                    <a:pt x="139" y="135"/>
                  </a:lnTo>
                  <a:lnTo>
                    <a:pt x="142" y="117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45" y="82"/>
                  </a:lnTo>
                  <a:lnTo>
                    <a:pt x="144" y="64"/>
                  </a:lnTo>
                  <a:lnTo>
                    <a:pt x="144" y="64"/>
                  </a:lnTo>
                  <a:lnTo>
                    <a:pt x="139" y="45"/>
                  </a:lnTo>
                  <a:lnTo>
                    <a:pt x="136" y="35"/>
                  </a:lnTo>
                  <a:lnTo>
                    <a:pt x="131" y="27"/>
                  </a:lnTo>
                  <a:lnTo>
                    <a:pt x="131" y="27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17" y="14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95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5" y="2"/>
                  </a:lnTo>
                  <a:lnTo>
                    <a:pt x="42" y="7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20" y="21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4" y="4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11" y="100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5" y="116"/>
                  </a:lnTo>
                  <a:lnTo>
                    <a:pt x="31" y="120"/>
                  </a:lnTo>
                  <a:lnTo>
                    <a:pt x="36" y="120"/>
                  </a:lnTo>
                  <a:lnTo>
                    <a:pt x="39" y="120"/>
                  </a:lnTo>
                  <a:lnTo>
                    <a:pt x="41" y="119"/>
                  </a:lnTo>
                  <a:lnTo>
                    <a:pt x="41" y="119"/>
                  </a:lnTo>
                  <a:lnTo>
                    <a:pt x="44" y="114"/>
                  </a:lnTo>
                  <a:lnTo>
                    <a:pt x="44" y="109"/>
                  </a:lnTo>
                  <a:lnTo>
                    <a:pt x="39" y="98"/>
                  </a:lnTo>
                  <a:lnTo>
                    <a:pt x="39" y="98"/>
                  </a:lnTo>
                  <a:lnTo>
                    <a:pt x="36" y="89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6" y="57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4" y="48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7" y="41"/>
                  </a:lnTo>
                  <a:lnTo>
                    <a:pt x="63" y="40"/>
                  </a:lnTo>
                  <a:lnTo>
                    <a:pt x="69" y="38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8" y="51"/>
                  </a:lnTo>
                  <a:lnTo>
                    <a:pt x="98" y="51"/>
                  </a:lnTo>
                  <a:lnTo>
                    <a:pt x="102" y="60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107" y="84"/>
                  </a:lnTo>
                  <a:lnTo>
                    <a:pt x="107" y="98"/>
                  </a:lnTo>
                  <a:lnTo>
                    <a:pt x="107" y="98"/>
                  </a:lnTo>
                  <a:lnTo>
                    <a:pt x="104" y="125"/>
                  </a:lnTo>
                  <a:lnTo>
                    <a:pt x="101" y="138"/>
                  </a:lnTo>
                  <a:lnTo>
                    <a:pt x="96" y="151"/>
                  </a:lnTo>
                  <a:lnTo>
                    <a:pt x="96" y="151"/>
                  </a:lnTo>
                  <a:lnTo>
                    <a:pt x="95" y="154"/>
                  </a:lnTo>
                  <a:lnTo>
                    <a:pt x="95" y="154"/>
                  </a:lnTo>
                  <a:lnTo>
                    <a:pt x="90" y="168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93"/>
                  </a:lnTo>
                  <a:lnTo>
                    <a:pt x="88" y="203"/>
                  </a:lnTo>
                  <a:lnTo>
                    <a:pt x="90" y="207"/>
                  </a:lnTo>
                  <a:lnTo>
                    <a:pt x="93" y="211"/>
                  </a:lnTo>
                  <a:lnTo>
                    <a:pt x="96" y="214"/>
                  </a:lnTo>
                  <a:lnTo>
                    <a:pt x="101" y="214"/>
                  </a:lnTo>
                  <a:lnTo>
                    <a:pt x="101" y="214"/>
                  </a:lnTo>
                  <a:lnTo>
                    <a:pt x="102" y="212"/>
                  </a:lnTo>
                  <a:lnTo>
                    <a:pt x="106" y="211"/>
                  </a:lnTo>
                  <a:lnTo>
                    <a:pt x="109" y="204"/>
                  </a:lnTo>
                  <a:lnTo>
                    <a:pt x="114" y="190"/>
                  </a:lnTo>
                  <a:lnTo>
                    <a:pt x="114" y="190"/>
                  </a:lnTo>
                  <a:lnTo>
                    <a:pt x="118" y="179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6" y="165"/>
                  </a:lnTo>
                  <a:lnTo>
                    <a:pt x="126" y="165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5" name="Freeform 60"/>
            <p:cNvSpPr>
              <a:spLocks/>
            </p:cNvSpPr>
            <p:nvPr/>
          </p:nvSpPr>
          <p:spPr bwMode="auto">
            <a:xfrm>
              <a:off x="3593" y="2638"/>
              <a:ext cx="334" cy="256"/>
            </a:xfrm>
            <a:custGeom>
              <a:avLst/>
              <a:gdLst>
                <a:gd name="T0" fmla="*/ 615 w 668"/>
                <a:gd name="T1" fmla="*/ 199 h 512"/>
                <a:gd name="T2" fmla="*/ 638 w 668"/>
                <a:gd name="T3" fmla="*/ 212 h 512"/>
                <a:gd name="T4" fmla="*/ 658 w 668"/>
                <a:gd name="T5" fmla="*/ 242 h 512"/>
                <a:gd name="T6" fmla="*/ 668 w 668"/>
                <a:gd name="T7" fmla="*/ 284 h 512"/>
                <a:gd name="T8" fmla="*/ 660 w 668"/>
                <a:gd name="T9" fmla="*/ 330 h 512"/>
                <a:gd name="T10" fmla="*/ 625 w 668"/>
                <a:gd name="T11" fmla="*/ 371 h 512"/>
                <a:gd name="T12" fmla="*/ 626 w 668"/>
                <a:gd name="T13" fmla="*/ 389 h 512"/>
                <a:gd name="T14" fmla="*/ 619 w 668"/>
                <a:gd name="T15" fmla="*/ 420 h 512"/>
                <a:gd name="T16" fmla="*/ 581 w 668"/>
                <a:gd name="T17" fmla="*/ 463 h 512"/>
                <a:gd name="T18" fmla="*/ 520 w 668"/>
                <a:gd name="T19" fmla="*/ 492 h 512"/>
                <a:gd name="T20" fmla="*/ 449 w 668"/>
                <a:gd name="T21" fmla="*/ 501 h 512"/>
                <a:gd name="T22" fmla="*/ 373 w 668"/>
                <a:gd name="T23" fmla="*/ 490 h 512"/>
                <a:gd name="T24" fmla="*/ 339 w 668"/>
                <a:gd name="T25" fmla="*/ 488 h 512"/>
                <a:gd name="T26" fmla="*/ 290 w 668"/>
                <a:gd name="T27" fmla="*/ 506 h 512"/>
                <a:gd name="T28" fmla="*/ 223 w 668"/>
                <a:gd name="T29" fmla="*/ 512 h 512"/>
                <a:gd name="T30" fmla="*/ 153 w 668"/>
                <a:gd name="T31" fmla="*/ 498 h 512"/>
                <a:gd name="T32" fmla="*/ 114 w 668"/>
                <a:gd name="T33" fmla="*/ 474 h 512"/>
                <a:gd name="T34" fmla="*/ 90 w 668"/>
                <a:gd name="T35" fmla="*/ 446 h 512"/>
                <a:gd name="T36" fmla="*/ 74 w 668"/>
                <a:gd name="T37" fmla="*/ 411 h 512"/>
                <a:gd name="T38" fmla="*/ 68 w 668"/>
                <a:gd name="T39" fmla="*/ 381 h 512"/>
                <a:gd name="T40" fmla="*/ 35 w 668"/>
                <a:gd name="T41" fmla="*/ 351 h 512"/>
                <a:gd name="T42" fmla="*/ 13 w 668"/>
                <a:gd name="T43" fmla="*/ 307 h 512"/>
                <a:gd name="T44" fmla="*/ 2 w 668"/>
                <a:gd name="T45" fmla="*/ 254 h 512"/>
                <a:gd name="T46" fmla="*/ 2 w 668"/>
                <a:gd name="T47" fmla="*/ 201 h 512"/>
                <a:gd name="T48" fmla="*/ 14 w 668"/>
                <a:gd name="T49" fmla="*/ 150 h 512"/>
                <a:gd name="T50" fmla="*/ 30 w 668"/>
                <a:gd name="T51" fmla="*/ 121 h 512"/>
                <a:gd name="T52" fmla="*/ 59 w 668"/>
                <a:gd name="T53" fmla="*/ 90 h 512"/>
                <a:gd name="T54" fmla="*/ 95 w 668"/>
                <a:gd name="T55" fmla="*/ 66 h 512"/>
                <a:gd name="T56" fmla="*/ 136 w 668"/>
                <a:gd name="T57" fmla="*/ 52 h 512"/>
                <a:gd name="T58" fmla="*/ 179 w 668"/>
                <a:gd name="T59" fmla="*/ 49 h 512"/>
                <a:gd name="T60" fmla="*/ 221 w 668"/>
                <a:gd name="T61" fmla="*/ 57 h 512"/>
                <a:gd name="T62" fmla="*/ 236 w 668"/>
                <a:gd name="T63" fmla="*/ 39 h 512"/>
                <a:gd name="T64" fmla="*/ 269 w 668"/>
                <a:gd name="T65" fmla="*/ 15 h 512"/>
                <a:gd name="T66" fmla="*/ 312 w 668"/>
                <a:gd name="T67" fmla="*/ 1 h 512"/>
                <a:gd name="T68" fmla="*/ 362 w 668"/>
                <a:gd name="T69" fmla="*/ 1 h 512"/>
                <a:gd name="T70" fmla="*/ 416 w 668"/>
                <a:gd name="T71" fmla="*/ 19 h 512"/>
                <a:gd name="T72" fmla="*/ 451 w 668"/>
                <a:gd name="T73" fmla="*/ 44 h 512"/>
                <a:gd name="T74" fmla="*/ 506 w 668"/>
                <a:gd name="T75" fmla="*/ 36 h 512"/>
                <a:gd name="T76" fmla="*/ 562 w 668"/>
                <a:gd name="T77" fmla="*/ 49 h 512"/>
                <a:gd name="T78" fmla="*/ 592 w 668"/>
                <a:gd name="T79" fmla="*/ 68 h 512"/>
                <a:gd name="T80" fmla="*/ 619 w 668"/>
                <a:gd name="T81" fmla="*/ 113 h 512"/>
                <a:gd name="T82" fmla="*/ 619 w 668"/>
                <a:gd name="T83" fmla="*/ 167 h 512"/>
                <a:gd name="T84" fmla="*/ 607 w 668"/>
                <a:gd name="T85" fmla="*/ 20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12">
                  <a:moveTo>
                    <a:pt x="607" y="201"/>
                  </a:moveTo>
                  <a:lnTo>
                    <a:pt x="607" y="201"/>
                  </a:lnTo>
                  <a:lnTo>
                    <a:pt x="615" y="199"/>
                  </a:lnTo>
                  <a:lnTo>
                    <a:pt x="622" y="201"/>
                  </a:lnTo>
                  <a:lnTo>
                    <a:pt x="630" y="205"/>
                  </a:lnTo>
                  <a:lnTo>
                    <a:pt x="638" y="212"/>
                  </a:lnTo>
                  <a:lnTo>
                    <a:pt x="645" y="220"/>
                  </a:lnTo>
                  <a:lnTo>
                    <a:pt x="652" y="231"/>
                  </a:lnTo>
                  <a:lnTo>
                    <a:pt x="658" y="242"/>
                  </a:lnTo>
                  <a:lnTo>
                    <a:pt x="663" y="256"/>
                  </a:lnTo>
                  <a:lnTo>
                    <a:pt x="666" y="269"/>
                  </a:lnTo>
                  <a:lnTo>
                    <a:pt x="668" y="284"/>
                  </a:lnTo>
                  <a:lnTo>
                    <a:pt x="668" y="299"/>
                  </a:lnTo>
                  <a:lnTo>
                    <a:pt x="664" y="314"/>
                  </a:lnTo>
                  <a:lnTo>
                    <a:pt x="660" y="330"/>
                  </a:lnTo>
                  <a:lnTo>
                    <a:pt x="650" y="344"/>
                  </a:lnTo>
                  <a:lnTo>
                    <a:pt x="639" y="359"/>
                  </a:lnTo>
                  <a:lnTo>
                    <a:pt x="625" y="371"/>
                  </a:lnTo>
                  <a:lnTo>
                    <a:pt x="625" y="371"/>
                  </a:lnTo>
                  <a:lnTo>
                    <a:pt x="626" y="381"/>
                  </a:lnTo>
                  <a:lnTo>
                    <a:pt x="626" y="389"/>
                  </a:lnTo>
                  <a:lnTo>
                    <a:pt x="626" y="397"/>
                  </a:lnTo>
                  <a:lnTo>
                    <a:pt x="625" y="405"/>
                  </a:lnTo>
                  <a:lnTo>
                    <a:pt x="619" y="420"/>
                  </a:lnTo>
                  <a:lnTo>
                    <a:pt x="609" y="436"/>
                  </a:lnTo>
                  <a:lnTo>
                    <a:pt x="596" y="450"/>
                  </a:lnTo>
                  <a:lnTo>
                    <a:pt x="581" y="463"/>
                  </a:lnTo>
                  <a:lnTo>
                    <a:pt x="563" y="474"/>
                  </a:lnTo>
                  <a:lnTo>
                    <a:pt x="543" y="484"/>
                  </a:lnTo>
                  <a:lnTo>
                    <a:pt x="520" y="492"/>
                  </a:lnTo>
                  <a:lnTo>
                    <a:pt x="498" y="496"/>
                  </a:lnTo>
                  <a:lnTo>
                    <a:pt x="473" y="501"/>
                  </a:lnTo>
                  <a:lnTo>
                    <a:pt x="449" y="501"/>
                  </a:lnTo>
                  <a:lnTo>
                    <a:pt x="424" y="501"/>
                  </a:lnTo>
                  <a:lnTo>
                    <a:pt x="399" y="496"/>
                  </a:lnTo>
                  <a:lnTo>
                    <a:pt x="373" y="490"/>
                  </a:lnTo>
                  <a:lnTo>
                    <a:pt x="350" y="481"/>
                  </a:lnTo>
                  <a:lnTo>
                    <a:pt x="350" y="481"/>
                  </a:lnTo>
                  <a:lnTo>
                    <a:pt x="339" y="488"/>
                  </a:lnTo>
                  <a:lnTo>
                    <a:pt x="324" y="495"/>
                  </a:lnTo>
                  <a:lnTo>
                    <a:pt x="308" y="501"/>
                  </a:lnTo>
                  <a:lnTo>
                    <a:pt x="290" y="506"/>
                  </a:lnTo>
                  <a:lnTo>
                    <a:pt x="267" y="509"/>
                  </a:lnTo>
                  <a:lnTo>
                    <a:pt x="245" y="512"/>
                  </a:lnTo>
                  <a:lnTo>
                    <a:pt x="223" y="512"/>
                  </a:lnTo>
                  <a:lnTo>
                    <a:pt x="199" y="509"/>
                  </a:lnTo>
                  <a:lnTo>
                    <a:pt x="176" y="504"/>
                  </a:lnTo>
                  <a:lnTo>
                    <a:pt x="153" y="498"/>
                  </a:lnTo>
                  <a:lnTo>
                    <a:pt x="133" y="487"/>
                  </a:lnTo>
                  <a:lnTo>
                    <a:pt x="123" y="481"/>
                  </a:lnTo>
                  <a:lnTo>
                    <a:pt x="114" y="474"/>
                  </a:lnTo>
                  <a:lnTo>
                    <a:pt x="106" y="465"/>
                  </a:lnTo>
                  <a:lnTo>
                    <a:pt x="98" y="457"/>
                  </a:lnTo>
                  <a:lnTo>
                    <a:pt x="90" y="446"/>
                  </a:lnTo>
                  <a:lnTo>
                    <a:pt x="84" y="436"/>
                  </a:lnTo>
                  <a:lnTo>
                    <a:pt x="79" y="424"/>
                  </a:lnTo>
                  <a:lnTo>
                    <a:pt x="74" y="411"/>
                  </a:lnTo>
                  <a:lnTo>
                    <a:pt x="71" y="397"/>
                  </a:lnTo>
                  <a:lnTo>
                    <a:pt x="68" y="381"/>
                  </a:lnTo>
                  <a:lnTo>
                    <a:pt x="68" y="381"/>
                  </a:lnTo>
                  <a:lnTo>
                    <a:pt x="57" y="373"/>
                  </a:lnTo>
                  <a:lnTo>
                    <a:pt x="46" y="362"/>
                  </a:lnTo>
                  <a:lnTo>
                    <a:pt x="35" y="351"/>
                  </a:lnTo>
                  <a:lnTo>
                    <a:pt x="27" y="337"/>
                  </a:lnTo>
                  <a:lnTo>
                    <a:pt x="19" y="322"/>
                  </a:lnTo>
                  <a:lnTo>
                    <a:pt x="13" y="307"/>
                  </a:lnTo>
                  <a:lnTo>
                    <a:pt x="8" y="291"/>
                  </a:lnTo>
                  <a:lnTo>
                    <a:pt x="3" y="273"/>
                  </a:lnTo>
                  <a:lnTo>
                    <a:pt x="2" y="254"/>
                  </a:lnTo>
                  <a:lnTo>
                    <a:pt x="0" y="237"/>
                  </a:lnTo>
                  <a:lnTo>
                    <a:pt x="0" y="220"/>
                  </a:lnTo>
                  <a:lnTo>
                    <a:pt x="2" y="201"/>
                  </a:lnTo>
                  <a:lnTo>
                    <a:pt x="5" y="183"/>
                  </a:lnTo>
                  <a:lnTo>
                    <a:pt x="9" y="166"/>
                  </a:lnTo>
                  <a:lnTo>
                    <a:pt x="14" y="150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30" y="121"/>
                  </a:lnTo>
                  <a:lnTo>
                    <a:pt x="38" y="110"/>
                  </a:lnTo>
                  <a:lnTo>
                    <a:pt x="47" y="99"/>
                  </a:lnTo>
                  <a:lnTo>
                    <a:pt x="59" y="90"/>
                  </a:lnTo>
                  <a:lnTo>
                    <a:pt x="70" y="80"/>
                  </a:lnTo>
                  <a:lnTo>
                    <a:pt x="82" y="72"/>
                  </a:lnTo>
                  <a:lnTo>
                    <a:pt x="95" y="66"/>
                  </a:lnTo>
                  <a:lnTo>
                    <a:pt x="109" y="61"/>
                  </a:lnTo>
                  <a:lnTo>
                    <a:pt x="122" y="57"/>
                  </a:lnTo>
                  <a:lnTo>
                    <a:pt x="136" y="52"/>
                  </a:lnTo>
                  <a:lnTo>
                    <a:pt x="150" y="50"/>
                  </a:lnTo>
                  <a:lnTo>
                    <a:pt x="165" y="49"/>
                  </a:lnTo>
                  <a:lnTo>
                    <a:pt x="179" y="49"/>
                  </a:lnTo>
                  <a:lnTo>
                    <a:pt x="193" y="50"/>
                  </a:lnTo>
                  <a:lnTo>
                    <a:pt x="207" y="53"/>
                  </a:lnTo>
                  <a:lnTo>
                    <a:pt x="221" y="57"/>
                  </a:lnTo>
                  <a:lnTo>
                    <a:pt x="221" y="57"/>
                  </a:lnTo>
                  <a:lnTo>
                    <a:pt x="228" y="49"/>
                  </a:lnTo>
                  <a:lnTo>
                    <a:pt x="236" y="39"/>
                  </a:lnTo>
                  <a:lnTo>
                    <a:pt x="245" y="31"/>
                  </a:lnTo>
                  <a:lnTo>
                    <a:pt x="256" y="23"/>
                  </a:lnTo>
                  <a:lnTo>
                    <a:pt x="269" y="15"/>
                  </a:lnTo>
                  <a:lnTo>
                    <a:pt x="282" y="9"/>
                  </a:lnTo>
                  <a:lnTo>
                    <a:pt x="296" y="4"/>
                  </a:lnTo>
                  <a:lnTo>
                    <a:pt x="312" y="1"/>
                  </a:lnTo>
                  <a:lnTo>
                    <a:pt x="327" y="0"/>
                  </a:lnTo>
                  <a:lnTo>
                    <a:pt x="345" y="0"/>
                  </a:lnTo>
                  <a:lnTo>
                    <a:pt x="362" y="1"/>
                  </a:lnTo>
                  <a:lnTo>
                    <a:pt x="380" y="4"/>
                  </a:lnTo>
                  <a:lnTo>
                    <a:pt x="397" y="11"/>
                  </a:lnTo>
                  <a:lnTo>
                    <a:pt x="416" y="19"/>
                  </a:lnTo>
                  <a:lnTo>
                    <a:pt x="433" y="30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68" y="39"/>
                  </a:lnTo>
                  <a:lnTo>
                    <a:pt x="487" y="36"/>
                  </a:lnTo>
                  <a:lnTo>
                    <a:pt x="506" y="36"/>
                  </a:lnTo>
                  <a:lnTo>
                    <a:pt x="525" y="38"/>
                  </a:lnTo>
                  <a:lnTo>
                    <a:pt x="544" y="42"/>
                  </a:lnTo>
                  <a:lnTo>
                    <a:pt x="562" y="49"/>
                  </a:lnTo>
                  <a:lnTo>
                    <a:pt x="577" y="58"/>
                  </a:lnTo>
                  <a:lnTo>
                    <a:pt x="592" y="68"/>
                  </a:lnTo>
                  <a:lnTo>
                    <a:pt x="592" y="68"/>
                  </a:lnTo>
                  <a:lnTo>
                    <a:pt x="603" y="82"/>
                  </a:lnTo>
                  <a:lnTo>
                    <a:pt x="612" y="98"/>
                  </a:lnTo>
                  <a:lnTo>
                    <a:pt x="619" y="113"/>
                  </a:lnTo>
                  <a:lnTo>
                    <a:pt x="622" y="131"/>
                  </a:lnTo>
                  <a:lnTo>
                    <a:pt x="622" y="148"/>
                  </a:lnTo>
                  <a:lnTo>
                    <a:pt x="619" y="167"/>
                  </a:lnTo>
                  <a:lnTo>
                    <a:pt x="615" y="185"/>
                  </a:lnTo>
                  <a:lnTo>
                    <a:pt x="607" y="201"/>
                  </a:lnTo>
                  <a:lnTo>
                    <a:pt x="607" y="201"/>
                  </a:lnTo>
                  <a:close/>
                </a:path>
              </a:pathLst>
            </a:custGeom>
            <a:solidFill>
              <a:srgbClr val="E85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6" name="Freeform 61"/>
            <p:cNvSpPr>
              <a:spLocks/>
            </p:cNvSpPr>
            <p:nvPr/>
          </p:nvSpPr>
          <p:spPr bwMode="auto">
            <a:xfrm>
              <a:off x="3874" y="2878"/>
              <a:ext cx="60" cy="52"/>
            </a:xfrm>
            <a:custGeom>
              <a:avLst/>
              <a:gdLst>
                <a:gd name="T0" fmla="*/ 30 w 120"/>
                <a:gd name="T1" fmla="*/ 90 h 104"/>
                <a:gd name="T2" fmla="*/ 30 w 120"/>
                <a:gd name="T3" fmla="*/ 90 h 104"/>
                <a:gd name="T4" fmla="*/ 19 w 120"/>
                <a:gd name="T5" fmla="*/ 83 h 104"/>
                <a:gd name="T6" fmla="*/ 9 w 120"/>
                <a:gd name="T7" fmla="*/ 74 h 104"/>
                <a:gd name="T8" fmla="*/ 3 w 120"/>
                <a:gd name="T9" fmla="*/ 64 h 104"/>
                <a:gd name="T10" fmla="*/ 0 w 120"/>
                <a:gd name="T11" fmla="*/ 53 h 104"/>
                <a:gd name="T12" fmla="*/ 0 w 120"/>
                <a:gd name="T13" fmla="*/ 49 h 104"/>
                <a:gd name="T14" fmla="*/ 0 w 120"/>
                <a:gd name="T15" fmla="*/ 42 h 104"/>
                <a:gd name="T16" fmla="*/ 1 w 120"/>
                <a:gd name="T17" fmla="*/ 38 h 104"/>
                <a:gd name="T18" fmla="*/ 4 w 120"/>
                <a:gd name="T19" fmla="*/ 31 h 104"/>
                <a:gd name="T20" fmla="*/ 9 w 120"/>
                <a:gd name="T21" fmla="*/ 26 h 104"/>
                <a:gd name="T22" fmla="*/ 15 w 120"/>
                <a:gd name="T23" fmla="*/ 20 h 104"/>
                <a:gd name="T24" fmla="*/ 23 w 120"/>
                <a:gd name="T25" fmla="*/ 15 h 104"/>
                <a:gd name="T26" fmla="*/ 33 w 120"/>
                <a:gd name="T27" fmla="*/ 11 h 104"/>
                <a:gd name="T28" fmla="*/ 33 w 120"/>
                <a:gd name="T29" fmla="*/ 11 h 104"/>
                <a:gd name="T30" fmla="*/ 44 w 120"/>
                <a:gd name="T31" fmla="*/ 6 h 104"/>
                <a:gd name="T32" fmla="*/ 53 w 120"/>
                <a:gd name="T33" fmla="*/ 3 h 104"/>
                <a:gd name="T34" fmla="*/ 63 w 120"/>
                <a:gd name="T35" fmla="*/ 0 h 104"/>
                <a:gd name="T36" fmla="*/ 72 w 120"/>
                <a:gd name="T37" fmla="*/ 0 h 104"/>
                <a:gd name="T38" fmla="*/ 80 w 120"/>
                <a:gd name="T39" fmla="*/ 0 h 104"/>
                <a:gd name="T40" fmla="*/ 87 w 120"/>
                <a:gd name="T41" fmla="*/ 1 h 104"/>
                <a:gd name="T42" fmla="*/ 93 w 120"/>
                <a:gd name="T43" fmla="*/ 4 h 104"/>
                <a:gd name="T44" fmla="*/ 99 w 120"/>
                <a:gd name="T45" fmla="*/ 7 h 104"/>
                <a:gd name="T46" fmla="*/ 104 w 120"/>
                <a:gd name="T47" fmla="*/ 12 h 104"/>
                <a:gd name="T48" fmla="*/ 109 w 120"/>
                <a:gd name="T49" fmla="*/ 17 h 104"/>
                <a:gd name="T50" fmla="*/ 115 w 120"/>
                <a:gd name="T51" fmla="*/ 28 h 104"/>
                <a:gd name="T52" fmla="*/ 120 w 120"/>
                <a:gd name="T53" fmla="*/ 41 h 104"/>
                <a:gd name="T54" fmla="*/ 120 w 120"/>
                <a:gd name="T55" fmla="*/ 53 h 104"/>
                <a:gd name="T56" fmla="*/ 118 w 120"/>
                <a:gd name="T57" fmla="*/ 66 h 104"/>
                <a:gd name="T58" fmla="*/ 114 w 120"/>
                <a:gd name="T59" fmla="*/ 79 h 104"/>
                <a:gd name="T60" fmla="*/ 107 w 120"/>
                <a:gd name="T61" fmla="*/ 90 h 104"/>
                <a:gd name="T62" fmla="*/ 102 w 120"/>
                <a:gd name="T63" fmla="*/ 94 h 104"/>
                <a:gd name="T64" fmla="*/ 98 w 120"/>
                <a:gd name="T65" fmla="*/ 98 h 104"/>
                <a:gd name="T66" fmla="*/ 91 w 120"/>
                <a:gd name="T67" fmla="*/ 101 h 104"/>
                <a:gd name="T68" fmla="*/ 85 w 120"/>
                <a:gd name="T69" fmla="*/ 102 h 104"/>
                <a:gd name="T70" fmla="*/ 77 w 120"/>
                <a:gd name="T71" fmla="*/ 104 h 104"/>
                <a:gd name="T72" fmla="*/ 69 w 120"/>
                <a:gd name="T73" fmla="*/ 104 h 104"/>
                <a:gd name="T74" fmla="*/ 60 w 120"/>
                <a:gd name="T75" fmla="*/ 102 h 104"/>
                <a:gd name="T76" fmla="*/ 50 w 120"/>
                <a:gd name="T77" fmla="*/ 99 h 104"/>
                <a:gd name="T78" fmla="*/ 41 w 120"/>
                <a:gd name="T79" fmla="*/ 96 h 104"/>
                <a:gd name="T80" fmla="*/ 30 w 120"/>
                <a:gd name="T81" fmla="*/ 90 h 104"/>
                <a:gd name="T82" fmla="*/ 30 w 120"/>
                <a:gd name="T83" fmla="*/ 9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04">
                  <a:moveTo>
                    <a:pt x="30" y="90"/>
                  </a:moveTo>
                  <a:lnTo>
                    <a:pt x="30" y="90"/>
                  </a:lnTo>
                  <a:lnTo>
                    <a:pt x="19" y="83"/>
                  </a:lnTo>
                  <a:lnTo>
                    <a:pt x="9" y="74"/>
                  </a:lnTo>
                  <a:lnTo>
                    <a:pt x="3" y="64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1" y="38"/>
                  </a:lnTo>
                  <a:lnTo>
                    <a:pt x="4" y="31"/>
                  </a:lnTo>
                  <a:lnTo>
                    <a:pt x="9" y="26"/>
                  </a:lnTo>
                  <a:lnTo>
                    <a:pt x="15" y="20"/>
                  </a:lnTo>
                  <a:lnTo>
                    <a:pt x="23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3" y="4"/>
                  </a:lnTo>
                  <a:lnTo>
                    <a:pt x="99" y="7"/>
                  </a:lnTo>
                  <a:lnTo>
                    <a:pt x="104" y="12"/>
                  </a:lnTo>
                  <a:lnTo>
                    <a:pt x="109" y="17"/>
                  </a:lnTo>
                  <a:lnTo>
                    <a:pt x="115" y="28"/>
                  </a:lnTo>
                  <a:lnTo>
                    <a:pt x="120" y="41"/>
                  </a:lnTo>
                  <a:lnTo>
                    <a:pt x="120" y="53"/>
                  </a:lnTo>
                  <a:lnTo>
                    <a:pt x="118" y="66"/>
                  </a:lnTo>
                  <a:lnTo>
                    <a:pt x="114" y="79"/>
                  </a:lnTo>
                  <a:lnTo>
                    <a:pt x="107" y="90"/>
                  </a:lnTo>
                  <a:lnTo>
                    <a:pt x="102" y="94"/>
                  </a:lnTo>
                  <a:lnTo>
                    <a:pt x="98" y="98"/>
                  </a:lnTo>
                  <a:lnTo>
                    <a:pt x="91" y="101"/>
                  </a:lnTo>
                  <a:lnTo>
                    <a:pt x="85" y="102"/>
                  </a:lnTo>
                  <a:lnTo>
                    <a:pt x="77" y="104"/>
                  </a:lnTo>
                  <a:lnTo>
                    <a:pt x="69" y="104"/>
                  </a:lnTo>
                  <a:lnTo>
                    <a:pt x="60" y="102"/>
                  </a:lnTo>
                  <a:lnTo>
                    <a:pt x="50" y="99"/>
                  </a:lnTo>
                  <a:lnTo>
                    <a:pt x="41" y="96"/>
                  </a:lnTo>
                  <a:lnTo>
                    <a:pt x="30" y="90"/>
                  </a:lnTo>
                  <a:lnTo>
                    <a:pt x="30" y="90"/>
                  </a:lnTo>
                  <a:close/>
                </a:path>
              </a:pathLst>
            </a:custGeom>
            <a:solidFill>
              <a:srgbClr val="E85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7" name="Freeform 62"/>
            <p:cNvSpPr>
              <a:spLocks/>
            </p:cNvSpPr>
            <p:nvPr/>
          </p:nvSpPr>
          <p:spPr bwMode="auto">
            <a:xfrm>
              <a:off x="3876" y="2938"/>
              <a:ext cx="29" cy="27"/>
            </a:xfrm>
            <a:custGeom>
              <a:avLst/>
              <a:gdLst>
                <a:gd name="T0" fmla="*/ 10 w 59"/>
                <a:gd name="T1" fmla="*/ 45 h 56"/>
                <a:gd name="T2" fmla="*/ 10 w 59"/>
                <a:gd name="T3" fmla="*/ 45 h 56"/>
                <a:gd name="T4" fmla="*/ 5 w 59"/>
                <a:gd name="T5" fmla="*/ 40 h 56"/>
                <a:gd name="T6" fmla="*/ 2 w 59"/>
                <a:gd name="T7" fmla="*/ 33 h 56"/>
                <a:gd name="T8" fmla="*/ 0 w 59"/>
                <a:gd name="T9" fmla="*/ 29 h 56"/>
                <a:gd name="T10" fmla="*/ 0 w 59"/>
                <a:gd name="T11" fmla="*/ 22 h 56"/>
                <a:gd name="T12" fmla="*/ 2 w 59"/>
                <a:gd name="T13" fmla="*/ 16 h 56"/>
                <a:gd name="T14" fmla="*/ 7 w 59"/>
                <a:gd name="T15" fmla="*/ 11 h 56"/>
                <a:gd name="T16" fmla="*/ 15 w 59"/>
                <a:gd name="T17" fmla="*/ 7 h 56"/>
                <a:gd name="T18" fmla="*/ 24 w 59"/>
                <a:gd name="T19" fmla="*/ 2 h 56"/>
                <a:gd name="T20" fmla="*/ 24 w 59"/>
                <a:gd name="T21" fmla="*/ 2 h 56"/>
                <a:gd name="T22" fmla="*/ 35 w 59"/>
                <a:gd name="T23" fmla="*/ 0 h 56"/>
                <a:gd name="T24" fmla="*/ 43 w 59"/>
                <a:gd name="T25" fmla="*/ 0 h 56"/>
                <a:gd name="T26" fmla="*/ 49 w 59"/>
                <a:gd name="T27" fmla="*/ 3 h 56"/>
                <a:gd name="T28" fmla="*/ 54 w 59"/>
                <a:gd name="T29" fmla="*/ 7 h 56"/>
                <a:gd name="T30" fmla="*/ 57 w 59"/>
                <a:gd name="T31" fmla="*/ 13 h 56"/>
                <a:gd name="T32" fmla="*/ 59 w 59"/>
                <a:gd name="T33" fmla="*/ 19 h 56"/>
                <a:gd name="T34" fmla="*/ 59 w 59"/>
                <a:gd name="T35" fmla="*/ 27 h 56"/>
                <a:gd name="T36" fmla="*/ 59 w 59"/>
                <a:gd name="T37" fmla="*/ 33 h 56"/>
                <a:gd name="T38" fmla="*/ 56 w 59"/>
                <a:gd name="T39" fmla="*/ 41 h 56"/>
                <a:gd name="T40" fmla="*/ 53 w 59"/>
                <a:gd name="T41" fmla="*/ 46 h 56"/>
                <a:gd name="T42" fmla="*/ 46 w 59"/>
                <a:gd name="T43" fmla="*/ 51 h 56"/>
                <a:gd name="T44" fmla="*/ 41 w 59"/>
                <a:gd name="T45" fmla="*/ 56 h 56"/>
                <a:gd name="T46" fmla="*/ 34 w 59"/>
                <a:gd name="T47" fmla="*/ 56 h 56"/>
                <a:gd name="T48" fmla="*/ 27 w 59"/>
                <a:gd name="T49" fmla="*/ 56 h 56"/>
                <a:gd name="T50" fmla="*/ 18 w 59"/>
                <a:gd name="T51" fmla="*/ 51 h 56"/>
                <a:gd name="T52" fmla="*/ 10 w 59"/>
                <a:gd name="T53" fmla="*/ 45 h 56"/>
                <a:gd name="T54" fmla="*/ 10 w 59"/>
                <a:gd name="T5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56">
                  <a:moveTo>
                    <a:pt x="10" y="45"/>
                  </a:moveTo>
                  <a:lnTo>
                    <a:pt x="10" y="45"/>
                  </a:lnTo>
                  <a:lnTo>
                    <a:pt x="5" y="40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3"/>
                  </a:lnTo>
                  <a:lnTo>
                    <a:pt x="54" y="7"/>
                  </a:lnTo>
                  <a:lnTo>
                    <a:pt x="57" y="13"/>
                  </a:lnTo>
                  <a:lnTo>
                    <a:pt x="59" y="19"/>
                  </a:lnTo>
                  <a:lnTo>
                    <a:pt x="59" y="27"/>
                  </a:lnTo>
                  <a:lnTo>
                    <a:pt x="59" y="33"/>
                  </a:lnTo>
                  <a:lnTo>
                    <a:pt x="56" y="41"/>
                  </a:lnTo>
                  <a:lnTo>
                    <a:pt x="53" y="46"/>
                  </a:lnTo>
                  <a:lnTo>
                    <a:pt x="46" y="51"/>
                  </a:lnTo>
                  <a:lnTo>
                    <a:pt x="41" y="56"/>
                  </a:lnTo>
                  <a:lnTo>
                    <a:pt x="34" y="56"/>
                  </a:lnTo>
                  <a:lnTo>
                    <a:pt x="27" y="56"/>
                  </a:lnTo>
                  <a:lnTo>
                    <a:pt x="18" y="51"/>
                  </a:lnTo>
                  <a:lnTo>
                    <a:pt x="1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E85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8" name="Freeform 63"/>
            <p:cNvSpPr>
              <a:spLocks noEditPoints="1"/>
            </p:cNvSpPr>
            <p:nvPr/>
          </p:nvSpPr>
          <p:spPr bwMode="auto">
            <a:xfrm>
              <a:off x="3773" y="2699"/>
              <a:ext cx="72" cy="143"/>
            </a:xfrm>
            <a:custGeom>
              <a:avLst/>
              <a:gdLst>
                <a:gd name="T0" fmla="*/ 50 w 142"/>
                <a:gd name="T1" fmla="*/ 246 h 287"/>
                <a:gd name="T2" fmla="*/ 61 w 142"/>
                <a:gd name="T3" fmla="*/ 266 h 287"/>
                <a:gd name="T4" fmla="*/ 53 w 142"/>
                <a:gd name="T5" fmla="*/ 282 h 287"/>
                <a:gd name="T6" fmla="*/ 38 w 142"/>
                <a:gd name="T7" fmla="*/ 287 h 287"/>
                <a:gd name="T8" fmla="*/ 19 w 142"/>
                <a:gd name="T9" fmla="*/ 271 h 287"/>
                <a:gd name="T10" fmla="*/ 20 w 142"/>
                <a:gd name="T11" fmla="*/ 254 h 287"/>
                <a:gd name="T12" fmla="*/ 42 w 142"/>
                <a:gd name="T13" fmla="*/ 242 h 287"/>
                <a:gd name="T14" fmla="*/ 84 w 142"/>
                <a:gd name="T15" fmla="*/ 179 h 287"/>
                <a:gd name="T16" fmla="*/ 115 w 142"/>
                <a:gd name="T17" fmla="*/ 141 h 287"/>
                <a:gd name="T18" fmla="*/ 133 w 142"/>
                <a:gd name="T19" fmla="*/ 110 h 287"/>
                <a:gd name="T20" fmla="*/ 142 w 142"/>
                <a:gd name="T21" fmla="*/ 72 h 287"/>
                <a:gd name="T22" fmla="*/ 141 w 142"/>
                <a:gd name="T23" fmla="*/ 53 h 287"/>
                <a:gd name="T24" fmla="*/ 139 w 142"/>
                <a:gd name="T25" fmla="*/ 48 h 287"/>
                <a:gd name="T26" fmla="*/ 137 w 142"/>
                <a:gd name="T27" fmla="*/ 46 h 287"/>
                <a:gd name="T28" fmla="*/ 126 w 142"/>
                <a:gd name="T29" fmla="*/ 27 h 287"/>
                <a:gd name="T30" fmla="*/ 106 w 142"/>
                <a:gd name="T31" fmla="*/ 10 h 287"/>
                <a:gd name="T32" fmla="*/ 68 w 142"/>
                <a:gd name="T33" fmla="*/ 0 h 287"/>
                <a:gd name="T34" fmla="*/ 41 w 142"/>
                <a:gd name="T35" fmla="*/ 5 h 287"/>
                <a:gd name="T36" fmla="*/ 17 w 142"/>
                <a:gd name="T37" fmla="*/ 18 h 287"/>
                <a:gd name="T38" fmla="*/ 4 w 142"/>
                <a:gd name="T39" fmla="*/ 38 h 287"/>
                <a:gd name="T40" fmla="*/ 0 w 142"/>
                <a:gd name="T41" fmla="*/ 57 h 287"/>
                <a:gd name="T42" fmla="*/ 6 w 142"/>
                <a:gd name="T43" fmla="*/ 89 h 287"/>
                <a:gd name="T44" fmla="*/ 12 w 142"/>
                <a:gd name="T45" fmla="*/ 100 h 287"/>
                <a:gd name="T46" fmla="*/ 22 w 142"/>
                <a:gd name="T47" fmla="*/ 103 h 287"/>
                <a:gd name="T48" fmla="*/ 28 w 142"/>
                <a:gd name="T49" fmla="*/ 95 h 287"/>
                <a:gd name="T50" fmla="*/ 30 w 142"/>
                <a:gd name="T51" fmla="*/ 73 h 287"/>
                <a:gd name="T52" fmla="*/ 35 w 142"/>
                <a:gd name="T53" fmla="*/ 53 h 287"/>
                <a:gd name="T54" fmla="*/ 38 w 142"/>
                <a:gd name="T55" fmla="*/ 49 h 287"/>
                <a:gd name="T56" fmla="*/ 47 w 142"/>
                <a:gd name="T57" fmla="*/ 42 h 287"/>
                <a:gd name="T58" fmla="*/ 58 w 142"/>
                <a:gd name="T59" fmla="*/ 38 h 287"/>
                <a:gd name="T60" fmla="*/ 80 w 142"/>
                <a:gd name="T61" fmla="*/ 40 h 287"/>
                <a:gd name="T62" fmla="*/ 91 w 142"/>
                <a:gd name="T63" fmla="*/ 46 h 287"/>
                <a:gd name="T64" fmla="*/ 101 w 142"/>
                <a:gd name="T65" fmla="*/ 59 h 287"/>
                <a:gd name="T66" fmla="*/ 101 w 142"/>
                <a:gd name="T67" fmla="*/ 61 h 287"/>
                <a:gd name="T68" fmla="*/ 101 w 142"/>
                <a:gd name="T69" fmla="*/ 62 h 287"/>
                <a:gd name="T70" fmla="*/ 101 w 142"/>
                <a:gd name="T71" fmla="*/ 83 h 287"/>
                <a:gd name="T72" fmla="*/ 91 w 142"/>
                <a:gd name="T73" fmla="*/ 110 h 287"/>
                <a:gd name="T74" fmla="*/ 69 w 142"/>
                <a:gd name="T75" fmla="*/ 143 h 287"/>
                <a:gd name="T76" fmla="*/ 58 w 142"/>
                <a:gd name="T77" fmla="*/ 155 h 287"/>
                <a:gd name="T78" fmla="*/ 39 w 142"/>
                <a:gd name="T79" fmla="*/ 181 h 287"/>
                <a:gd name="T80" fmla="*/ 33 w 142"/>
                <a:gd name="T81" fmla="*/ 198 h 287"/>
                <a:gd name="T82" fmla="*/ 36 w 142"/>
                <a:gd name="T83" fmla="*/ 211 h 287"/>
                <a:gd name="T84" fmla="*/ 44 w 142"/>
                <a:gd name="T85" fmla="*/ 214 h 287"/>
                <a:gd name="T86" fmla="*/ 61 w 142"/>
                <a:gd name="T87" fmla="*/ 197 h 287"/>
                <a:gd name="T88" fmla="*/ 80 w 142"/>
                <a:gd name="T89" fmla="*/ 181 h 287"/>
                <a:gd name="T90" fmla="*/ 84 w 142"/>
                <a:gd name="T91" fmla="*/ 17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2" h="287">
                  <a:moveTo>
                    <a:pt x="42" y="242"/>
                  </a:moveTo>
                  <a:lnTo>
                    <a:pt x="42" y="242"/>
                  </a:lnTo>
                  <a:lnTo>
                    <a:pt x="50" y="246"/>
                  </a:lnTo>
                  <a:lnTo>
                    <a:pt x="57" y="250"/>
                  </a:lnTo>
                  <a:lnTo>
                    <a:pt x="60" y="258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58" y="276"/>
                  </a:lnTo>
                  <a:lnTo>
                    <a:pt x="53" y="282"/>
                  </a:lnTo>
                  <a:lnTo>
                    <a:pt x="46" y="285"/>
                  </a:lnTo>
                  <a:lnTo>
                    <a:pt x="38" y="287"/>
                  </a:lnTo>
                  <a:lnTo>
                    <a:pt x="38" y="287"/>
                  </a:lnTo>
                  <a:lnTo>
                    <a:pt x="30" y="284"/>
                  </a:lnTo>
                  <a:lnTo>
                    <a:pt x="23" y="279"/>
                  </a:lnTo>
                  <a:lnTo>
                    <a:pt x="19" y="271"/>
                  </a:lnTo>
                  <a:lnTo>
                    <a:pt x="19" y="263"/>
                  </a:lnTo>
                  <a:lnTo>
                    <a:pt x="19" y="263"/>
                  </a:lnTo>
                  <a:lnTo>
                    <a:pt x="20" y="254"/>
                  </a:lnTo>
                  <a:lnTo>
                    <a:pt x="27" y="247"/>
                  </a:lnTo>
                  <a:lnTo>
                    <a:pt x="33" y="244"/>
                  </a:lnTo>
                  <a:lnTo>
                    <a:pt x="42" y="242"/>
                  </a:lnTo>
                  <a:lnTo>
                    <a:pt x="42" y="242"/>
                  </a:lnTo>
                  <a:close/>
                  <a:moveTo>
                    <a:pt x="84" y="179"/>
                  </a:moveTo>
                  <a:lnTo>
                    <a:pt x="84" y="179"/>
                  </a:lnTo>
                  <a:lnTo>
                    <a:pt x="95" y="167"/>
                  </a:lnTo>
                  <a:lnTo>
                    <a:pt x="106" y="154"/>
                  </a:lnTo>
                  <a:lnTo>
                    <a:pt x="115" y="141"/>
                  </a:lnTo>
                  <a:lnTo>
                    <a:pt x="125" y="127"/>
                  </a:lnTo>
                  <a:lnTo>
                    <a:pt x="125" y="127"/>
                  </a:lnTo>
                  <a:lnTo>
                    <a:pt x="133" y="110"/>
                  </a:lnTo>
                  <a:lnTo>
                    <a:pt x="139" y="91"/>
                  </a:lnTo>
                  <a:lnTo>
                    <a:pt x="139" y="91"/>
                  </a:lnTo>
                  <a:lnTo>
                    <a:pt x="142" y="72"/>
                  </a:lnTo>
                  <a:lnTo>
                    <a:pt x="142" y="62"/>
                  </a:lnTo>
                  <a:lnTo>
                    <a:pt x="141" y="53"/>
                  </a:lnTo>
                  <a:lnTo>
                    <a:pt x="141" y="53"/>
                  </a:lnTo>
                  <a:lnTo>
                    <a:pt x="139" y="49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33" y="37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17" y="16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93" y="4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1" y="5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17" y="1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" y="4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73"/>
                  </a:lnTo>
                  <a:lnTo>
                    <a:pt x="6" y="89"/>
                  </a:lnTo>
                  <a:lnTo>
                    <a:pt x="6" y="89"/>
                  </a:lnTo>
                  <a:lnTo>
                    <a:pt x="9" y="95"/>
                  </a:lnTo>
                  <a:lnTo>
                    <a:pt x="12" y="100"/>
                  </a:lnTo>
                  <a:lnTo>
                    <a:pt x="17" y="103"/>
                  </a:lnTo>
                  <a:lnTo>
                    <a:pt x="20" y="103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7" y="100"/>
                  </a:lnTo>
                  <a:lnTo>
                    <a:pt x="28" y="95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30" y="73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38" y="49"/>
                  </a:lnTo>
                  <a:lnTo>
                    <a:pt x="38" y="49"/>
                  </a:lnTo>
                  <a:lnTo>
                    <a:pt x="41" y="45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52" y="38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6" y="37"/>
                  </a:lnTo>
                  <a:lnTo>
                    <a:pt x="72" y="38"/>
                  </a:lnTo>
                  <a:lnTo>
                    <a:pt x="80" y="40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6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101" y="59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1" y="62"/>
                  </a:lnTo>
                  <a:lnTo>
                    <a:pt x="101" y="62"/>
                  </a:lnTo>
                  <a:lnTo>
                    <a:pt x="103" y="73"/>
                  </a:lnTo>
                  <a:lnTo>
                    <a:pt x="101" y="83"/>
                  </a:lnTo>
                  <a:lnTo>
                    <a:pt x="101" y="83"/>
                  </a:lnTo>
                  <a:lnTo>
                    <a:pt x="96" y="97"/>
                  </a:lnTo>
                  <a:lnTo>
                    <a:pt x="91" y="110"/>
                  </a:lnTo>
                  <a:lnTo>
                    <a:pt x="91" y="110"/>
                  </a:lnTo>
                  <a:lnTo>
                    <a:pt x="77" y="133"/>
                  </a:lnTo>
                  <a:lnTo>
                    <a:pt x="69" y="143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58" y="155"/>
                  </a:lnTo>
                  <a:lnTo>
                    <a:pt x="58" y="155"/>
                  </a:lnTo>
                  <a:lnTo>
                    <a:pt x="47" y="168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6" y="189"/>
                  </a:lnTo>
                  <a:lnTo>
                    <a:pt x="33" y="198"/>
                  </a:lnTo>
                  <a:lnTo>
                    <a:pt x="33" y="205"/>
                  </a:lnTo>
                  <a:lnTo>
                    <a:pt x="35" y="208"/>
                  </a:lnTo>
                  <a:lnTo>
                    <a:pt x="36" y="211"/>
                  </a:lnTo>
                  <a:lnTo>
                    <a:pt x="41" y="214"/>
                  </a:lnTo>
                  <a:lnTo>
                    <a:pt x="41" y="214"/>
                  </a:lnTo>
                  <a:lnTo>
                    <a:pt x="44" y="214"/>
                  </a:lnTo>
                  <a:lnTo>
                    <a:pt x="46" y="212"/>
                  </a:lnTo>
                  <a:lnTo>
                    <a:pt x="52" y="208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71" y="189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4" y="179"/>
                  </a:lnTo>
                  <a:lnTo>
                    <a:pt x="84" y="179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9" name="Freeform 64"/>
            <p:cNvSpPr>
              <a:spLocks noEditPoints="1"/>
            </p:cNvSpPr>
            <p:nvPr/>
          </p:nvSpPr>
          <p:spPr bwMode="auto">
            <a:xfrm>
              <a:off x="3670" y="2707"/>
              <a:ext cx="73" cy="142"/>
            </a:xfrm>
            <a:custGeom>
              <a:avLst/>
              <a:gdLst>
                <a:gd name="T0" fmla="*/ 124 w 148"/>
                <a:gd name="T1" fmla="*/ 240 h 283"/>
                <a:gd name="T2" fmla="*/ 141 w 148"/>
                <a:gd name="T3" fmla="*/ 255 h 283"/>
                <a:gd name="T4" fmla="*/ 141 w 148"/>
                <a:gd name="T5" fmla="*/ 272 h 283"/>
                <a:gd name="T6" fmla="*/ 127 w 148"/>
                <a:gd name="T7" fmla="*/ 281 h 283"/>
                <a:gd name="T8" fmla="*/ 105 w 148"/>
                <a:gd name="T9" fmla="*/ 275 h 283"/>
                <a:gd name="T10" fmla="*/ 100 w 148"/>
                <a:gd name="T11" fmla="*/ 259 h 283"/>
                <a:gd name="T12" fmla="*/ 114 w 148"/>
                <a:gd name="T13" fmla="*/ 240 h 283"/>
                <a:gd name="T14" fmla="*/ 129 w 148"/>
                <a:gd name="T15" fmla="*/ 166 h 283"/>
                <a:gd name="T16" fmla="*/ 144 w 148"/>
                <a:gd name="T17" fmla="*/ 118 h 283"/>
                <a:gd name="T18" fmla="*/ 148 w 148"/>
                <a:gd name="T19" fmla="*/ 82 h 283"/>
                <a:gd name="T20" fmla="*/ 141 w 148"/>
                <a:gd name="T21" fmla="*/ 44 h 283"/>
                <a:gd name="T22" fmla="*/ 132 w 148"/>
                <a:gd name="T23" fmla="*/ 27 h 283"/>
                <a:gd name="T24" fmla="*/ 129 w 148"/>
                <a:gd name="T25" fmla="*/ 24 h 283"/>
                <a:gd name="T26" fmla="*/ 127 w 148"/>
                <a:gd name="T27" fmla="*/ 22 h 283"/>
                <a:gd name="T28" fmla="*/ 110 w 148"/>
                <a:gd name="T29" fmla="*/ 8 h 283"/>
                <a:gd name="T30" fmla="*/ 83 w 148"/>
                <a:gd name="T31" fmla="*/ 0 h 283"/>
                <a:gd name="T32" fmla="*/ 45 w 148"/>
                <a:gd name="T33" fmla="*/ 6 h 283"/>
                <a:gd name="T34" fmla="*/ 21 w 148"/>
                <a:gd name="T35" fmla="*/ 20 h 283"/>
                <a:gd name="T36" fmla="*/ 5 w 148"/>
                <a:gd name="T37" fmla="*/ 43 h 283"/>
                <a:gd name="T38" fmla="*/ 0 w 148"/>
                <a:gd name="T39" fmla="*/ 66 h 283"/>
                <a:gd name="T40" fmla="*/ 4 w 148"/>
                <a:gd name="T41" fmla="*/ 85 h 283"/>
                <a:gd name="T42" fmla="*/ 23 w 148"/>
                <a:gd name="T43" fmla="*/ 114 h 283"/>
                <a:gd name="T44" fmla="*/ 32 w 148"/>
                <a:gd name="T45" fmla="*/ 120 h 283"/>
                <a:gd name="T46" fmla="*/ 43 w 148"/>
                <a:gd name="T47" fmla="*/ 118 h 283"/>
                <a:gd name="T48" fmla="*/ 45 w 148"/>
                <a:gd name="T49" fmla="*/ 109 h 283"/>
                <a:gd name="T50" fmla="*/ 37 w 148"/>
                <a:gd name="T51" fmla="*/ 88 h 283"/>
                <a:gd name="T52" fmla="*/ 35 w 148"/>
                <a:gd name="T53" fmla="*/ 68 h 283"/>
                <a:gd name="T54" fmla="*/ 35 w 148"/>
                <a:gd name="T55" fmla="*/ 63 h 283"/>
                <a:gd name="T56" fmla="*/ 42 w 148"/>
                <a:gd name="T57" fmla="*/ 54 h 283"/>
                <a:gd name="T58" fmla="*/ 51 w 148"/>
                <a:gd name="T59" fmla="*/ 44 h 283"/>
                <a:gd name="T60" fmla="*/ 72 w 148"/>
                <a:gd name="T61" fmla="*/ 39 h 283"/>
                <a:gd name="T62" fmla="*/ 84 w 148"/>
                <a:gd name="T63" fmla="*/ 41 h 283"/>
                <a:gd name="T64" fmla="*/ 99 w 148"/>
                <a:gd name="T65" fmla="*/ 49 h 283"/>
                <a:gd name="T66" fmla="*/ 99 w 148"/>
                <a:gd name="T67" fmla="*/ 49 h 283"/>
                <a:gd name="T68" fmla="*/ 100 w 148"/>
                <a:gd name="T69" fmla="*/ 50 h 283"/>
                <a:gd name="T70" fmla="*/ 106 w 148"/>
                <a:gd name="T71" fmla="*/ 69 h 283"/>
                <a:gd name="T72" fmla="*/ 108 w 148"/>
                <a:gd name="T73" fmla="*/ 98 h 283"/>
                <a:gd name="T74" fmla="*/ 102 w 148"/>
                <a:gd name="T75" fmla="*/ 137 h 283"/>
                <a:gd name="T76" fmla="*/ 97 w 148"/>
                <a:gd name="T77" fmla="*/ 153 h 283"/>
                <a:gd name="T78" fmla="*/ 89 w 148"/>
                <a:gd name="T79" fmla="*/ 185 h 283"/>
                <a:gd name="T80" fmla="*/ 91 w 148"/>
                <a:gd name="T81" fmla="*/ 202 h 283"/>
                <a:gd name="T82" fmla="*/ 97 w 148"/>
                <a:gd name="T83" fmla="*/ 213 h 283"/>
                <a:gd name="T84" fmla="*/ 105 w 148"/>
                <a:gd name="T85" fmla="*/ 213 h 283"/>
                <a:gd name="T86" fmla="*/ 114 w 148"/>
                <a:gd name="T87" fmla="*/ 190 h 283"/>
                <a:gd name="T88" fmla="*/ 125 w 148"/>
                <a:gd name="T89" fmla="*/ 169 h 283"/>
                <a:gd name="T90" fmla="*/ 129 w 148"/>
                <a:gd name="T91" fmla="*/ 1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" h="283">
                  <a:moveTo>
                    <a:pt x="114" y="240"/>
                  </a:moveTo>
                  <a:lnTo>
                    <a:pt x="114" y="240"/>
                  </a:lnTo>
                  <a:lnTo>
                    <a:pt x="124" y="240"/>
                  </a:lnTo>
                  <a:lnTo>
                    <a:pt x="132" y="242"/>
                  </a:lnTo>
                  <a:lnTo>
                    <a:pt x="138" y="247"/>
                  </a:lnTo>
                  <a:lnTo>
                    <a:pt x="141" y="255"/>
                  </a:lnTo>
                  <a:lnTo>
                    <a:pt x="141" y="255"/>
                  </a:lnTo>
                  <a:lnTo>
                    <a:pt x="143" y="264"/>
                  </a:lnTo>
                  <a:lnTo>
                    <a:pt x="141" y="272"/>
                  </a:lnTo>
                  <a:lnTo>
                    <a:pt x="135" y="278"/>
                  </a:lnTo>
                  <a:lnTo>
                    <a:pt x="127" y="281"/>
                  </a:lnTo>
                  <a:lnTo>
                    <a:pt x="127" y="281"/>
                  </a:lnTo>
                  <a:lnTo>
                    <a:pt x="119" y="283"/>
                  </a:lnTo>
                  <a:lnTo>
                    <a:pt x="111" y="280"/>
                  </a:lnTo>
                  <a:lnTo>
                    <a:pt x="105" y="275"/>
                  </a:lnTo>
                  <a:lnTo>
                    <a:pt x="100" y="267"/>
                  </a:lnTo>
                  <a:lnTo>
                    <a:pt x="100" y="267"/>
                  </a:lnTo>
                  <a:lnTo>
                    <a:pt x="100" y="259"/>
                  </a:lnTo>
                  <a:lnTo>
                    <a:pt x="102" y="251"/>
                  </a:lnTo>
                  <a:lnTo>
                    <a:pt x="106" y="245"/>
                  </a:lnTo>
                  <a:lnTo>
                    <a:pt x="114" y="240"/>
                  </a:lnTo>
                  <a:lnTo>
                    <a:pt x="114" y="240"/>
                  </a:lnTo>
                  <a:close/>
                  <a:moveTo>
                    <a:pt x="129" y="166"/>
                  </a:moveTo>
                  <a:lnTo>
                    <a:pt x="129" y="166"/>
                  </a:lnTo>
                  <a:lnTo>
                    <a:pt x="135" y="150"/>
                  </a:lnTo>
                  <a:lnTo>
                    <a:pt x="140" y="134"/>
                  </a:lnTo>
                  <a:lnTo>
                    <a:pt x="144" y="118"/>
                  </a:lnTo>
                  <a:lnTo>
                    <a:pt x="146" y="101"/>
                  </a:lnTo>
                  <a:lnTo>
                    <a:pt x="146" y="101"/>
                  </a:lnTo>
                  <a:lnTo>
                    <a:pt x="148" y="82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41" y="44"/>
                  </a:lnTo>
                  <a:lnTo>
                    <a:pt x="137" y="36"/>
                  </a:lnTo>
                  <a:lnTo>
                    <a:pt x="132" y="27"/>
                  </a:lnTo>
                  <a:lnTo>
                    <a:pt x="132" y="27"/>
                  </a:lnTo>
                  <a:lnTo>
                    <a:pt x="130" y="25"/>
                  </a:lnTo>
                  <a:lnTo>
                    <a:pt x="130" y="25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19" y="14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97" y="3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68" y="0"/>
                  </a:lnTo>
                  <a:lnTo>
                    <a:pt x="56" y="3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1" y="20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5" y="43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6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12" y="99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7" y="117"/>
                  </a:lnTo>
                  <a:lnTo>
                    <a:pt x="32" y="120"/>
                  </a:lnTo>
                  <a:lnTo>
                    <a:pt x="38" y="122"/>
                  </a:lnTo>
                  <a:lnTo>
                    <a:pt x="40" y="120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5" y="115"/>
                  </a:lnTo>
                  <a:lnTo>
                    <a:pt x="45" y="109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37" y="88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8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6" y="49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7" y="41"/>
                  </a:lnTo>
                  <a:lnTo>
                    <a:pt x="65" y="39"/>
                  </a:lnTo>
                  <a:lnTo>
                    <a:pt x="72" y="39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4" y="41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5" y="60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8" y="84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05" y="125"/>
                  </a:lnTo>
                  <a:lnTo>
                    <a:pt x="102" y="137"/>
                  </a:lnTo>
                  <a:lnTo>
                    <a:pt x="97" y="150"/>
                  </a:lnTo>
                  <a:lnTo>
                    <a:pt x="97" y="150"/>
                  </a:lnTo>
                  <a:lnTo>
                    <a:pt x="97" y="153"/>
                  </a:lnTo>
                  <a:lnTo>
                    <a:pt x="97" y="153"/>
                  </a:lnTo>
                  <a:lnTo>
                    <a:pt x="91" y="169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89" y="193"/>
                  </a:lnTo>
                  <a:lnTo>
                    <a:pt x="91" y="202"/>
                  </a:lnTo>
                  <a:lnTo>
                    <a:pt x="92" y="207"/>
                  </a:lnTo>
                  <a:lnTo>
                    <a:pt x="94" y="212"/>
                  </a:lnTo>
                  <a:lnTo>
                    <a:pt x="97" y="213"/>
                  </a:lnTo>
                  <a:lnTo>
                    <a:pt x="102" y="213"/>
                  </a:lnTo>
                  <a:lnTo>
                    <a:pt x="102" y="213"/>
                  </a:lnTo>
                  <a:lnTo>
                    <a:pt x="105" y="213"/>
                  </a:lnTo>
                  <a:lnTo>
                    <a:pt x="106" y="210"/>
                  </a:lnTo>
                  <a:lnTo>
                    <a:pt x="111" y="204"/>
                  </a:lnTo>
                  <a:lnTo>
                    <a:pt x="114" y="190"/>
                  </a:lnTo>
                  <a:lnTo>
                    <a:pt x="114" y="190"/>
                  </a:lnTo>
                  <a:lnTo>
                    <a:pt x="121" y="179"/>
                  </a:lnTo>
                  <a:lnTo>
                    <a:pt x="125" y="169"/>
                  </a:lnTo>
                  <a:lnTo>
                    <a:pt x="125" y="169"/>
                  </a:lnTo>
                  <a:lnTo>
                    <a:pt x="129" y="166"/>
                  </a:lnTo>
                  <a:lnTo>
                    <a:pt x="129" y="166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70" name="Group 73"/>
          <p:cNvGrpSpPr>
            <a:grpSpLocks noChangeAspect="1"/>
          </p:cNvGrpSpPr>
          <p:nvPr/>
        </p:nvGrpSpPr>
        <p:grpSpPr bwMode="auto">
          <a:xfrm>
            <a:off x="6827544" y="3796060"/>
            <a:ext cx="742950" cy="528637"/>
            <a:chOff x="4058" y="2633"/>
            <a:chExt cx="468" cy="333"/>
          </a:xfrm>
        </p:grpSpPr>
        <p:sp>
          <p:nvSpPr>
            <p:cNvPr id="171" name="AutoShape 72"/>
            <p:cNvSpPr>
              <a:spLocks noChangeAspect="1" noChangeArrowheads="1" noTextEdit="1"/>
            </p:cNvSpPr>
            <p:nvPr/>
          </p:nvSpPr>
          <p:spPr bwMode="auto">
            <a:xfrm>
              <a:off x="4058" y="2633"/>
              <a:ext cx="468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2" name="Freeform 75"/>
            <p:cNvSpPr>
              <a:spLocks/>
            </p:cNvSpPr>
            <p:nvPr/>
          </p:nvSpPr>
          <p:spPr bwMode="auto">
            <a:xfrm>
              <a:off x="4058" y="2633"/>
              <a:ext cx="451" cy="320"/>
            </a:xfrm>
            <a:custGeom>
              <a:avLst/>
              <a:gdLst>
                <a:gd name="T0" fmla="*/ 100 w 451"/>
                <a:gd name="T1" fmla="*/ 75 h 320"/>
                <a:gd name="T2" fmla="*/ 104 w 451"/>
                <a:gd name="T3" fmla="*/ 54 h 320"/>
                <a:gd name="T4" fmla="*/ 111 w 451"/>
                <a:gd name="T5" fmla="*/ 38 h 320"/>
                <a:gd name="T6" fmla="*/ 121 w 451"/>
                <a:gd name="T7" fmla="*/ 24 h 320"/>
                <a:gd name="T8" fmla="*/ 134 w 451"/>
                <a:gd name="T9" fmla="*/ 13 h 320"/>
                <a:gd name="T10" fmla="*/ 148 w 451"/>
                <a:gd name="T11" fmla="*/ 6 h 320"/>
                <a:gd name="T12" fmla="*/ 179 w 451"/>
                <a:gd name="T13" fmla="*/ 0 h 320"/>
                <a:gd name="T14" fmla="*/ 211 w 451"/>
                <a:gd name="T15" fmla="*/ 4 h 320"/>
                <a:gd name="T16" fmla="*/ 239 w 451"/>
                <a:gd name="T17" fmla="*/ 15 h 320"/>
                <a:gd name="T18" fmla="*/ 254 w 451"/>
                <a:gd name="T19" fmla="*/ 29 h 320"/>
                <a:gd name="T20" fmla="*/ 261 w 451"/>
                <a:gd name="T21" fmla="*/ 40 h 320"/>
                <a:gd name="T22" fmla="*/ 265 w 451"/>
                <a:gd name="T23" fmla="*/ 53 h 320"/>
                <a:gd name="T24" fmla="*/ 263 w 451"/>
                <a:gd name="T25" fmla="*/ 67 h 320"/>
                <a:gd name="T26" fmla="*/ 261 w 451"/>
                <a:gd name="T27" fmla="*/ 75 h 320"/>
                <a:gd name="T28" fmla="*/ 272 w 451"/>
                <a:gd name="T29" fmla="*/ 73 h 320"/>
                <a:gd name="T30" fmla="*/ 285 w 451"/>
                <a:gd name="T31" fmla="*/ 75 h 320"/>
                <a:gd name="T32" fmla="*/ 299 w 451"/>
                <a:gd name="T33" fmla="*/ 82 h 320"/>
                <a:gd name="T34" fmla="*/ 305 w 451"/>
                <a:gd name="T35" fmla="*/ 88 h 320"/>
                <a:gd name="T36" fmla="*/ 321 w 451"/>
                <a:gd name="T37" fmla="*/ 72 h 320"/>
                <a:gd name="T38" fmla="*/ 337 w 451"/>
                <a:gd name="T39" fmla="*/ 61 h 320"/>
                <a:gd name="T40" fmla="*/ 352 w 451"/>
                <a:gd name="T41" fmla="*/ 55 h 320"/>
                <a:gd name="T42" fmla="*/ 366 w 451"/>
                <a:gd name="T43" fmla="*/ 54 h 320"/>
                <a:gd name="T44" fmla="*/ 380 w 451"/>
                <a:gd name="T45" fmla="*/ 56 h 320"/>
                <a:gd name="T46" fmla="*/ 392 w 451"/>
                <a:gd name="T47" fmla="*/ 61 h 320"/>
                <a:gd name="T48" fmla="*/ 415 w 451"/>
                <a:gd name="T49" fmla="*/ 82 h 320"/>
                <a:gd name="T50" fmla="*/ 432 w 451"/>
                <a:gd name="T51" fmla="*/ 110 h 320"/>
                <a:gd name="T52" fmla="*/ 445 w 451"/>
                <a:gd name="T53" fmla="*/ 142 h 320"/>
                <a:gd name="T54" fmla="*/ 451 w 451"/>
                <a:gd name="T55" fmla="*/ 176 h 320"/>
                <a:gd name="T56" fmla="*/ 450 w 451"/>
                <a:gd name="T57" fmla="*/ 207 h 320"/>
                <a:gd name="T58" fmla="*/ 447 w 451"/>
                <a:gd name="T59" fmla="*/ 214 h 320"/>
                <a:gd name="T60" fmla="*/ 439 w 451"/>
                <a:gd name="T61" fmla="*/ 229 h 320"/>
                <a:gd name="T62" fmla="*/ 426 w 451"/>
                <a:gd name="T63" fmla="*/ 241 h 320"/>
                <a:gd name="T64" fmla="*/ 410 w 451"/>
                <a:gd name="T65" fmla="*/ 252 h 320"/>
                <a:gd name="T66" fmla="*/ 380 w 451"/>
                <a:gd name="T67" fmla="*/ 266 h 320"/>
                <a:gd name="T68" fmla="*/ 330 w 451"/>
                <a:gd name="T69" fmla="*/ 278 h 320"/>
                <a:gd name="T70" fmla="*/ 274 w 451"/>
                <a:gd name="T71" fmla="*/ 283 h 320"/>
                <a:gd name="T72" fmla="*/ 214 w 451"/>
                <a:gd name="T73" fmla="*/ 283 h 320"/>
                <a:gd name="T74" fmla="*/ 157 w 451"/>
                <a:gd name="T75" fmla="*/ 278 h 320"/>
                <a:gd name="T76" fmla="*/ 104 w 451"/>
                <a:gd name="T77" fmla="*/ 268 h 320"/>
                <a:gd name="T78" fmla="*/ 81 w 451"/>
                <a:gd name="T79" fmla="*/ 261 h 320"/>
                <a:gd name="T80" fmla="*/ 72 w 451"/>
                <a:gd name="T81" fmla="*/ 273 h 320"/>
                <a:gd name="T82" fmla="*/ 71 w 451"/>
                <a:gd name="T83" fmla="*/ 286 h 320"/>
                <a:gd name="T84" fmla="*/ 72 w 451"/>
                <a:gd name="T85" fmla="*/ 311 h 320"/>
                <a:gd name="T86" fmla="*/ 71 w 451"/>
                <a:gd name="T87" fmla="*/ 316 h 320"/>
                <a:gd name="T88" fmla="*/ 67 w 451"/>
                <a:gd name="T89" fmla="*/ 320 h 320"/>
                <a:gd name="T90" fmla="*/ 62 w 451"/>
                <a:gd name="T91" fmla="*/ 318 h 320"/>
                <a:gd name="T92" fmla="*/ 61 w 451"/>
                <a:gd name="T93" fmla="*/ 316 h 320"/>
                <a:gd name="T94" fmla="*/ 54 w 451"/>
                <a:gd name="T95" fmla="*/ 307 h 320"/>
                <a:gd name="T96" fmla="*/ 44 w 451"/>
                <a:gd name="T97" fmla="*/ 283 h 320"/>
                <a:gd name="T98" fmla="*/ 37 w 451"/>
                <a:gd name="T99" fmla="*/ 249 h 320"/>
                <a:gd name="T100" fmla="*/ 36 w 451"/>
                <a:gd name="T101" fmla="*/ 239 h 320"/>
                <a:gd name="T102" fmla="*/ 25 w 451"/>
                <a:gd name="T103" fmla="*/ 229 h 320"/>
                <a:gd name="T104" fmla="*/ 9 w 451"/>
                <a:gd name="T105" fmla="*/ 203 h 320"/>
                <a:gd name="T106" fmla="*/ 0 w 451"/>
                <a:gd name="T107" fmla="*/ 173 h 320"/>
                <a:gd name="T108" fmla="*/ 1 w 451"/>
                <a:gd name="T109" fmla="*/ 149 h 320"/>
                <a:gd name="T110" fmla="*/ 5 w 451"/>
                <a:gd name="T111" fmla="*/ 133 h 320"/>
                <a:gd name="T112" fmla="*/ 9 w 451"/>
                <a:gd name="T113" fmla="*/ 125 h 320"/>
                <a:gd name="T114" fmla="*/ 25 w 451"/>
                <a:gd name="T115" fmla="*/ 99 h 320"/>
                <a:gd name="T116" fmla="*/ 45 w 451"/>
                <a:gd name="T117" fmla="*/ 81 h 320"/>
                <a:gd name="T118" fmla="*/ 65 w 451"/>
                <a:gd name="T119" fmla="*/ 72 h 320"/>
                <a:gd name="T120" fmla="*/ 78 w 451"/>
                <a:gd name="T121" fmla="*/ 71 h 320"/>
                <a:gd name="T122" fmla="*/ 93 w 451"/>
                <a:gd name="T123" fmla="*/ 72 h 320"/>
                <a:gd name="T124" fmla="*/ 100 w 451"/>
                <a:gd name="T125" fmla="*/ 7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1" h="320">
                  <a:moveTo>
                    <a:pt x="100" y="75"/>
                  </a:moveTo>
                  <a:lnTo>
                    <a:pt x="100" y="75"/>
                  </a:lnTo>
                  <a:lnTo>
                    <a:pt x="102" y="64"/>
                  </a:lnTo>
                  <a:lnTo>
                    <a:pt x="104" y="54"/>
                  </a:lnTo>
                  <a:lnTo>
                    <a:pt x="107" y="45"/>
                  </a:lnTo>
                  <a:lnTo>
                    <a:pt x="111" y="38"/>
                  </a:lnTo>
                  <a:lnTo>
                    <a:pt x="116" y="31"/>
                  </a:lnTo>
                  <a:lnTo>
                    <a:pt x="121" y="24"/>
                  </a:lnTo>
                  <a:lnTo>
                    <a:pt x="127" y="18"/>
                  </a:lnTo>
                  <a:lnTo>
                    <a:pt x="134" y="13"/>
                  </a:lnTo>
                  <a:lnTo>
                    <a:pt x="141" y="10"/>
                  </a:lnTo>
                  <a:lnTo>
                    <a:pt x="148" y="6"/>
                  </a:lnTo>
                  <a:lnTo>
                    <a:pt x="163" y="1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4"/>
                  </a:lnTo>
                  <a:lnTo>
                    <a:pt x="225" y="9"/>
                  </a:lnTo>
                  <a:lnTo>
                    <a:pt x="239" y="15"/>
                  </a:lnTo>
                  <a:lnTo>
                    <a:pt x="250" y="24"/>
                  </a:lnTo>
                  <a:lnTo>
                    <a:pt x="254" y="29"/>
                  </a:lnTo>
                  <a:lnTo>
                    <a:pt x="257" y="34"/>
                  </a:lnTo>
                  <a:lnTo>
                    <a:pt x="261" y="40"/>
                  </a:lnTo>
                  <a:lnTo>
                    <a:pt x="263" y="47"/>
                  </a:lnTo>
                  <a:lnTo>
                    <a:pt x="265" y="53"/>
                  </a:lnTo>
                  <a:lnTo>
                    <a:pt x="265" y="60"/>
                  </a:lnTo>
                  <a:lnTo>
                    <a:pt x="263" y="67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6" y="73"/>
                  </a:lnTo>
                  <a:lnTo>
                    <a:pt x="272" y="73"/>
                  </a:lnTo>
                  <a:lnTo>
                    <a:pt x="278" y="73"/>
                  </a:lnTo>
                  <a:lnTo>
                    <a:pt x="285" y="75"/>
                  </a:lnTo>
                  <a:lnTo>
                    <a:pt x="293" y="77"/>
                  </a:lnTo>
                  <a:lnTo>
                    <a:pt x="299" y="82"/>
                  </a:lnTo>
                  <a:lnTo>
                    <a:pt x="305" y="88"/>
                  </a:lnTo>
                  <a:lnTo>
                    <a:pt x="305" y="88"/>
                  </a:lnTo>
                  <a:lnTo>
                    <a:pt x="312" y="80"/>
                  </a:lnTo>
                  <a:lnTo>
                    <a:pt x="321" y="72"/>
                  </a:lnTo>
                  <a:lnTo>
                    <a:pt x="328" y="66"/>
                  </a:lnTo>
                  <a:lnTo>
                    <a:pt x="337" y="61"/>
                  </a:lnTo>
                  <a:lnTo>
                    <a:pt x="344" y="58"/>
                  </a:lnTo>
                  <a:lnTo>
                    <a:pt x="352" y="55"/>
                  </a:lnTo>
                  <a:lnTo>
                    <a:pt x="359" y="54"/>
                  </a:lnTo>
                  <a:lnTo>
                    <a:pt x="366" y="54"/>
                  </a:lnTo>
                  <a:lnTo>
                    <a:pt x="372" y="54"/>
                  </a:lnTo>
                  <a:lnTo>
                    <a:pt x="380" y="56"/>
                  </a:lnTo>
                  <a:lnTo>
                    <a:pt x="386" y="59"/>
                  </a:lnTo>
                  <a:lnTo>
                    <a:pt x="392" y="61"/>
                  </a:lnTo>
                  <a:lnTo>
                    <a:pt x="404" y="70"/>
                  </a:lnTo>
                  <a:lnTo>
                    <a:pt x="415" y="82"/>
                  </a:lnTo>
                  <a:lnTo>
                    <a:pt x="425" y="94"/>
                  </a:lnTo>
                  <a:lnTo>
                    <a:pt x="432" y="110"/>
                  </a:lnTo>
                  <a:lnTo>
                    <a:pt x="440" y="126"/>
                  </a:lnTo>
                  <a:lnTo>
                    <a:pt x="445" y="142"/>
                  </a:lnTo>
                  <a:lnTo>
                    <a:pt x="448" y="159"/>
                  </a:lnTo>
                  <a:lnTo>
                    <a:pt x="451" y="176"/>
                  </a:lnTo>
                  <a:lnTo>
                    <a:pt x="451" y="192"/>
                  </a:lnTo>
                  <a:lnTo>
                    <a:pt x="450" y="207"/>
                  </a:lnTo>
                  <a:lnTo>
                    <a:pt x="450" y="207"/>
                  </a:lnTo>
                  <a:lnTo>
                    <a:pt x="447" y="214"/>
                  </a:lnTo>
                  <a:lnTo>
                    <a:pt x="443" y="222"/>
                  </a:lnTo>
                  <a:lnTo>
                    <a:pt x="439" y="229"/>
                  </a:lnTo>
                  <a:lnTo>
                    <a:pt x="432" y="235"/>
                  </a:lnTo>
                  <a:lnTo>
                    <a:pt x="426" y="241"/>
                  </a:lnTo>
                  <a:lnTo>
                    <a:pt x="419" y="247"/>
                  </a:lnTo>
                  <a:lnTo>
                    <a:pt x="410" y="252"/>
                  </a:lnTo>
                  <a:lnTo>
                    <a:pt x="401" y="257"/>
                  </a:lnTo>
                  <a:lnTo>
                    <a:pt x="380" y="266"/>
                  </a:lnTo>
                  <a:lnTo>
                    <a:pt x="357" y="272"/>
                  </a:lnTo>
                  <a:lnTo>
                    <a:pt x="330" y="278"/>
                  </a:lnTo>
                  <a:lnTo>
                    <a:pt x="303" y="280"/>
                  </a:lnTo>
                  <a:lnTo>
                    <a:pt x="274" y="283"/>
                  </a:lnTo>
                  <a:lnTo>
                    <a:pt x="245" y="284"/>
                  </a:lnTo>
                  <a:lnTo>
                    <a:pt x="214" y="283"/>
                  </a:lnTo>
                  <a:lnTo>
                    <a:pt x="186" y="282"/>
                  </a:lnTo>
                  <a:lnTo>
                    <a:pt x="157" y="278"/>
                  </a:lnTo>
                  <a:lnTo>
                    <a:pt x="130" y="273"/>
                  </a:lnTo>
                  <a:lnTo>
                    <a:pt x="104" y="268"/>
                  </a:lnTo>
                  <a:lnTo>
                    <a:pt x="81" y="261"/>
                  </a:lnTo>
                  <a:lnTo>
                    <a:pt x="81" y="261"/>
                  </a:lnTo>
                  <a:lnTo>
                    <a:pt x="76" y="267"/>
                  </a:lnTo>
                  <a:lnTo>
                    <a:pt x="72" y="273"/>
                  </a:lnTo>
                  <a:lnTo>
                    <a:pt x="71" y="279"/>
                  </a:lnTo>
                  <a:lnTo>
                    <a:pt x="71" y="286"/>
                  </a:lnTo>
                  <a:lnTo>
                    <a:pt x="71" y="300"/>
                  </a:lnTo>
                  <a:lnTo>
                    <a:pt x="72" y="311"/>
                  </a:lnTo>
                  <a:lnTo>
                    <a:pt x="72" y="311"/>
                  </a:lnTo>
                  <a:lnTo>
                    <a:pt x="71" y="316"/>
                  </a:lnTo>
                  <a:lnTo>
                    <a:pt x="70" y="318"/>
                  </a:lnTo>
                  <a:lnTo>
                    <a:pt x="67" y="320"/>
                  </a:lnTo>
                  <a:lnTo>
                    <a:pt x="66" y="320"/>
                  </a:lnTo>
                  <a:lnTo>
                    <a:pt x="62" y="318"/>
                  </a:lnTo>
                  <a:lnTo>
                    <a:pt x="61" y="316"/>
                  </a:lnTo>
                  <a:lnTo>
                    <a:pt x="61" y="316"/>
                  </a:lnTo>
                  <a:lnTo>
                    <a:pt x="58" y="312"/>
                  </a:lnTo>
                  <a:lnTo>
                    <a:pt x="54" y="307"/>
                  </a:lnTo>
                  <a:lnTo>
                    <a:pt x="48" y="296"/>
                  </a:lnTo>
                  <a:lnTo>
                    <a:pt x="44" y="283"/>
                  </a:lnTo>
                  <a:lnTo>
                    <a:pt x="40" y="271"/>
                  </a:lnTo>
                  <a:lnTo>
                    <a:pt x="37" y="249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25" y="229"/>
                  </a:lnTo>
                  <a:lnTo>
                    <a:pt x="16" y="217"/>
                  </a:lnTo>
                  <a:lnTo>
                    <a:pt x="9" y="203"/>
                  </a:lnTo>
                  <a:lnTo>
                    <a:pt x="4" y="189"/>
                  </a:lnTo>
                  <a:lnTo>
                    <a:pt x="0" y="173"/>
                  </a:lnTo>
                  <a:lnTo>
                    <a:pt x="0" y="157"/>
                  </a:lnTo>
                  <a:lnTo>
                    <a:pt x="1" y="149"/>
                  </a:lnTo>
                  <a:lnTo>
                    <a:pt x="2" y="141"/>
                  </a:lnTo>
                  <a:lnTo>
                    <a:pt x="5" y="133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16" y="111"/>
                  </a:lnTo>
                  <a:lnTo>
                    <a:pt x="25" y="99"/>
                  </a:lnTo>
                  <a:lnTo>
                    <a:pt x="34" y="89"/>
                  </a:lnTo>
                  <a:lnTo>
                    <a:pt x="45" y="81"/>
                  </a:lnTo>
                  <a:lnTo>
                    <a:pt x="59" y="75"/>
                  </a:lnTo>
                  <a:lnTo>
                    <a:pt x="65" y="72"/>
                  </a:lnTo>
                  <a:lnTo>
                    <a:pt x="72" y="71"/>
                  </a:lnTo>
                  <a:lnTo>
                    <a:pt x="78" y="71"/>
                  </a:lnTo>
                  <a:lnTo>
                    <a:pt x="86" y="71"/>
                  </a:lnTo>
                  <a:lnTo>
                    <a:pt x="93" y="72"/>
                  </a:lnTo>
                  <a:lnTo>
                    <a:pt x="100" y="75"/>
                  </a:lnTo>
                  <a:lnTo>
                    <a:pt x="100" y="75"/>
                  </a:lnTo>
                  <a:close/>
                </a:path>
              </a:pathLst>
            </a:custGeom>
            <a:solidFill>
              <a:srgbClr val="E3E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3" name="Freeform 76"/>
            <p:cNvSpPr>
              <a:spLocks noEditPoints="1"/>
            </p:cNvSpPr>
            <p:nvPr/>
          </p:nvSpPr>
          <p:spPr bwMode="auto">
            <a:xfrm>
              <a:off x="4358" y="2762"/>
              <a:ext cx="59" cy="100"/>
            </a:xfrm>
            <a:custGeom>
              <a:avLst/>
              <a:gdLst>
                <a:gd name="T0" fmla="*/ 37 w 59"/>
                <a:gd name="T1" fmla="*/ 62 h 100"/>
                <a:gd name="T2" fmla="*/ 38 w 59"/>
                <a:gd name="T3" fmla="*/ 62 h 100"/>
                <a:gd name="T4" fmla="*/ 43 w 59"/>
                <a:gd name="T5" fmla="*/ 60 h 100"/>
                <a:gd name="T6" fmla="*/ 53 w 59"/>
                <a:gd name="T7" fmla="*/ 49 h 100"/>
                <a:gd name="T8" fmla="*/ 58 w 59"/>
                <a:gd name="T9" fmla="*/ 36 h 100"/>
                <a:gd name="T10" fmla="*/ 58 w 59"/>
                <a:gd name="T11" fmla="*/ 23 h 100"/>
                <a:gd name="T12" fmla="*/ 55 w 59"/>
                <a:gd name="T13" fmla="*/ 15 h 100"/>
                <a:gd name="T14" fmla="*/ 55 w 59"/>
                <a:gd name="T15" fmla="*/ 14 h 100"/>
                <a:gd name="T16" fmla="*/ 52 w 59"/>
                <a:gd name="T17" fmla="*/ 9 h 100"/>
                <a:gd name="T18" fmla="*/ 44 w 59"/>
                <a:gd name="T19" fmla="*/ 3 h 100"/>
                <a:gd name="T20" fmla="*/ 33 w 59"/>
                <a:gd name="T21" fmla="*/ 0 h 100"/>
                <a:gd name="T22" fmla="*/ 17 w 59"/>
                <a:gd name="T23" fmla="*/ 2 h 100"/>
                <a:gd name="T24" fmla="*/ 8 w 59"/>
                <a:gd name="T25" fmla="*/ 7 h 100"/>
                <a:gd name="T26" fmla="*/ 1 w 59"/>
                <a:gd name="T27" fmla="*/ 17 h 100"/>
                <a:gd name="T28" fmla="*/ 0 w 59"/>
                <a:gd name="T29" fmla="*/ 20 h 100"/>
                <a:gd name="T30" fmla="*/ 1 w 59"/>
                <a:gd name="T31" fmla="*/ 34 h 100"/>
                <a:gd name="T32" fmla="*/ 9 w 59"/>
                <a:gd name="T33" fmla="*/ 44 h 100"/>
                <a:gd name="T34" fmla="*/ 12 w 59"/>
                <a:gd name="T35" fmla="*/ 44 h 100"/>
                <a:gd name="T36" fmla="*/ 15 w 59"/>
                <a:gd name="T37" fmla="*/ 36 h 100"/>
                <a:gd name="T38" fmla="*/ 15 w 59"/>
                <a:gd name="T39" fmla="*/ 28 h 100"/>
                <a:gd name="T40" fmla="*/ 15 w 59"/>
                <a:gd name="T41" fmla="*/ 24 h 100"/>
                <a:gd name="T42" fmla="*/ 19 w 59"/>
                <a:gd name="T43" fmla="*/ 19 h 100"/>
                <a:gd name="T44" fmla="*/ 22 w 59"/>
                <a:gd name="T45" fmla="*/ 18 h 100"/>
                <a:gd name="T46" fmla="*/ 33 w 59"/>
                <a:gd name="T47" fmla="*/ 18 h 100"/>
                <a:gd name="T48" fmla="*/ 38 w 59"/>
                <a:gd name="T49" fmla="*/ 23 h 100"/>
                <a:gd name="T50" fmla="*/ 38 w 59"/>
                <a:gd name="T51" fmla="*/ 23 h 100"/>
                <a:gd name="T52" fmla="*/ 39 w 59"/>
                <a:gd name="T53" fmla="*/ 24 h 100"/>
                <a:gd name="T54" fmla="*/ 41 w 59"/>
                <a:gd name="T55" fmla="*/ 30 h 100"/>
                <a:gd name="T56" fmla="*/ 36 w 59"/>
                <a:gd name="T57" fmla="*/ 42 h 100"/>
                <a:gd name="T58" fmla="*/ 30 w 59"/>
                <a:gd name="T59" fmla="*/ 47 h 100"/>
                <a:gd name="T60" fmla="*/ 25 w 59"/>
                <a:gd name="T61" fmla="*/ 52 h 100"/>
                <a:gd name="T62" fmla="*/ 22 w 59"/>
                <a:gd name="T63" fmla="*/ 58 h 100"/>
                <a:gd name="T64" fmla="*/ 22 w 59"/>
                <a:gd name="T65" fmla="*/ 63 h 100"/>
                <a:gd name="T66" fmla="*/ 25 w 59"/>
                <a:gd name="T67" fmla="*/ 77 h 100"/>
                <a:gd name="T68" fmla="*/ 31 w 59"/>
                <a:gd name="T69" fmla="*/ 83 h 100"/>
                <a:gd name="T70" fmla="*/ 34 w 59"/>
                <a:gd name="T71" fmla="*/ 82 h 100"/>
                <a:gd name="T72" fmla="*/ 37 w 59"/>
                <a:gd name="T73" fmla="*/ 67 h 100"/>
                <a:gd name="T74" fmla="*/ 31 w 59"/>
                <a:gd name="T75" fmla="*/ 86 h 100"/>
                <a:gd name="T76" fmla="*/ 36 w 59"/>
                <a:gd name="T77" fmla="*/ 88 h 100"/>
                <a:gd name="T78" fmla="*/ 38 w 59"/>
                <a:gd name="T79" fmla="*/ 93 h 100"/>
                <a:gd name="T80" fmla="*/ 34 w 59"/>
                <a:gd name="T81" fmla="*/ 100 h 100"/>
                <a:gd name="T82" fmla="*/ 28 w 59"/>
                <a:gd name="T83" fmla="*/ 100 h 100"/>
                <a:gd name="T84" fmla="*/ 25 w 59"/>
                <a:gd name="T85" fmla="*/ 93 h 100"/>
                <a:gd name="T86" fmla="*/ 27 w 59"/>
                <a:gd name="T87" fmla="*/ 88 h 100"/>
                <a:gd name="T88" fmla="*/ 31 w 59"/>
                <a:gd name="T89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100">
                  <a:moveTo>
                    <a:pt x="37" y="62"/>
                  </a:moveTo>
                  <a:lnTo>
                    <a:pt x="37" y="62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43" y="60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53" y="49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8" y="23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4" y="3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2" y="3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11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5" y="42"/>
                  </a:lnTo>
                  <a:lnTo>
                    <a:pt x="15" y="40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1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8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3" y="46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7" y="50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63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5" y="77"/>
                  </a:lnTo>
                  <a:lnTo>
                    <a:pt x="26" y="82"/>
                  </a:lnTo>
                  <a:lnTo>
                    <a:pt x="28" y="83"/>
                  </a:lnTo>
                  <a:lnTo>
                    <a:pt x="31" y="83"/>
                  </a:lnTo>
                  <a:lnTo>
                    <a:pt x="31" y="83"/>
                  </a:lnTo>
                  <a:lnTo>
                    <a:pt x="32" y="83"/>
                  </a:lnTo>
                  <a:lnTo>
                    <a:pt x="34" y="82"/>
                  </a:lnTo>
                  <a:lnTo>
                    <a:pt x="36" y="77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62"/>
                  </a:lnTo>
                  <a:lnTo>
                    <a:pt x="37" y="62"/>
                  </a:lnTo>
                  <a:close/>
                  <a:moveTo>
                    <a:pt x="31" y="86"/>
                  </a:moveTo>
                  <a:lnTo>
                    <a:pt x="31" y="86"/>
                  </a:lnTo>
                  <a:lnTo>
                    <a:pt x="34" y="86"/>
                  </a:lnTo>
                  <a:lnTo>
                    <a:pt x="36" y="88"/>
                  </a:lnTo>
                  <a:lnTo>
                    <a:pt x="38" y="90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6"/>
                  </a:lnTo>
                  <a:lnTo>
                    <a:pt x="36" y="97"/>
                  </a:lnTo>
                  <a:lnTo>
                    <a:pt x="34" y="100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8" y="100"/>
                  </a:lnTo>
                  <a:lnTo>
                    <a:pt x="27" y="97"/>
                  </a:lnTo>
                  <a:lnTo>
                    <a:pt x="25" y="96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25" y="90"/>
                  </a:lnTo>
                  <a:lnTo>
                    <a:pt x="27" y="88"/>
                  </a:lnTo>
                  <a:lnTo>
                    <a:pt x="28" y="86"/>
                  </a:lnTo>
                  <a:lnTo>
                    <a:pt x="31" y="86"/>
                  </a:lnTo>
                  <a:lnTo>
                    <a:pt x="31" y="86"/>
                  </a:lnTo>
                  <a:close/>
                </a:path>
              </a:pathLst>
            </a:custGeom>
            <a:solidFill>
              <a:srgbClr val="28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4" name="Freeform 77"/>
            <p:cNvSpPr>
              <a:spLocks noEditPoints="1"/>
            </p:cNvSpPr>
            <p:nvPr/>
          </p:nvSpPr>
          <p:spPr bwMode="auto">
            <a:xfrm>
              <a:off x="4260" y="2741"/>
              <a:ext cx="75" cy="128"/>
            </a:xfrm>
            <a:custGeom>
              <a:avLst/>
              <a:gdLst>
                <a:gd name="T0" fmla="*/ 44 w 75"/>
                <a:gd name="T1" fmla="*/ 81 h 128"/>
                <a:gd name="T2" fmla="*/ 44 w 75"/>
                <a:gd name="T3" fmla="*/ 81 h 128"/>
                <a:gd name="T4" fmla="*/ 52 w 75"/>
                <a:gd name="T5" fmla="*/ 78 h 128"/>
                <a:gd name="T6" fmla="*/ 65 w 75"/>
                <a:gd name="T7" fmla="*/ 66 h 128"/>
                <a:gd name="T8" fmla="*/ 72 w 75"/>
                <a:gd name="T9" fmla="*/ 50 h 128"/>
                <a:gd name="T10" fmla="*/ 74 w 75"/>
                <a:gd name="T11" fmla="*/ 33 h 128"/>
                <a:gd name="T12" fmla="*/ 71 w 75"/>
                <a:gd name="T13" fmla="*/ 23 h 128"/>
                <a:gd name="T14" fmla="*/ 71 w 75"/>
                <a:gd name="T15" fmla="*/ 22 h 128"/>
                <a:gd name="T16" fmla="*/ 68 w 75"/>
                <a:gd name="T17" fmla="*/ 16 h 128"/>
                <a:gd name="T18" fmla="*/ 58 w 75"/>
                <a:gd name="T19" fmla="*/ 6 h 128"/>
                <a:gd name="T20" fmla="*/ 44 w 75"/>
                <a:gd name="T21" fmla="*/ 1 h 128"/>
                <a:gd name="T22" fmla="*/ 25 w 75"/>
                <a:gd name="T23" fmla="*/ 2 h 128"/>
                <a:gd name="T24" fmla="*/ 12 w 75"/>
                <a:gd name="T25" fmla="*/ 8 h 128"/>
                <a:gd name="T26" fmla="*/ 3 w 75"/>
                <a:gd name="T27" fmla="*/ 19 h 128"/>
                <a:gd name="T28" fmla="*/ 1 w 75"/>
                <a:gd name="T29" fmla="*/ 24 h 128"/>
                <a:gd name="T30" fmla="*/ 0 w 75"/>
                <a:gd name="T31" fmla="*/ 34 h 128"/>
                <a:gd name="T32" fmla="*/ 5 w 75"/>
                <a:gd name="T33" fmla="*/ 50 h 128"/>
                <a:gd name="T34" fmla="*/ 15 w 75"/>
                <a:gd name="T35" fmla="*/ 56 h 128"/>
                <a:gd name="T36" fmla="*/ 17 w 75"/>
                <a:gd name="T37" fmla="*/ 51 h 128"/>
                <a:gd name="T38" fmla="*/ 17 w 75"/>
                <a:gd name="T39" fmla="*/ 40 h 128"/>
                <a:gd name="T40" fmla="*/ 20 w 75"/>
                <a:gd name="T41" fmla="*/ 30 h 128"/>
                <a:gd name="T42" fmla="*/ 21 w 75"/>
                <a:gd name="T43" fmla="*/ 29 h 128"/>
                <a:gd name="T44" fmla="*/ 30 w 75"/>
                <a:gd name="T45" fmla="*/ 23 h 128"/>
                <a:gd name="T46" fmla="*/ 43 w 75"/>
                <a:gd name="T47" fmla="*/ 24 h 128"/>
                <a:gd name="T48" fmla="*/ 47 w 75"/>
                <a:gd name="T49" fmla="*/ 28 h 128"/>
                <a:gd name="T50" fmla="*/ 49 w 75"/>
                <a:gd name="T51" fmla="*/ 32 h 128"/>
                <a:gd name="T52" fmla="*/ 49 w 75"/>
                <a:gd name="T53" fmla="*/ 32 h 128"/>
                <a:gd name="T54" fmla="*/ 50 w 75"/>
                <a:gd name="T55" fmla="*/ 36 h 128"/>
                <a:gd name="T56" fmla="*/ 50 w 75"/>
                <a:gd name="T57" fmla="*/ 45 h 128"/>
                <a:gd name="T58" fmla="*/ 48 w 75"/>
                <a:gd name="T59" fmla="*/ 52 h 128"/>
                <a:gd name="T60" fmla="*/ 41 w 75"/>
                <a:gd name="T61" fmla="*/ 60 h 128"/>
                <a:gd name="T62" fmla="*/ 32 w 75"/>
                <a:gd name="T63" fmla="*/ 63 h 128"/>
                <a:gd name="T64" fmla="*/ 26 w 75"/>
                <a:gd name="T65" fmla="*/ 73 h 128"/>
                <a:gd name="T66" fmla="*/ 26 w 75"/>
                <a:gd name="T67" fmla="*/ 74 h 128"/>
                <a:gd name="T68" fmla="*/ 25 w 75"/>
                <a:gd name="T69" fmla="*/ 87 h 128"/>
                <a:gd name="T70" fmla="*/ 28 w 75"/>
                <a:gd name="T71" fmla="*/ 104 h 128"/>
                <a:gd name="T72" fmla="*/ 33 w 75"/>
                <a:gd name="T73" fmla="*/ 106 h 128"/>
                <a:gd name="T74" fmla="*/ 41 w 75"/>
                <a:gd name="T75" fmla="*/ 100 h 128"/>
                <a:gd name="T76" fmla="*/ 44 w 75"/>
                <a:gd name="T77" fmla="*/ 81 h 128"/>
                <a:gd name="T78" fmla="*/ 34 w 75"/>
                <a:gd name="T79" fmla="*/ 111 h 128"/>
                <a:gd name="T80" fmla="*/ 42 w 75"/>
                <a:gd name="T81" fmla="*/ 117 h 128"/>
                <a:gd name="T82" fmla="*/ 41 w 75"/>
                <a:gd name="T83" fmla="*/ 123 h 128"/>
                <a:gd name="T84" fmla="*/ 33 w 75"/>
                <a:gd name="T85" fmla="*/ 128 h 128"/>
                <a:gd name="T86" fmla="*/ 27 w 75"/>
                <a:gd name="T87" fmla="*/ 125 h 128"/>
                <a:gd name="T88" fmla="*/ 25 w 75"/>
                <a:gd name="T89" fmla="*/ 118 h 128"/>
                <a:gd name="T90" fmla="*/ 31 w 75"/>
                <a:gd name="T91" fmla="*/ 11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5" h="128">
                  <a:moveTo>
                    <a:pt x="44" y="81"/>
                  </a:moveTo>
                  <a:lnTo>
                    <a:pt x="44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3" y="82"/>
                  </a:lnTo>
                  <a:lnTo>
                    <a:pt x="43" y="82"/>
                  </a:lnTo>
                  <a:lnTo>
                    <a:pt x="52" y="78"/>
                  </a:lnTo>
                  <a:lnTo>
                    <a:pt x="59" y="72"/>
                  </a:lnTo>
                  <a:lnTo>
                    <a:pt x="59" y="72"/>
                  </a:lnTo>
                  <a:lnTo>
                    <a:pt x="65" y="66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72" y="50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4" y="33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68" y="16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17" y="5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9" y="55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7" y="51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7" y="40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6" y="23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32"/>
                  </a:lnTo>
                  <a:lnTo>
                    <a:pt x="49" y="32"/>
                  </a:lnTo>
                  <a:lnTo>
                    <a:pt x="49" y="32"/>
                  </a:lnTo>
                  <a:lnTo>
                    <a:pt x="49" y="32"/>
                  </a:lnTo>
                  <a:lnTo>
                    <a:pt x="49" y="32"/>
                  </a:lnTo>
                  <a:lnTo>
                    <a:pt x="49" y="32"/>
                  </a:lnTo>
                  <a:lnTo>
                    <a:pt x="50" y="36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0" y="45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8" y="52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1" y="60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2" y="63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5" y="81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92"/>
                  </a:lnTo>
                  <a:lnTo>
                    <a:pt x="26" y="99"/>
                  </a:lnTo>
                  <a:lnTo>
                    <a:pt x="28" y="104"/>
                  </a:lnTo>
                  <a:lnTo>
                    <a:pt x="31" y="106"/>
                  </a:lnTo>
                  <a:lnTo>
                    <a:pt x="33" y="106"/>
                  </a:lnTo>
                  <a:lnTo>
                    <a:pt x="33" y="106"/>
                  </a:lnTo>
                  <a:lnTo>
                    <a:pt x="36" y="106"/>
                  </a:lnTo>
                  <a:lnTo>
                    <a:pt x="38" y="105"/>
                  </a:lnTo>
                  <a:lnTo>
                    <a:pt x="41" y="100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44" y="81"/>
                  </a:lnTo>
                  <a:lnTo>
                    <a:pt x="44" y="81"/>
                  </a:lnTo>
                  <a:close/>
                  <a:moveTo>
                    <a:pt x="34" y="111"/>
                  </a:moveTo>
                  <a:lnTo>
                    <a:pt x="34" y="111"/>
                  </a:lnTo>
                  <a:lnTo>
                    <a:pt x="37" y="112"/>
                  </a:lnTo>
                  <a:lnTo>
                    <a:pt x="41" y="114"/>
                  </a:lnTo>
                  <a:lnTo>
                    <a:pt x="42" y="117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41" y="123"/>
                  </a:lnTo>
                  <a:lnTo>
                    <a:pt x="39" y="126"/>
                  </a:lnTo>
                  <a:lnTo>
                    <a:pt x="36" y="127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0" y="127"/>
                  </a:lnTo>
                  <a:lnTo>
                    <a:pt x="27" y="125"/>
                  </a:lnTo>
                  <a:lnTo>
                    <a:pt x="26" y="122"/>
                  </a:lnTo>
                  <a:lnTo>
                    <a:pt x="25" y="118"/>
                  </a:lnTo>
                  <a:lnTo>
                    <a:pt x="25" y="118"/>
                  </a:lnTo>
                  <a:lnTo>
                    <a:pt x="26" y="116"/>
                  </a:lnTo>
                  <a:lnTo>
                    <a:pt x="28" y="112"/>
                  </a:lnTo>
                  <a:lnTo>
                    <a:pt x="31" y="111"/>
                  </a:lnTo>
                  <a:lnTo>
                    <a:pt x="34" y="111"/>
                  </a:lnTo>
                  <a:lnTo>
                    <a:pt x="34" y="111"/>
                  </a:lnTo>
                  <a:close/>
                </a:path>
              </a:pathLst>
            </a:custGeom>
            <a:solidFill>
              <a:srgbClr val="28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5" name="Freeform 78"/>
            <p:cNvSpPr>
              <a:spLocks noEditPoints="1"/>
            </p:cNvSpPr>
            <p:nvPr/>
          </p:nvSpPr>
          <p:spPr bwMode="auto">
            <a:xfrm>
              <a:off x="4192" y="2770"/>
              <a:ext cx="53" cy="92"/>
            </a:xfrm>
            <a:custGeom>
              <a:avLst/>
              <a:gdLst>
                <a:gd name="T0" fmla="*/ 30 w 53"/>
                <a:gd name="T1" fmla="*/ 59 h 92"/>
                <a:gd name="T2" fmla="*/ 30 w 53"/>
                <a:gd name="T3" fmla="*/ 59 h 92"/>
                <a:gd name="T4" fmla="*/ 36 w 53"/>
                <a:gd name="T5" fmla="*/ 56 h 92"/>
                <a:gd name="T6" fmla="*/ 46 w 53"/>
                <a:gd name="T7" fmla="*/ 49 h 92"/>
                <a:gd name="T8" fmla="*/ 52 w 53"/>
                <a:gd name="T9" fmla="*/ 38 h 92"/>
                <a:gd name="T10" fmla="*/ 53 w 53"/>
                <a:gd name="T11" fmla="*/ 26 h 92"/>
                <a:gd name="T12" fmla="*/ 52 w 53"/>
                <a:gd name="T13" fmla="*/ 18 h 92"/>
                <a:gd name="T14" fmla="*/ 52 w 53"/>
                <a:gd name="T15" fmla="*/ 18 h 92"/>
                <a:gd name="T16" fmla="*/ 50 w 53"/>
                <a:gd name="T17" fmla="*/ 14 h 92"/>
                <a:gd name="T18" fmla="*/ 42 w 53"/>
                <a:gd name="T19" fmla="*/ 6 h 92"/>
                <a:gd name="T20" fmla="*/ 34 w 53"/>
                <a:gd name="T21" fmla="*/ 1 h 92"/>
                <a:gd name="T22" fmla="*/ 19 w 53"/>
                <a:gd name="T23" fmla="*/ 1 h 92"/>
                <a:gd name="T24" fmla="*/ 9 w 53"/>
                <a:gd name="T25" fmla="*/ 5 h 92"/>
                <a:gd name="T26" fmla="*/ 3 w 53"/>
                <a:gd name="T27" fmla="*/ 12 h 92"/>
                <a:gd name="T28" fmla="*/ 1 w 53"/>
                <a:gd name="T29" fmla="*/ 16 h 92"/>
                <a:gd name="T30" fmla="*/ 1 w 53"/>
                <a:gd name="T31" fmla="*/ 30 h 92"/>
                <a:gd name="T32" fmla="*/ 6 w 53"/>
                <a:gd name="T33" fmla="*/ 39 h 92"/>
                <a:gd name="T34" fmla="*/ 11 w 53"/>
                <a:gd name="T35" fmla="*/ 39 h 92"/>
                <a:gd name="T36" fmla="*/ 13 w 53"/>
                <a:gd name="T37" fmla="*/ 32 h 92"/>
                <a:gd name="T38" fmla="*/ 13 w 53"/>
                <a:gd name="T39" fmla="*/ 25 h 92"/>
                <a:gd name="T40" fmla="*/ 15 w 53"/>
                <a:gd name="T41" fmla="*/ 21 h 92"/>
                <a:gd name="T42" fmla="*/ 18 w 53"/>
                <a:gd name="T43" fmla="*/ 18 h 92"/>
                <a:gd name="T44" fmla="*/ 26 w 53"/>
                <a:gd name="T45" fmla="*/ 17 h 92"/>
                <a:gd name="T46" fmla="*/ 34 w 53"/>
                <a:gd name="T47" fmla="*/ 21 h 92"/>
                <a:gd name="T48" fmla="*/ 36 w 53"/>
                <a:gd name="T49" fmla="*/ 23 h 92"/>
                <a:gd name="T50" fmla="*/ 36 w 53"/>
                <a:gd name="T51" fmla="*/ 23 h 92"/>
                <a:gd name="T52" fmla="*/ 36 w 53"/>
                <a:gd name="T53" fmla="*/ 23 h 92"/>
                <a:gd name="T54" fmla="*/ 35 w 53"/>
                <a:gd name="T55" fmla="*/ 36 h 92"/>
                <a:gd name="T56" fmla="*/ 31 w 53"/>
                <a:gd name="T57" fmla="*/ 42 h 92"/>
                <a:gd name="T58" fmla="*/ 22 w 53"/>
                <a:gd name="T59" fmla="*/ 47 h 92"/>
                <a:gd name="T60" fmla="*/ 17 w 53"/>
                <a:gd name="T61" fmla="*/ 53 h 92"/>
                <a:gd name="T62" fmla="*/ 17 w 53"/>
                <a:gd name="T63" fmla="*/ 53 h 92"/>
                <a:gd name="T64" fmla="*/ 15 w 53"/>
                <a:gd name="T65" fmla="*/ 63 h 92"/>
                <a:gd name="T66" fmla="*/ 19 w 53"/>
                <a:gd name="T67" fmla="*/ 76 h 92"/>
                <a:gd name="T68" fmla="*/ 23 w 53"/>
                <a:gd name="T69" fmla="*/ 77 h 92"/>
                <a:gd name="T70" fmla="*/ 29 w 53"/>
                <a:gd name="T71" fmla="*/ 64 h 92"/>
                <a:gd name="T72" fmla="*/ 30 w 53"/>
                <a:gd name="T73" fmla="*/ 59 h 92"/>
                <a:gd name="T74" fmla="*/ 24 w 53"/>
                <a:gd name="T75" fmla="*/ 81 h 92"/>
                <a:gd name="T76" fmla="*/ 26 w 53"/>
                <a:gd name="T77" fmla="*/ 87 h 92"/>
                <a:gd name="T78" fmla="*/ 25 w 53"/>
                <a:gd name="T79" fmla="*/ 91 h 92"/>
                <a:gd name="T80" fmla="*/ 20 w 53"/>
                <a:gd name="T81" fmla="*/ 92 h 92"/>
                <a:gd name="T82" fmla="*/ 15 w 53"/>
                <a:gd name="T83" fmla="*/ 88 h 92"/>
                <a:gd name="T84" fmla="*/ 15 w 53"/>
                <a:gd name="T85" fmla="*/ 83 h 92"/>
                <a:gd name="T86" fmla="*/ 22 w 53"/>
                <a:gd name="T87" fmla="*/ 8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" h="92">
                  <a:moveTo>
                    <a:pt x="30" y="59"/>
                  </a:moveTo>
                  <a:lnTo>
                    <a:pt x="30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36" y="56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6" y="49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2" y="38"/>
                  </a:lnTo>
                  <a:lnTo>
                    <a:pt x="53" y="32"/>
                  </a:lnTo>
                  <a:lnTo>
                    <a:pt x="53" y="32"/>
                  </a:lnTo>
                  <a:lnTo>
                    <a:pt x="53" y="26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0" y="1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2" y="6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4" y="1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4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8"/>
                  </a:lnTo>
                  <a:lnTo>
                    <a:pt x="12" y="37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6" y="17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2" y="47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5" y="58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7" y="71"/>
                  </a:lnTo>
                  <a:lnTo>
                    <a:pt x="18" y="75"/>
                  </a:lnTo>
                  <a:lnTo>
                    <a:pt x="19" y="76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3" y="77"/>
                  </a:lnTo>
                  <a:lnTo>
                    <a:pt x="25" y="76"/>
                  </a:lnTo>
                  <a:lnTo>
                    <a:pt x="26" y="72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30" y="59"/>
                  </a:lnTo>
                  <a:lnTo>
                    <a:pt x="30" y="59"/>
                  </a:lnTo>
                  <a:close/>
                  <a:moveTo>
                    <a:pt x="22" y="80"/>
                  </a:moveTo>
                  <a:lnTo>
                    <a:pt x="22" y="80"/>
                  </a:lnTo>
                  <a:lnTo>
                    <a:pt x="24" y="81"/>
                  </a:lnTo>
                  <a:lnTo>
                    <a:pt x="25" y="82"/>
                  </a:lnTo>
                  <a:lnTo>
                    <a:pt x="26" y="85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9"/>
                  </a:lnTo>
                  <a:lnTo>
                    <a:pt x="25" y="91"/>
                  </a:lnTo>
                  <a:lnTo>
                    <a:pt x="23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5" y="89"/>
                  </a:lnTo>
                  <a:lnTo>
                    <a:pt x="15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9" y="80"/>
                  </a:lnTo>
                  <a:lnTo>
                    <a:pt x="22" y="80"/>
                  </a:lnTo>
                  <a:lnTo>
                    <a:pt x="22" y="80"/>
                  </a:lnTo>
                  <a:close/>
                </a:path>
              </a:pathLst>
            </a:custGeom>
            <a:solidFill>
              <a:srgbClr val="28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76" name="Group 90"/>
          <p:cNvGrpSpPr>
            <a:grpSpLocks noChangeAspect="1"/>
          </p:cNvGrpSpPr>
          <p:nvPr/>
        </p:nvGrpSpPr>
        <p:grpSpPr bwMode="auto">
          <a:xfrm>
            <a:off x="7472854" y="3853801"/>
            <a:ext cx="523379" cy="537120"/>
            <a:chOff x="2243" y="2513"/>
            <a:chExt cx="419" cy="430"/>
          </a:xfrm>
        </p:grpSpPr>
        <p:sp>
          <p:nvSpPr>
            <p:cNvPr id="177" name="Freeform 94"/>
            <p:cNvSpPr>
              <a:spLocks/>
            </p:cNvSpPr>
            <p:nvPr/>
          </p:nvSpPr>
          <p:spPr bwMode="auto">
            <a:xfrm>
              <a:off x="2248" y="2513"/>
              <a:ext cx="414" cy="338"/>
            </a:xfrm>
            <a:custGeom>
              <a:avLst/>
              <a:gdLst>
                <a:gd name="T0" fmla="*/ 31 w 414"/>
                <a:gd name="T1" fmla="*/ 147 h 338"/>
                <a:gd name="T2" fmla="*/ 22 w 414"/>
                <a:gd name="T3" fmla="*/ 147 h 338"/>
                <a:gd name="T4" fmla="*/ 13 w 414"/>
                <a:gd name="T5" fmla="*/ 155 h 338"/>
                <a:gd name="T6" fmla="*/ 5 w 414"/>
                <a:gd name="T7" fmla="*/ 168 h 338"/>
                <a:gd name="T8" fmla="*/ 1 w 414"/>
                <a:gd name="T9" fmla="*/ 185 h 338"/>
                <a:gd name="T10" fmla="*/ 0 w 414"/>
                <a:gd name="T11" fmla="*/ 203 h 338"/>
                <a:gd name="T12" fmla="*/ 3 w 414"/>
                <a:gd name="T13" fmla="*/ 222 h 338"/>
                <a:gd name="T14" fmla="*/ 13 w 414"/>
                <a:gd name="T15" fmla="*/ 240 h 338"/>
                <a:gd name="T16" fmla="*/ 31 w 414"/>
                <a:gd name="T17" fmla="*/ 255 h 338"/>
                <a:gd name="T18" fmla="*/ 30 w 414"/>
                <a:gd name="T19" fmla="*/ 262 h 338"/>
                <a:gd name="T20" fmla="*/ 31 w 414"/>
                <a:gd name="T21" fmla="*/ 276 h 338"/>
                <a:gd name="T22" fmla="*/ 38 w 414"/>
                <a:gd name="T23" fmla="*/ 288 h 338"/>
                <a:gd name="T24" fmla="*/ 49 w 414"/>
                <a:gd name="T25" fmla="*/ 300 h 338"/>
                <a:gd name="T26" fmla="*/ 71 w 414"/>
                <a:gd name="T27" fmla="*/ 315 h 338"/>
                <a:gd name="T28" fmla="*/ 112 w 414"/>
                <a:gd name="T29" fmla="*/ 329 h 338"/>
                <a:gd name="T30" fmla="*/ 134 w 414"/>
                <a:gd name="T31" fmla="*/ 334 h 338"/>
                <a:gd name="T32" fmla="*/ 166 w 414"/>
                <a:gd name="T33" fmla="*/ 337 h 338"/>
                <a:gd name="T34" fmla="*/ 203 w 414"/>
                <a:gd name="T35" fmla="*/ 337 h 338"/>
                <a:gd name="T36" fmla="*/ 244 w 414"/>
                <a:gd name="T37" fmla="*/ 333 h 338"/>
                <a:gd name="T38" fmla="*/ 285 w 414"/>
                <a:gd name="T39" fmla="*/ 324 h 338"/>
                <a:gd name="T40" fmla="*/ 324 w 414"/>
                <a:gd name="T41" fmla="*/ 309 h 338"/>
                <a:gd name="T42" fmla="*/ 348 w 414"/>
                <a:gd name="T43" fmla="*/ 294 h 338"/>
                <a:gd name="T44" fmla="*/ 362 w 414"/>
                <a:gd name="T45" fmla="*/ 283 h 338"/>
                <a:gd name="T46" fmla="*/ 372 w 414"/>
                <a:gd name="T47" fmla="*/ 268 h 338"/>
                <a:gd name="T48" fmla="*/ 380 w 414"/>
                <a:gd name="T49" fmla="*/ 253 h 338"/>
                <a:gd name="T50" fmla="*/ 383 w 414"/>
                <a:gd name="T51" fmla="*/ 235 h 338"/>
                <a:gd name="T52" fmla="*/ 384 w 414"/>
                <a:gd name="T53" fmla="*/ 226 h 338"/>
                <a:gd name="T54" fmla="*/ 394 w 414"/>
                <a:gd name="T55" fmla="*/ 217 h 338"/>
                <a:gd name="T56" fmla="*/ 406 w 414"/>
                <a:gd name="T57" fmla="*/ 199 h 338"/>
                <a:gd name="T58" fmla="*/ 413 w 414"/>
                <a:gd name="T59" fmla="*/ 185 h 338"/>
                <a:gd name="T60" fmla="*/ 414 w 414"/>
                <a:gd name="T61" fmla="*/ 166 h 338"/>
                <a:gd name="T62" fmla="*/ 410 w 414"/>
                <a:gd name="T63" fmla="*/ 146 h 338"/>
                <a:gd name="T64" fmla="*/ 397 w 414"/>
                <a:gd name="T65" fmla="*/ 124 h 338"/>
                <a:gd name="T66" fmla="*/ 386 w 414"/>
                <a:gd name="T67" fmla="*/ 114 h 338"/>
                <a:gd name="T68" fmla="*/ 387 w 414"/>
                <a:gd name="T69" fmla="*/ 98 h 338"/>
                <a:gd name="T70" fmla="*/ 381 w 414"/>
                <a:gd name="T71" fmla="*/ 81 h 338"/>
                <a:gd name="T72" fmla="*/ 372 w 414"/>
                <a:gd name="T73" fmla="*/ 63 h 338"/>
                <a:gd name="T74" fmla="*/ 357 w 414"/>
                <a:gd name="T75" fmla="*/ 46 h 338"/>
                <a:gd name="T76" fmla="*/ 339 w 414"/>
                <a:gd name="T77" fmla="*/ 32 h 338"/>
                <a:gd name="T78" fmla="*/ 317 w 414"/>
                <a:gd name="T79" fmla="*/ 24 h 338"/>
                <a:gd name="T80" fmla="*/ 293 w 414"/>
                <a:gd name="T81" fmla="*/ 23 h 338"/>
                <a:gd name="T82" fmla="*/ 266 w 414"/>
                <a:gd name="T83" fmla="*/ 30 h 338"/>
                <a:gd name="T84" fmla="*/ 261 w 414"/>
                <a:gd name="T85" fmla="*/ 25 h 338"/>
                <a:gd name="T86" fmla="*/ 250 w 414"/>
                <a:gd name="T87" fmla="*/ 15 h 338"/>
                <a:gd name="T88" fmla="*/ 234 w 414"/>
                <a:gd name="T89" fmla="*/ 7 h 338"/>
                <a:gd name="T90" fmla="*/ 216 w 414"/>
                <a:gd name="T91" fmla="*/ 2 h 338"/>
                <a:gd name="T92" fmla="*/ 195 w 414"/>
                <a:gd name="T93" fmla="*/ 0 h 338"/>
                <a:gd name="T94" fmla="*/ 174 w 414"/>
                <a:gd name="T95" fmla="*/ 3 h 338"/>
                <a:gd name="T96" fmla="*/ 152 w 414"/>
                <a:gd name="T97" fmla="*/ 13 h 338"/>
                <a:gd name="T98" fmla="*/ 131 w 414"/>
                <a:gd name="T99" fmla="*/ 27 h 338"/>
                <a:gd name="T100" fmla="*/ 120 w 414"/>
                <a:gd name="T101" fmla="*/ 38 h 338"/>
                <a:gd name="T102" fmla="*/ 97 w 414"/>
                <a:gd name="T103" fmla="*/ 34 h 338"/>
                <a:gd name="T104" fmla="*/ 76 w 414"/>
                <a:gd name="T105" fmla="*/ 40 h 338"/>
                <a:gd name="T106" fmla="*/ 56 w 414"/>
                <a:gd name="T107" fmla="*/ 51 h 338"/>
                <a:gd name="T108" fmla="*/ 41 w 414"/>
                <a:gd name="T109" fmla="*/ 67 h 338"/>
                <a:gd name="T110" fmla="*/ 29 w 414"/>
                <a:gd name="T111" fmla="*/ 85 h 338"/>
                <a:gd name="T112" fmla="*/ 23 w 414"/>
                <a:gd name="T113" fmla="*/ 106 h 338"/>
                <a:gd name="T114" fmla="*/ 23 w 414"/>
                <a:gd name="T115" fmla="*/ 128 h 338"/>
                <a:gd name="T116" fmla="*/ 31 w 414"/>
                <a:gd name="T117" fmla="*/ 14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4" h="338">
                  <a:moveTo>
                    <a:pt x="31" y="147"/>
                  </a:moveTo>
                  <a:lnTo>
                    <a:pt x="31" y="147"/>
                  </a:lnTo>
                  <a:lnTo>
                    <a:pt x="27" y="146"/>
                  </a:lnTo>
                  <a:lnTo>
                    <a:pt x="22" y="147"/>
                  </a:lnTo>
                  <a:lnTo>
                    <a:pt x="18" y="150"/>
                  </a:lnTo>
                  <a:lnTo>
                    <a:pt x="13" y="155"/>
                  </a:lnTo>
                  <a:lnTo>
                    <a:pt x="9" y="161"/>
                  </a:lnTo>
                  <a:lnTo>
                    <a:pt x="5" y="168"/>
                  </a:lnTo>
                  <a:lnTo>
                    <a:pt x="2" y="175"/>
                  </a:lnTo>
                  <a:lnTo>
                    <a:pt x="1" y="185"/>
                  </a:lnTo>
                  <a:lnTo>
                    <a:pt x="0" y="194"/>
                  </a:lnTo>
                  <a:lnTo>
                    <a:pt x="0" y="203"/>
                  </a:lnTo>
                  <a:lnTo>
                    <a:pt x="1" y="213"/>
                  </a:lnTo>
                  <a:lnTo>
                    <a:pt x="3" y="222"/>
                  </a:lnTo>
                  <a:lnTo>
                    <a:pt x="8" y="231"/>
                  </a:lnTo>
                  <a:lnTo>
                    <a:pt x="13" y="240"/>
                  </a:lnTo>
                  <a:lnTo>
                    <a:pt x="21" y="248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0" y="262"/>
                  </a:lnTo>
                  <a:lnTo>
                    <a:pt x="30" y="269"/>
                  </a:lnTo>
                  <a:lnTo>
                    <a:pt x="31" y="276"/>
                  </a:lnTo>
                  <a:lnTo>
                    <a:pt x="34" y="283"/>
                  </a:lnTo>
                  <a:lnTo>
                    <a:pt x="38" y="288"/>
                  </a:lnTo>
                  <a:lnTo>
                    <a:pt x="43" y="294"/>
                  </a:lnTo>
                  <a:lnTo>
                    <a:pt x="49" y="300"/>
                  </a:lnTo>
                  <a:lnTo>
                    <a:pt x="55" y="305"/>
                  </a:lnTo>
                  <a:lnTo>
                    <a:pt x="71" y="315"/>
                  </a:lnTo>
                  <a:lnTo>
                    <a:pt x="91" y="322"/>
                  </a:lnTo>
                  <a:lnTo>
                    <a:pt x="112" y="329"/>
                  </a:lnTo>
                  <a:lnTo>
                    <a:pt x="134" y="334"/>
                  </a:lnTo>
                  <a:lnTo>
                    <a:pt x="134" y="334"/>
                  </a:lnTo>
                  <a:lnTo>
                    <a:pt x="149" y="336"/>
                  </a:lnTo>
                  <a:lnTo>
                    <a:pt x="166" y="337"/>
                  </a:lnTo>
                  <a:lnTo>
                    <a:pt x="184" y="338"/>
                  </a:lnTo>
                  <a:lnTo>
                    <a:pt x="203" y="337"/>
                  </a:lnTo>
                  <a:lnTo>
                    <a:pt x="224" y="336"/>
                  </a:lnTo>
                  <a:lnTo>
                    <a:pt x="244" y="333"/>
                  </a:lnTo>
                  <a:lnTo>
                    <a:pt x="266" y="329"/>
                  </a:lnTo>
                  <a:lnTo>
                    <a:pt x="285" y="324"/>
                  </a:lnTo>
                  <a:lnTo>
                    <a:pt x="305" y="317"/>
                  </a:lnTo>
                  <a:lnTo>
                    <a:pt x="324" y="309"/>
                  </a:lnTo>
                  <a:lnTo>
                    <a:pt x="340" y="300"/>
                  </a:lnTo>
                  <a:lnTo>
                    <a:pt x="348" y="294"/>
                  </a:lnTo>
                  <a:lnTo>
                    <a:pt x="355" y="288"/>
                  </a:lnTo>
                  <a:lnTo>
                    <a:pt x="362" y="283"/>
                  </a:lnTo>
                  <a:lnTo>
                    <a:pt x="367" y="276"/>
                  </a:lnTo>
                  <a:lnTo>
                    <a:pt x="372" y="268"/>
                  </a:lnTo>
                  <a:lnTo>
                    <a:pt x="376" y="261"/>
                  </a:lnTo>
                  <a:lnTo>
                    <a:pt x="380" y="253"/>
                  </a:lnTo>
                  <a:lnTo>
                    <a:pt x="382" y="244"/>
                  </a:lnTo>
                  <a:lnTo>
                    <a:pt x="383" y="235"/>
                  </a:lnTo>
                  <a:lnTo>
                    <a:pt x="384" y="226"/>
                  </a:lnTo>
                  <a:lnTo>
                    <a:pt x="384" y="226"/>
                  </a:lnTo>
                  <a:lnTo>
                    <a:pt x="387" y="223"/>
                  </a:lnTo>
                  <a:lnTo>
                    <a:pt x="394" y="217"/>
                  </a:lnTo>
                  <a:lnTo>
                    <a:pt x="403" y="206"/>
                  </a:lnTo>
                  <a:lnTo>
                    <a:pt x="406" y="199"/>
                  </a:lnTo>
                  <a:lnTo>
                    <a:pt x="410" y="193"/>
                  </a:lnTo>
                  <a:lnTo>
                    <a:pt x="413" y="185"/>
                  </a:lnTo>
                  <a:lnTo>
                    <a:pt x="414" y="175"/>
                  </a:lnTo>
                  <a:lnTo>
                    <a:pt x="414" y="166"/>
                  </a:lnTo>
                  <a:lnTo>
                    <a:pt x="413" y="156"/>
                  </a:lnTo>
                  <a:lnTo>
                    <a:pt x="410" y="146"/>
                  </a:lnTo>
                  <a:lnTo>
                    <a:pt x="405" y="136"/>
                  </a:lnTo>
                  <a:lnTo>
                    <a:pt x="397" y="124"/>
                  </a:lnTo>
                  <a:lnTo>
                    <a:pt x="386" y="114"/>
                  </a:lnTo>
                  <a:lnTo>
                    <a:pt x="386" y="114"/>
                  </a:lnTo>
                  <a:lnTo>
                    <a:pt x="387" y="106"/>
                  </a:lnTo>
                  <a:lnTo>
                    <a:pt x="387" y="98"/>
                  </a:lnTo>
                  <a:lnTo>
                    <a:pt x="384" y="90"/>
                  </a:lnTo>
                  <a:lnTo>
                    <a:pt x="381" y="81"/>
                  </a:lnTo>
                  <a:lnTo>
                    <a:pt x="376" y="72"/>
                  </a:lnTo>
                  <a:lnTo>
                    <a:pt x="372" y="63"/>
                  </a:lnTo>
                  <a:lnTo>
                    <a:pt x="365" y="54"/>
                  </a:lnTo>
                  <a:lnTo>
                    <a:pt x="357" y="46"/>
                  </a:lnTo>
                  <a:lnTo>
                    <a:pt x="348" y="39"/>
                  </a:lnTo>
                  <a:lnTo>
                    <a:pt x="339" y="32"/>
                  </a:lnTo>
                  <a:lnTo>
                    <a:pt x="329" y="27"/>
                  </a:lnTo>
                  <a:lnTo>
                    <a:pt x="317" y="24"/>
                  </a:lnTo>
                  <a:lnTo>
                    <a:pt x="305" y="22"/>
                  </a:lnTo>
                  <a:lnTo>
                    <a:pt x="293" y="23"/>
                  </a:lnTo>
                  <a:lnTo>
                    <a:pt x="280" y="25"/>
                  </a:lnTo>
                  <a:lnTo>
                    <a:pt x="266" y="30"/>
                  </a:lnTo>
                  <a:lnTo>
                    <a:pt x="266" y="30"/>
                  </a:lnTo>
                  <a:lnTo>
                    <a:pt x="261" y="25"/>
                  </a:lnTo>
                  <a:lnTo>
                    <a:pt x="256" y="19"/>
                  </a:lnTo>
                  <a:lnTo>
                    <a:pt x="250" y="15"/>
                  </a:lnTo>
                  <a:lnTo>
                    <a:pt x="242" y="10"/>
                  </a:lnTo>
                  <a:lnTo>
                    <a:pt x="234" y="7"/>
                  </a:lnTo>
                  <a:lnTo>
                    <a:pt x="225" y="3"/>
                  </a:lnTo>
                  <a:lnTo>
                    <a:pt x="216" y="2"/>
                  </a:lnTo>
                  <a:lnTo>
                    <a:pt x="206" y="1"/>
                  </a:lnTo>
                  <a:lnTo>
                    <a:pt x="195" y="0"/>
                  </a:lnTo>
                  <a:lnTo>
                    <a:pt x="184" y="1"/>
                  </a:lnTo>
                  <a:lnTo>
                    <a:pt x="174" y="3"/>
                  </a:lnTo>
                  <a:lnTo>
                    <a:pt x="162" y="7"/>
                  </a:lnTo>
                  <a:lnTo>
                    <a:pt x="152" y="13"/>
                  </a:lnTo>
                  <a:lnTo>
                    <a:pt x="141" y="18"/>
                  </a:lnTo>
                  <a:lnTo>
                    <a:pt x="131" y="27"/>
                  </a:lnTo>
                  <a:lnTo>
                    <a:pt x="120" y="38"/>
                  </a:lnTo>
                  <a:lnTo>
                    <a:pt x="120" y="38"/>
                  </a:lnTo>
                  <a:lnTo>
                    <a:pt x="109" y="34"/>
                  </a:lnTo>
                  <a:lnTo>
                    <a:pt x="97" y="34"/>
                  </a:lnTo>
                  <a:lnTo>
                    <a:pt x="86" y="36"/>
                  </a:lnTo>
                  <a:lnTo>
                    <a:pt x="76" y="40"/>
                  </a:lnTo>
                  <a:lnTo>
                    <a:pt x="66" y="44"/>
                  </a:lnTo>
                  <a:lnTo>
                    <a:pt x="56" y="51"/>
                  </a:lnTo>
                  <a:lnTo>
                    <a:pt x="49" y="58"/>
                  </a:lnTo>
                  <a:lnTo>
                    <a:pt x="41" y="67"/>
                  </a:lnTo>
                  <a:lnTo>
                    <a:pt x="35" y="76"/>
                  </a:lnTo>
                  <a:lnTo>
                    <a:pt x="29" y="85"/>
                  </a:lnTo>
                  <a:lnTo>
                    <a:pt x="26" y="96"/>
                  </a:lnTo>
                  <a:lnTo>
                    <a:pt x="23" y="106"/>
                  </a:lnTo>
                  <a:lnTo>
                    <a:pt x="23" y="117"/>
                  </a:lnTo>
                  <a:lnTo>
                    <a:pt x="23" y="128"/>
                  </a:lnTo>
                  <a:lnTo>
                    <a:pt x="27" y="137"/>
                  </a:lnTo>
                  <a:lnTo>
                    <a:pt x="31" y="147"/>
                  </a:lnTo>
                  <a:lnTo>
                    <a:pt x="31" y="147"/>
                  </a:lnTo>
                  <a:close/>
                </a:path>
              </a:pathLst>
            </a:custGeom>
            <a:solidFill>
              <a:srgbClr val="2A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8" name="Freeform 95"/>
            <p:cNvSpPr>
              <a:spLocks/>
            </p:cNvSpPr>
            <p:nvPr/>
          </p:nvSpPr>
          <p:spPr bwMode="auto">
            <a:xfrm>
              <a:off x="2243" y="2828"/>
              <a:ext cx="82" cy="76"/>
            </a:xfrm>
            <a:custGeom>
              <a:avLst/>
              <a:gdLst>
                <a:gd name="T0" fmla="*/ 47 w 82"/>
                <a:gd name="T1" fmla="*/ 3 h 76"/>
                <a:gd name="T2" fmla="*/ 47 w 82"/>
                <a:gd name="T3" fmla="*/ 3 h 76"/>
                <a:gd name="T4" fmla="*/ 59 w 82"/>
                <a:gd name="T5" fmla="*/ 9 h 76"/>
                <a:gd name="T6" fmla="*/ 69 w 82"/>
                <a:gd name="T7" fmla="*/ 15 h 76"/>
                <a:gd name="T8" fmla="*/ 76 w 82"/>
                <a:gd name="T9" fmla="*/ 22 h 76"/>
                <a:gd name="T10" fmla="*/ 80 w 82"/>
                <a:gd name="T11" fmla="*/ 30 h 76"/>
                <a:gd name="T12" fmla="*/ 82 w 82"/>
                <a:gd name="T13" fmla="*/ 37 h 76"/>
                <a:gd name="T14" fmla="*/ 81 w 82"/>
                <a:gd name="T15" fmla="*/ 45 h 76"/>
                <a:gd name="T16" fmla="*/ 79 w 82"/>
                <a:gd name="T17" fmla="*/ 52 h 76"/>
                <a:gd name="T18" fmla="*/ 75 w 82"/>
                <a:gd name="T19" fmla="*/ 59 h 76"/>
                <a:gd name="T20" fmla="*/ 75 w 82"/>
                <a:gd name="T21" fmla="*/ 59 h 76"/>
                <a:gd name="T22" fmla="*/ 71 w 82"/>
                <a:gd name="T23" fmla="*/ 62 h 76"/>
                <a:gd name="T24" fmla="*/ 67 w 82"/>
                <a:gd name="T25" fmla="*/ 66 h 76"/>
                <a:gd name="T26" fmla="*/ 57 w 82"/>
                <a:gd name="T27" fmla="*/ 71 h 76"/>
                <a:gd name="T28" fmla="*/ 47 w 82"/>
                <a:gd name="T29" fmla="*/ 75 h 76"/>
                <a:gd name="T30" fmla="*/ 41 w 82"/>
                <a:gd name="T31" fmla="*/ 76 h 76"/>
                <a:gd name="T32" fmla="*/ 35 w 82"/>
                <a:gd name="T33" fmla="*/ 76 h 76"/>
                <a:gd name="T34" fmla="*/ 30 w 82"/>
                <a:gd name="T35" fmla="*/ 75 h 76"/>
                <a:gd name="T36" fmla="*/ 24 w 82"/>
                <a:gd name="T37" fmla="*/ 74 h 76"/>
                <a:gd name="T38" fmla="*/ 19 w 82"/>
                <a:gd name="T39" fmla="*/ 70 h 76"/>
                <a:gd name="T40" fmla="*/ 15 w 82"/>
                <a:gd name="T41" fmla="*/ 67 h 76"/>
                <a:gd name="T42" fmla="*/ 10 w 82"/>
                <a:gd name="T43" fmla="*/ 62 h 76"/>
                <a:gd name="T44" fmla="*/ 7 w 82"/>
                <a:gd name="T45" fmla="*/ 56 h 76"/>
                <a:gd name="T46" fmla="*/ 3 w 82"/>
                <a:gd name="T47" fmla="*/ 50 h 76"/>
                <a:gd name="T48" fmla="*/ 1 w 82"/>
                <a:gd name="T49" fmla="*/ 42 h 76"/>
                <a:gd name="T50" fmla="*/ 1 w 82"/>
                <a:gd name="T51" fmla="*/ 42 h 76"/>
                <a:gd name="T52" fmla="*/ 0 w 82"/>
                <a:gd name="T53" fmla="*/ 33 h 76"/>
                <a:gd name="T54" fmla="*/ 1 w 82"/>
                <a:gd name="T55" fmla="*/ 23 h 76"/>
                <a:gd name="T56" fmla="*/ 5 w 82"/>
                <a:gd name="T57" fmla="*/ 15 h 76"/>
                <a:gd name="T58" fmla="*/ 9 w 82"/>
                <a:gd name="T59" fmla="*/ 9 h 76"/>
                <a:gd name="T60" fmla="*/ 13 w 82"/>
                <a:gd name="T61" fmla="*/ 5 h 76"/>
                <a:gd name="T62" fmla="*/ 16 w 82"/>
                <a:gd name="T63" fmla="*/ 3 h 76"/>
                <a:gd name="T64" fmla="*/ 19 w 82"/>
                <a:gd name="T65" fmla="*/ 1 h 76"/>
                <a:gd name="T66" fmla="*/ 24 w 82"/>
                <a:gd name="T67" fmla="*/ 0 h 76"/>
                <a:gd name="T68" fmla="*/ 30 w 82"/>
                <a:gd name="T69" fmla="*/ 0 h 76"/>
                <a:gd name="T70" fmla="*/ 34 w 82"/>
                <a:gd name="T71" fmla="*/ 0 h 76"/>
                <a:gd name="T72" fmla="*/ 41 w 82"/>
                <a:gd name="T73" fmla="*/ 1 h 76"/>
                <a:gd name="T74" fmla="*/ 47 w 82"/>
                <a:gd name="T75" fmla="*/ 3 h 76"/>
                <a:gd name="T76" fmla="*/ 47 w 82"/>
                <a:gd name="T77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76">
                  <a:moveTo>
                    <a:pt x="47" y="3"/>
                  </a:moveTo>
                  <a:lnTo>
                    <a:pt x="47" y="3"/>
                  </a:lnTo>
                  <a:lnTo>
                    <a:pt x="59" y="9"/>
                  </a:lnTo>
                  <a:lnTo>
                    <a:pt x="69" y="15"/>
                  </a:lnTo>
                  <a:lnTo>
                    <a:pt x="76" y="22"/>
                  </a:lnTo>
                  <a:lnTo>
                    <a:pt x="80" y="30"/>
                  </a:lnTo>
                  <a:lnTo>
                    <a:pt x="82" y="37"/>
                  </a:lnTo>
                  <a:lnTo>
                    <a:pt x="81" y="45"/>
                  </a:lnTo>
                  <a:lnTo>
                    <a:pt x="79" y="52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1" y="62"/>
                  </a:lnTo>
                  <a:lnTo>
                    <a:pt x="67" y="66"/>
                  </a:lnTo>
                  <a:lnTo>
                    <a:pt x="57" y="71"/>
                  </a:lnTo>
                  <a:lnTo>
                    <a:pt x="47" y="75"/>
                  </a:lnTo>
                  <a:lnTo>
                    <a:pt x="41" y="76"/>
                  </a:lnTo>
                  <a:lnTo>
                    <a:pt x="35" y="76"/>
                  </a:lnTo>
                  <a:lnTo>
                    <a:pt x="30" y="75"/>
                  </a:lnTo>
                  <a:lnTo>
                    <a:pt x="24" y="74"/>
                  </a:lnTo>
                  <a:lnTo>
                    <a:pt x="19" y="70"/>
                  </a:lnTo>
                  <a:lnTo>
                    <a:pt x="15" y="67"/>
                  </a:lnTo>
                  <a:lnTo>
                    <a:pt x="10" y="62"/>
                  </a:lnTo>
                  <a:lnTo>
                    <a:pt x="7" y="56"/>
                  </a:lnTo>
                  <a:lnTo>
                    <a:pt x="3" y="5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33"/>
                  </a:lnTo>
                  <a:lnTo>
                    <a:pt x="1" y="23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2A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9" name="Freeform 96"/>
            <p:cNvSpPr>
              <a:spLocks/>
            </p:cNvSpPr>
            <p:nvPr/>
          </p:nvSpPr>
          <p:spPr bwMode="auto">
            <a:xfrm>
              <a:off x="2295" y="2908"/>
              <a:ext cx="40" cy="35"/>
            </a:xfrm>
            <a:custGeom>
              <a:avLst/>
              <a:gdLst>
                <a:gd name="T0" fmla="*/ 14 w 40"/>
                <a:gd name="T1" fmla="*/ 4 h 35"/>
                <a:gd name="T2" fmla="*/ 14 w 40"/>
                <a:gd name="T3" fmla="*/ 4 h 35"/>
                <a:gd name="T4" fmla="*/ 19 w 40"/>
                <a:gd name="T5" fmla="*/ 2 h 35"/>
                <a:gd name="T6" fmla="*/ 23 w 40"/>
                <a:gd name="T7" fmla="*/ 0 h 35"/>
                <a:gd name="T8" fmla="*/ 28 w 40"/>
                <a:gd name="T9" fmla="*/ 0 h 35"/>
                <a:gd name="T10" fmla="*/ 31 w 40"/>
                <a:gd name="T11" fmla="*/ 2 h 35"/>
                <a:gd name="T12" fmla="*/ 31 w 40"/>
                <a:gd name="T13" fmla="*/ 2 h 35"/>
                <a:gd name="T14" fmla="*/ 36 w 40"/>
                <a:gd name="T15" fmla="*/ 6 h 35"/>
                <a:gd name="T16" fmla="*/ 38 w 40"/>
                <a:gd name="T17" fmla="*/ 11 h 35"/>
                <a:gd name="T18" fmla="*/ 40 w 40"/>
                <a:gd name="T19" fmla="*/ 14 h 35"/>
                <a:gd name="T20" fmla="*/ 40 w 40"/>
                <a:gd name="T21" fmla="*/ 19 h 35"/>
                <a:gd name="T22" fmla="*/ 39 w 40"/>
                <a:gd name="T23" fmla="*/ 23 h 35"/>
                <a:gd name="T24" fmla="*/ 38 w 40"/>
                <a:gd name="T25" fmla="*/ 27 h 35"/>
                <a:gd name="T26" fmla="*/ 36 w 40"/>
                <a:gd name="T27" fmla="*/ 29 h 35"/>
                <a:gd name="T28" fmla="*/ 33 w 40"/>
                <a:gd name="T29" fmla="*/ 31 h 35"/>
                <a:gd name="T30" fmla="*/ 33 w 40"/>
                <a:gd name="T31" fmla="*/ 31 h 35"/>
                <a:gd name="T32" fmla="*/ 27 w 40"/>
                <a:gd name="T33" fmla="*/ 33 h 35"/>
                <a:gd name="T34" fmla="*/ 19 w 40"/>
                <a:gd name="T35" fmla="*/ 35 h 35"/>
                <a:gd name="T36" fmla="*/ 11 w 40"/>
                <a:gd name="T37" fmla="*/ 33 h 35"/>
                <a:gd name="T38" fmla="*/ 5 w 40"/>
                <a:gd name="T39" fmla="*/ 30 h 35"/>
                <a:gd name="T40" fmla="*/ 3 w 40"/>
                <a:gd name="T41" fmla="*/ 28 h 35"/>
                <a:gd name="T42" fmla="*/ 2 w 40"/>
                <a:gd name="T43" fmla="*/ 25 h 35"/>
                <a:gd name="T44" fmla="*/ 0 w 40"/>
                <a:gd name="T45" fmla="*/ 23 h 35"/>
                <a:gd name="T46" fmla="*/ 0 w 40"/>
                <a:gd name="T47" fmla="*/ 20 h 35"/>
                <a:gd name="T48" fmla="*/ 2 w 40"/>
                <a:gd name="T49" fmla="*/ 16 h 35"/>
                <a:gd name="T50" fmla="*/ 4 w 40"/>
                <a:gd name="T51" fmla="*/ 12 h 35"/>
                <a:gd name="T52" fmla="*/ 8 w 40"/>
                <a:gd name="T53" fmla="*/ 8 h 35"/>
                <a:gd name="T54" fmla="*/ 14 w 40"/>
                <a:gd name="T55" fmla="*/ 4 h 35"/>
                <a:gd name="T56" fmla="*/ 14 w 40"/>
                <a:gd name="T5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35">
                  <a:moveTo>
                    <a:pt x="14" y="4"/>
                  </a:moveTo>
                  <a:lnTo>
                    <a:pt x="14" y="4"/>
                  </a:lnTo>
                  <a:lnTo>
                    <a:pt x="19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6" y="6"/>
                  </a:lnTo>
                  <a:lnTo>
                    <a:pt x="38" y="11"/>
                  </a:lnTo>
                  <a:lnTo>
                    <a:pt x="40" y="14"/>
                  </a:lnTo>
                  <a:lnTo>
                    <a:pt x="40" y="19"/>
                  </a:lnTo>
                  <a:lnTo>
                    <a:pt x="39" y="23"/>
                  </a:lnTo>
                  <a:lnTo>
                    <a:pt x="38" y="27"/>
                  </a:lnTo>
                  <a:lnTo>
                    <a:pt x="36" y="29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27" y="33"/>
                  </a:lnTo>
                  <a:lnTo>
                    <a:pt x="19" y="35"/>
                  </a:lnTo>
                  <a:lnTo>
                    <a:pt x="11" y="33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2A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0" name="Freeform 97"/>
            <p:cNvSpPr>
              <a:spLocks noEditPoints="1"/>
            </p:cNvSpPr>
            <p:nvPr/>
          </p:nvSpPr>
          <p:spPr bwMode="auto">
            <a:xfrm>
              <a:off x="2398" y="2589"/>
              <a:ext cx="113" cy="193"/>
            </a:xfrm>
            <a:custGeom>
              <a:avLst/>
              <a:gdLst>
                <a:gd name="T0" fmla="*/ 73 w 113"/>
                <a:gd name="T1" fmla="*/ 120 h 193"/>
                <a:gd name="T2" fmla="*/ 74 w 113"/>
                <a:gd name="T3" fmla="*/ 120 h 193"/>
                <a:gd name="T4" fmla="*/ 84 w 113"/>
                <a:gd name="T5" fmla="*/ 115 h 193"/>
                <a:gd name="T6" fmla="*/ 102 w 113"/>
                <a:gd name="T7" fmla="*/ 96 h 193"/>
                <a:gd name="T8" fmla="*/ 113 w 113"/>
                <a:gd name="T9" fmla="*/ 71 h 193"/>
                <a:gd name="T10" fmla="*/ 111 w 113"/>
                <a:gd name="T11" fmla="*/ 45 h 193"/>
                <a:gd name="T12" fmla="*/ 107 w 113"/>
                <a:gd name="T13" fmla="*/ 31 h 193"/>
                <a:gd name="T14" fmla="*/ 107 w 113"/>
                <a:gd name="T15" fmla="*/ 30 h 193"/>
                <a:gd name="T16" fmla="*/ 100 w 113"/>
                <a:gd name="T17" fmla="*/ 21 h 193"/>
                <a:gd name="T18" fmla="*/ 84 w 113"/>
                <a:gd name="T19" fmla="*/ 8 h 193"/>
                <a:gd name="T20" fmla="*/ 64 w 113"/>
                <a:gd name="T21" fmla="*/ 1 h 193"/>
                <a:gd name="T22" fmla="*/ 34 w 113"/>
                <a:gd name="T23" fmla="*/ 5 h 193"/>
                <a:gd name="T24" fmla="*/ 16 w 113"/>
                <a:gd name="T25" fmla="*/ 15 h 193"/>
                <a:gd name="T26" fmla="*/ 3 w 113"/>
                <a:gd name="T27" fmla="*/ 32 h 193"/>
                <a:gd name="T28" fmla="*/ 1 w 113"/>
                <a:gd name="T29" fmla="*/ 40 h 193"/>
                <a:gd name="T30" fmla="*/ 1 w 113"/>
                <a:gd name="T31" fmla="*/ 55 h 193"/>
                <a:gd name="T32" fmla="*/ 7 w 113"/>
                <a:gd name="T33" fmla="*/ 73 h 193"/>
                <a:gd name="T34" fmla="*/ 14 w 113"/>
                <a:gd name="T35" fmla="*/ 82 h 193"/>
                <a:gd name="T36" fmla="*/ 24 w 113"/>
                <a:gd name="T37" fmla="*/ 87 h 193"/>
                <a:gd name="T38" fmla="*/ 28 w 113"/>
                <a:gd name="T39" fmla="*/ 84 h 193"/>
                <a:gd name="T40" fmla="*/ 29 w 113"/>
                <a:gd name="T41" fmla="*/ 71 h 193"/>
                <a:gd name="T42" fmla="*/ 28 w 113"/>
                <a:gd name="T43" fmla="*/ 54 h 193"/>
                <a:gd name="T44" fmla="*/ 32 w 113"/>
                <a:gd name="T45" fmla="*/ 45 h 193"/>
                <a:gd name="T46" fmla="*/ 36 w 113"/>
                <a:gd name="T47" fmla="*/ 39 h 193"/>
                <a:gd name="T48" fmla="*/ 44 w 113"/>
                <a:gd name="T49" fmla="*/ 36 h 193"/>
                <a:gd name="T50" fmla="*/ 55 w 113"/>
                <a:gd name="T51" fmla="*/ 35 h 193"/>
                <a:gd name="T52" fmla="*/ 64 w 113"/>
                <a:gd name="T53" fmla="*/ 37 h 193"/>
                <a:gd name="T54" fmla="*/ 70 w 113"/>
                <a:gd name="T55" fmla="*/ 40 h 193"/>
                <a:gd name="T56" fmla="*/ 75 w 113"/>
                <a:gd name="T57" fmla="*/ 46 h 193"/>
                <a:gd name="T58" fmla="*/ 75 w 113"/>
                <a:gd name="T59" fmla="*/ 46 h 193"/>
                <a:gd name="T60" fmla="*/ 77 w 113"/>
                <a:gd name="T61" fmla="*/ 53 h 193"/>
                <a:gd name="T62" fmla="*/ 78 w 113"/>
                <a:gd name="T63" fmla="*/ 66 h 193"/>
                <a:gd name="T64" fmla="*/ 74 w 113"/>
                <a:gd name="T65" fmla="*/ 78 h 193"/>
                <a:gd name="T66" fmla="*/ 65 w 113"/>
                <a:gd name="T67" fmla="*/ 89 h 193"/>
                <a:gd name="T68" fmla="*/ 52 w 113"/>
                <a:gd name="T69" fmla="*/ 97 h 193"/>
                <a:gd name="T70" fmla="*/ 45 w 113"/>
                <a:gd name="T71" fmla="*/ 107 h 193"/>
                <a:gd name="T72" fmla="*/ 44 w 113"/>
                <a:gd name="T73" fmla="*/ 113 h 193"/>
                <a:gd name="T74" fmla="*/ 43 w 113"/>
                <a:gd name="T75" fmla="*/ 131 h 193"/>
                <a:gd name="T76" fmla="*/ 48 w 113"/>
                <a:gd name="T77" fmla="*/ 150 h 193"/>
                <a:gd name="T78" fmla="*/ 55 w 113"/>
                <a:gd name="T79" fmla="*/ 160 h 193"/>
                <a:gd name="T80" fmla="*/ 64 w 113"/>
                <a:gd name="T81" fmla="*/ 160 h 193"/>
                <a:gd name="T82" fmla="*/ 69 w 113"/>
                <a:gd name="T83" fmla="*/ 150 h 193"/>
                <a:gd name="T84" fmla="*/ 70 w 113"/>
                <a:gd name="T85" fmla="*/ 131 h 193"/>
                <a:gd name="T86" fmla="*/ 73 w 113"/>
                <a:gd name="T87" fmla="*/ 120 h 193"/>
                <a:gd name="T88" fmla="*/ 66 w 113"/>
                <a:gd name="T89" fmla="*/ 168 h 193"/>
                <a:gd name="T90" fmla="*/ 74 w 113"/>
                <a:gd name="T91" fmla="*/ 180 h 193"/>
                <a:gd name="T92" fmla="*/ 70 w 113"/>
                <a:gd name="T93" fmla="*/ 190 h 193"/>
                <a:gd name="T94" fmla="*/ 61 w 113"/>
                <a:gd name="T95" fmla="*/ 193 h 193"/>
                <a:gd name="T96" fmla="*/ 49 w 113"/>
                <a:gd name="T97" fmla="*/ 185 h 193"/>
                <a:gd name="T98" fmla="*/ 49 w 113"/>
                <a:gd name="T99" fmla="*/ 175 h 193"/>
                <a:gd name="T100" fmla="*/ 61 w 113"/>
                <a:gd name="T101" fmla="*/ 16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" h="193">
                  <a:moveTo>
                    <a:pt x="73" y="120"/>
                  </a:moveTo>
                  <a:lnTo>
                    <a:pt x="73" y="120"/>
                  </a:lnTo>
                  <a:lnTo>
                    <a:pt x="73" y="120"/>
                  </a:lnTo>
                  <a:lnTo>
                    <a:pt x="73" y="120"/>
                  </a:lnTo>
                  <a:lnTo>
                    <a:pt x="74" y="120"/>
                  </a:lnTo>
                  <a:lnTo>
                    <a:pt x="74" y="120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84" y="115"/>
                  </a:lnTo>
                  <a:lnTo>
                    <a:pt x="94" y="106"/>
                  </a:lnTo>
                  <a:lnTo>
                    <a:pt x="94" y="106"/>
                  </a:lnTo>
                  <a:lnTo>
                    <a:pt x="102" y="96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3" y="71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45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6" y="29"/>
                  </a:lnTo>
                  <a:lnTo>
                    <a:pt x="106" y="29"/>
                  </a:lnTo>
                  <a:lnTo>
                    <a:pt x="100" y="21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84" y="8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64" y="1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25" y="9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9" y="2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48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2" y="62"/>
                  </a:lnTo>
                  <a:lnTo>
                    <a:pt x="4" y="68"/>
                  </a:lnTo>
                  <a:lnTo>
                    <a:pt x="7" y="73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4" y="82"/>
                  </a:lnTo>
                  <a:lnTo>
                    <a:pt x="17" y="86"/>
                  </a:lnTo>
                  <a:lnTo>
                    <a:pt x="22" y="87"/>
                  </a:lnTo>
                  <a:lnTo>
                    <a:pt x="24" y="87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8" y="62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41" y="37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50" y="35"/>
                  </a:lnTo>
                  <a:lnTo>
                    <a:pt x="55" y="35"/>
                  </a:lnTo>
                  <a:lnTo>
                    <a:pt x="59" y="35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7"/>
                  </a:lnTo>
                  <a:lnTo>
                    <a:pt x="75" y="47"/>
                  </a:lnTo>
                  <a:lnTo>
                    <a:pt x="77" y="53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74" y="78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5" y="89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2" y="97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5" y="107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3" y="122"/>
                  </a:lnTo>
                  <a:lnTo>
                    <a:pt x="43" y="131"/>
                  </a:lnTo>
                  <a:lnTo>
                    <a:pt x="43" y="131"/>
                  </a:lnTo>
                  <a:lnTo>
                    <a:pt x="45" y="139"/>
                  </a:lnTo>
                  <a:lnTo>
                    <a:pt x="48" y="150"/>
                  </a:lnTo>
                  <a:lnTo>
                    <a:pt x="49" y="154"/>
                  </a:lnTo>
                  <a:lnTo>
                    <a:pt x="52" y="158"/>
                  </a:lnTo>
                  <a:lnTo>
                    <a:pt x="55" y="160"/>
                  </a:lnTo>
                  <a:lnTo>
                    <a:pt x="59" y="161"/>
                  </a:lnTo>
                  <a:lnTo>
                    <a:pt x="59" y="161"/>
                  </a:lnTo>
                  <a:lnTo>
                    <a:pt x="64" y="160"/>
                  </a:lnTo>
                  <a:lnTo>
                    <a:pt x="66" y="158"/>
                  </a:lnTo>
                  <a:lnTo>
                    <a:pt x="68" y="154"/>
                  </a:lnTo>
                  <a:lnTo>
                    <a:pt x="69" y="150"/>
                  </a:lnTo>
                  <a:lnTo>
                    <a:pt x="70" y="139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72" y="126"/>
                  </a:lnTo>
                  <a:lnTo>
                    <a:pt x="73" y="120"/>
                  </a:lnTo>
                  <a:lnTo>
                    <a:pt x="73" y="120"/>
                  </a:lnTo>
                  <a:close/>
                  <a:moveTo>
                    <a:pt x="61" y="167"/>
                  </a:moveTo>
                  <a:lnTo>
                    <a:pt x="61" y="167"/>
                  </a:lnTo>
                  <a:lnTo>
                    <a:pt x="66" y="168"/>
                  </a:lnTo>
                  <a:lnTo>
                    <a:pt x="70" y="171"/>
                  </a:lnTo>
                  <a:lnTo>
                    <a:pt x="73" y="175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3" y="185"/>
                  </a:lnTo>
                  <a:lnTo>
                    <a:pt x="70" y="190"/>
                  </a:lnTo>
                  <a:lnTo>
                    <a:pt x="66" y="192"/>
                  </a:lnTo>
                  <a:lnTo>
                    <a:pt x="61" y="193"/>
                  </a:lnTo>
                  <a:lnTo>
                    <a:pt x="61" y="193"/>
                  </a:lnTo>
                  <a:lnTo>
                    <a:pt x="56" y="192"/>
                  </a:lnTo>
                  <a:lnTo>
                    <a:pt x="52" y="190"/>
                  </a:lnTo>
                  <a:lnTo>
                    <a:pt x="49" y="185"/>
                  </a:lnTo>
                  <a:lnTo>
                    <a:pt x="48" y="180"/>
                  </a:lnTo>
                  <a:lnTo>
                    <a:pt x="48" y="180"/>
                  </a:lnTo>
                  <a:lnTo>
                    <a:pt x="49" y="175"/>
                  </a:lnTo>
                  <a:lnTo>
                    <a:pt x="52" y="171"/>
                  </a:lnTo>
                  <a:lnTo>
                    <a:pt x="56" y="168"/>
                  </a:lnTo>
                  <a:lnTo>
                    <a:pt x="61" y="167"/>
                  </a:lnTo>
                  <a:lnTo>
                    <a:pt x="61" y="167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91" name="TextBox 90"/>
          <p:cNvSpPr txBox="1"/>
          <p:nvPr/>
        </p:nvSpPr>
        <p:spPr>
          <a:xfrm rot="225115">
            <a:off x="4625533" y="2334920"/>
            <a:ext cx="617378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C2C624"/>
            </a:solidFill>
          </a:ln>
        </p:spPr>
        <p:txBody>
          <a:bodyPr wrap="square" rtlCol="1" anchor="b">
            <a:spAutoFit/>
          </a:bodyPr>
          <a:lstStyle/>
          <a:p>
            <a:r>
              <a:rPr lang="he-IL" dirty="0" smtClean="0">
                <a:solidFill>
                  <a:schemeClr val="tx1"/>
                </a:solidFill>
                <a:latin typeface="+mn-lt"/>
                <a:cs typeface="+mn-cs"/>
              </a:rPr>
              <a:t>איזה?</a:t>
            </a:r>
            <a:endParaRPr lang="he-IL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4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43"/>
          <p:cNvGrpSpPr>
            <a:grpSpLocks noChangeAspect="1"/>
          </p:cNvGrpSpPr>
          <p:nvPr/>
        </p:nvGrpSpPr>
        <p:grpSpPr bwMode="auto">
          <a:xfrm rot="19056821">
            <a:off x="4500341" y="4625322"/>
            <a:ext cx="633360" cy="369958"/>
            <a:chOff x="3064" y="2645"/>
            <a:chExt cx="529" cy="309"/>
          </a:xfrm>
        </p:grpSpPr>
        <p:sp>
          <p:nvSpPr>
            <p:cNvPr id="98" name="AutoShape 42"/>
            <p:cNvSpPr>
              <a:spLocks noChangeAspect="1" noChangeArrowheads="1" noTextEdit="1"/>
            </p:cNvSpPr>
            <p:nvPr/>
          </p:nvSpPr>
          <p:spPr bwMode="auto">
            <a:xfrm>
              <a:off x="3064" y="2645"/>
              <a:ext cx="529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9" name="Freeform 45"/>
            <p:cNvSpPr>
              <a:spLocks noEditPoints="1"/>
            </p:cNvSpPr>
            <p:nvPr/>
          </p:nvSpPr>
          <p:spPr bwMode="auto">
            <a:xfrm>
              <a:off x="3389" y="2720"/>
              <a:ext cx="64" cy="110"/>
            </a:xfrm>
            <a:custGeom>
              <a:avLst/>
              <a:gdLst>
                <a:gd name="T0" fmla="*/ 44 w 64"/>
                <a:gd name="T1" fmla="*/ 67 h 110"/>
                <a:gd name="T2" fmla="*/ 44 w 64"/>
                <a:gd name="T3" fmla="*/ 67 h 110"/>
                <a:gd name="T4" fmla="*/ 50 w 64"/>
                <a:gd name="T5" fmla="*/ 64 h 110"/>
                <a:gd name="T6" fmla="*/ 60 w 64"/>
                <a:gd name="T7" fmla="*/ 53 h 110"/>
                <a:gd name="T8" fmla="*/ 64 w 64"/>
                <a:gd name="T9" fmla="*/ 38 h 110"/>
                <a:gd name="T10" fmla="*/ 62 w 64"/>
                <a:gd name="T11" fmla="*/ 23 h 110"/>
                <a:gd name="T12" fmla="*/ 60 w 64"/>
                <a:gd name="T13" fmla="*/ 16 h 110"/>
                <a:gd name="T14" fmla="*/ 58 w 64"/>
                <a:gd name="T15" fmla="*/ 15 h 110"/>
                <a:gd name="T16" fmla="*/ 55 w 64"/>
                <a:gd name="T17" fmla="*/ 10 h 110"/>
                <a:gd name="T18" fmla="*/ 45 w 64"/>
                <a:gd name="T19" fmla="*/ 3 h 110"/>
                <a:gd name="T20" fmla="*/ 34 w 64"/>
                <a:gd name="T21" fmla="*/ 0 h 110"/>
                <a:gd name="T22" fmla="*/ 17 w 64"/>
                <a:gd name="T23" fmla="*/ 3 h 110"/>
                <a:gd name="T24" fmla="*/ 7 w 64"/>
                <a:gd name="T25" fmla="*/ 11 h 110"/>
                <a:gd name="T26" fmla="*/ 1 w 64"/>
                <a:gd name="T27" fmla="*/ 21 h 110"/>
                <a:gd name="T28" fmla="*/ 0 w 64"/>
                <a:gd name="T29" fmla="*/ 26 h 110"/>
                <a:gd name="T30" fmla="*/ 2 w 64"/>
                <a:gd name="T31" fmla="*/ 41 h 110"/>
                <a:gd name="T32" fmla="*/ 11 w 64"/>
                <a:gd name="T33" fmla="*/ 50 h 110"/>
                <a:gd name="T34" fmla="*/ 15 w 64"/>
                <a:gd name="T35" fmla="*/ 50 h 110"/>
                <a:gd name="T36" fmla="*/ 17 w 64"/>
                <a:gd name="T37" fmla="*/ 41 h 110"/>
                <a:gd name="T38" fmla="*/ 15 w 64"/>
                <a:gd name="T39" fmla="*/ 32 h 110"/>
                <a:gd name="T40" fmla="*/ 17 w 64"/>
                <a:gd name="T41" fmla="*/ 28 h 110"/>
                <a:gd name="T42" fmla="*/ 19 w 64"/>
                <a:gd name="T43" fmla="*/ 23 h 110"/>
                <a:gd name="T44" fmla="*/ 24 w 64"/>
                <a:gd name="T45" fmla="*/ 21 h 110"/>
                <a:gd name="T46" fmla="*/ 35 w 64"/>
                <a:gd name="T47" fmla="*/ 21 h 110"/>
                <a:gd name="T48" fmla="*/ 41 w 64"/>
                <a:gd name="T49" fmla="*/ 26 h 110"/>
                <a:gd name="T50" fmla="*/ 41 w 64"/>
                <a:gd name="T51" fmla="*/ 26 h 110"/>
                <a:gd name="T52" fmla="*/ 41 w 64"/>
                <a:gd name="T53" fmla="*/ 26 h 110"/>
                <a:gd name="T54" fmla="*/ 44 w 64"/>
                <a:gd name="T55" fmla="*/ 33 h 110"/>
                <a:gd name="T56" fmla="*/ 42 w 64"/>
                <a:gd name="T57" fmla="*/ 44 h 110"/>
                <a:gd name="T58" fmla="*/ 37 w 64"/>
                <a:gd name="T59" fmla="*/ 50 h 110"/>
                <a:gd name="T60" fmla="*/ 31 w 64"/>
                <a:gd name="T61" fmla="*/ 55 h 110"/>
                <a:gd name="T62" fmla="*/ 26 w 64"/>
                <a:gd name="T63" fmla="*/ 65 h 110"/>
                <a:gd name="T64" fmla="*/ 26 w 64"/>
                <a:gd name="T65" fmla="*/ 65 h 110"/>
                <a:gd name="T66" fmla="*/ 28 w 64"/>
                <a:gd name="T67" fmla="*/ 76 h 110"/>
                <a:gd name="T68" fmla="*/ 34 w 64"/>
                <a:gd name="T69" fmla="*/ 89 h 110"/>
                <a:gd name="T70" fmla="*/ 37 w 64"/>
                <a:gd name="T71" fmla="*/ 92 h 110"/>
                <a:gd name="T72" fmla="*/ 44 w 64"/>
                <a:gd name="T73" fmla="*/ 84 h 110"/>
                <a:gd name="T74" fmla="*/ 44 w 64"/>
                <a:gd name="T75" fmla="*/ 67 h 110"/>
                <a:gd name="T76" fmla="*/ 39 w 64"/>
                <a:gd name="T77" fmla="*/ 95 h 110"/>
                <a:gd name="T78" fmla="*/ 46 w 64"/>
                <a:gd name="T79" fmla="*/ 99 h 110"/>
                <a:gd name="T80" fmla="*/ 47 w 64"/>
                <a:gd name="T81" fmla="*/ 104 h 110"/>
                <a:gd name="T82" fmla="*/ 40 w 64"/>
                <a:gd name="T83" fmla="*/ 110 h 110"/>
                <a:gd name="T84" fmla="*/ 35 w 64"/>
                <a:gd name="T85" fmla="*/ 108 h 110"/>
                <a:gd name="T86" fmla="*/ 33 w 64"/>
                <a:gd name="T87" fmla="*/ 103 h 110"/>
                <a:gd name="T88" fmla="*/ 36 w 64"/>
                <a:gd name="T8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110">
                  <a:moveTo>
                    <a:pt x="44" y="67"/>
                  </a:moveTo>
                  <a:lnTo>
                    <a:pt x="44" y="67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60" y="53"/>
                  </a:lnTo>
                  <a:lnTo>
                    <a:pt x="62" y="45"/>
                  </a:lnTo>
                  <a:lnTo>
                    <a:pt x="62" y="45"/>
                  </a:lnTo>
                  <a:lnTo>
                    <a:pt x="64" y="38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2" y="23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5" y="10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5" y="3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1" y="6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41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1" y="50"/>
                  </a:lnTo>
                  <a:lnTo>
                    <a:pt x="13" y="51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7" y="49"/>
                  </a:lnTo>
                  <a:lnTo>
                    <a:pt x="18" y="46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5" y="37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9" y="19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2" y="44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37" y="5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1" y="55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70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9" y="81"/>
                  </a:lnTo>
                  <a:lnTo>
                    <a:pt x="30" y="86"/>
                  </a:lnTo>
                  <a:lnTo>
                    <a:pt x="34" y="89"/>
                  </a:lnTo>
                  <a:lnTo>
                    <a:pt x="35" y="91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40" y="91"/>
                  </a:lnTo>
                  <a:lnTo>
                    <a:pt x="41" y="89"/>
                  </a:lnTo>
                  <a:lnTo>
                    <a:pt x="44" y="84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4" y="67"/>
                  </a:lnTo>
                  <a:lnTo>
                    <a:pt x="44" y="67"/>
                  </a:lnTo>
                  <a:close/>
                  <a:moveTo>
                    <a:pt x="39" y="95"/>
                  </a:moveTo>
                  <a:lnTo>
                    <a:pt x="39" y="95"/>
                  </a:lnTo>
                  <a:lnTo>
                    <a:pt x="42" y="95"/>
                  </a:lnTo>
                  <a:lnTo>
                    <a:pt x="45" y="97"/>
                  </a:lnTo>
                  <a:lnTo>
                    <a:pt x="46" y="99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4"/>
                  </a:lnTo>
                  <a:lnTo>
                    <a:pt x="46" y="106"/>
                  </a:lnTo>
                  <a:lnTo>
                    <a:pt x="44" y="109"/>
                  </a:lnTo>
                  <a:lnTo>
                    <a:pt x="40" y="110"/>
                  </a:lnTo>
                  <a:lnTo>
                    <a:pt x="40" y="110"/>
                  </a:lnTo>
                  <a:lnTo>
                    <a:pt x="37" y="109"/>
                  </a:lnTo>
                  <a:lnTo>
                    <a:pt x="35" y="108"/>
                  </a:lnTo>
                  <a:lnTo>
                    <a:pt x="34" y="105"/>
                  </a:lnTo>
                  <a:lnTo>
                    <a:pt x="33" y="103"/>
                  </a:lnTo>
                  <a:lnTo>
                    <a:pt x="33" y="103"/>
                  </a:lnTo>
                  <a:lnTo>
                    <a:pt x="33" y="100"/>
                  </a:lnTo>
                  <a:lnTo>
                    <a:pt x="34" y="98"/>
                  </a:lnTo>
                  <a:lnTo>
                    <a:pt x="36" y="95"/>
                  </a:lnTo>
                  <a:lnTo>
                    <a:pt x="39" y="95"/>
                  </a:lnTo>
                  <a:lnTo>
                    <a:pt x="39" y="95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0" name="Freeform 46"/>
            <p:cNvSpPr>
              <a:spLocks noEditPoints="1"/>
            </p:cNvSpPr>
            <p:nvPr/>
          </p:nvSpPr>
          <p:spPr bwMode="auto">
            <a:xfrm>
              <a:off x="3276" y="2709"/>
              <a:ext cx="94" cy="158"/>
            </a:xfrm>
            <a:custGeom>
              <a:avLst/>
              <a:gdLst>
                <a:gd name="T0" fmla="*/ 65 w 94"/>
                <a:gd name="T1" fmla="*/ 98 h 158"/>
                <a:gd name="T2" fmla="*/ 65 w 94"/>
                <a:gd name="T3" fmla="*/ 97 h 158"/>
                <a:gd name="T4" fmla="*/ 73 w 94"/>
                <a:gd name="T5" fmla="*/ 93 h 158"/>
                <a:gd name="T6" fmla="*/ 88 w 94"/>
                <a:gd name="T7" fmla="*/ 76 h 158"/>
                <a:gd name="T8" fmla="*/ 94 w 94"/>
                <a:gd name="T9" fmla="*/ 55 h 158"/>
                <a:gd name="T10" fmla="*/ 92 w 94"/>
                <a:gd name="T11" fmla="*/ 33 h 158"/>
                <a:gd name="T12" fmla="*/ 87 w 94"/>
                <a:gd name="T13" fmla="*/ 22 h 158"/>
                <a:gd name="T14" fmla="*/ 87 w 94"/>
                <a:gd name="T15" fmla="*/ 21 h 158"/>
                <a:gd name="T16" fmla="*/ 81 w 94"/>
                <a:gd name="T17" fmla="*/ 13 h 158"/>
                <a:gd name="T18" fmla="*/ 67 w 94"/>
                <a:gd name="T19" fmla="*/ 5 h 158"/>
                <a:gd name="T20" fmla="*/ 50 w 94"/>
                <a:gd name="T21" fmla="*/ 0 h 158"/>
                <a:gd name="T22" fmla="*/ 24 w 94"/>
                <a:gd name="T23" fmla="*/ 5 h 158"/>
                <a:gd name="T24" fmla="*/ 11 w 94"/>
                <a:gd name="T25" fmla="*/ 14 h 158"/>
                <a:gd name="T26" fmla="*/ 2 w 94"/>
                <a:gd name="T27" fmla="*/ 30 h 158"/>
                <a:gd name="T28" fmla="*/ 1 w 94"/>
                <a:gd name="T29" fmla="*/ 37 h 158"/>
                <a:gd name="T30" fmla="*/ 1 w 94"/>
                <a:gd name="T31" fmla="*/ 49 h 158"/>
                <a:gd name="T32" fmla="*/ 10 w 94"/>
                <a:gd name="T33" fmla="*/ 68 h 158"/>
                <a:gd name="T34" fmla="*/ 19 w 94"/>
                <a:gd name="T35" fmla="*/ 75 h 158"/>
                <a:gd name="T36" fmla="*/ 26 w 94"/>
                <a:gd name="T37" fmla="*/ 70 h 158"/>
                <a:gd name="T38" fmla="*/ 26 w 94"/>
                <a:gd name="T39" fmla="*/ 60 h 158"/>
                <a:gd name="T40" fmla="*/ 24 w 94"/>
                <a:gd name="T41" fmla="*/ 46 h 158"/>
                <a:gd name="T42" fmla="*/ 26 w 94"/>
                <a:gd name="T43" fmla="*/ 39 h 158"/>
                <a:gd name="T44" fmla="*/ 29 w 94"/>
                <a:gd name="T45" fmla="*/ 34 h 158"/>
                <a:gd name="T46" fmla="*/ 44 w 94"/>
                <a:gd name="T47" fmla="*/ 28 h 158"/>
                <a:gd name="T48" fmla="*/ 57 w 94"/>
                <a:gd name="T49" fmla="*/ 32 h 158"/>
                <a:gd name="T50" fmla="*/ 61 w 94"/>
                <a:gd name="T51" fmla="*/ 37 h 158"/>
                <a:gd name="T52" fmla="*/ 61 w 94"/>
                <a:gd name="T53" fmla="*/ 37 h 158"/>
                <a:gd name="T54" fmla="*/ 62 w 94"/>
                <a:gd name="T55" fmla="*/ 37 h 158"/>
                <a:gd name="T56" fmla="*/ 66 w 94"/>
                <a:gd name="T57" fmla="*/ 48 h 158"/>
                <a:gd name="T58" fmla="*/ 65 w 94"/>
                <a:gd name="T59" fmla="*/ 57 h 158"/>
                <a:gd name="T60" fmla="*/ 60 w 94"/>
                <a:gd name="T61" fmla="*/ 68 h 158"/>
                <a:gd name="T62" fmla="*/ 51 w 94"/>
                <a:gd name="T63" fmla="*/ 77 h 158"/>
                <a:gd name="T64" fmla="*/ 44 w 94"/>
                <a:gd name="T65" fmla="*/ 84 h 158"/>
                <a:gd name="T66" fmla="*/ 40 w 94"/>
                <a:gd name="T67" fmla="*/ 93 h 158"/>
                <a:gd name="T68" fmla="*/ 40 w 94"/>
                <a:gd name="T69" fmla="*/ 102 h 158"/>
                <a:gd name="T70" fmla="*/ 43 w 94"/>
                <a:gd name="T71" fmla="*/ 116 h 158"/>
                <a:gd name="T72" fmla="*/ 50 w 94"/>
                <a:gd name="T73" fmla="*/ 130 h 158"/>
                <a:gd name="T74" fmla="*/ 56 w 94"/>
                <a:gd name="T75" fmla="*/ 132 h 158"/>
                <a:gd name="T76" fmla="*/ 64 w 94"/>
                <a:gd name="T77" fmla="*/ 126 h 158"/>
                <a:gd name="T78" fmla="*/ 64 w 94"/>
                <a:gd name="T79" fmla="*/ 106 h 158"/>
                <a:gd name="T80" fmla="*/ 65 w 94"/>
                <a:gd name="T81" fmla="*/ 98 h 158"/>
                <a:gd name="T82" fmla="*/ 59 w 94"/>
                <a:gd name="T83" fmla="*/ 137 h 158"/>
                <a:gd name="T84" fmla="*/ 68 w 94"/>
                <a:gd name="T85" fmla="*/ 143 h 158"/>
                <a:gd name="T86" fmla="*/ 70 w 94"/>
                <a:gd name="T87" fmla="*/ 151 h 158"/>
                <a:gd name="T88" fmla="*/ 60 w 94"/>
                <a:gd name="T89" fmla="*/ 158 h 158"/>
                <a:gd name="T90" fmla="*/ 53 w 94"/>
                <a:gd name="T91" fmla="*/ 155 h 158"/>
                <a:gd name="T92" fmla="*/ 49 w 94"/>
                <a:gd name="T93" fmla="*/ 148 h 158"/>
                <a:gd name="T94" fmla="*/ 54 w 94"/>
                <a:gd name="T95" fmla="*/ 13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58">
                  <a:moveTo>
                    <a:pt x="65" y="98"/>
                  </a:moveTo>
                  <a:lnTo>
                    <a:pt x="65" y="98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5" y="97"/>
                  </a:lnTo>
                  <a:lnTo>
                    <a:pt x="65" y="97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73" y="93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88" y="76"/>
                  </a:lnTo>
                  <a:lnTo>
                    <a:pt x="92" y="65"/>
                  </a:lnTo>
                  <a:lnTo>
                    <a:pt x="92" y="65"/>
                  </a:lnTo>
                  <a:lnTo>
                    <a:pt x="94" y="55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33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1"/>
                  </a:lnTo>
                  <a:lnTo>
                    <a:pt x="87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1" y="13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67" y="5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1" y="1"/>
                  </a:lnTo>
                  <a:lnTo>
                    <a:pt x="33" y="2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17" y="10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6" y="2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5" y="5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3" y="71"/>
                  </a:lnTo>
                  <a:lnTo>
                    <a:pt x="17" y="73"/>
                  </a:lnTo>
                  <a:lnTo>
                    <a:pt x="19" y="75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6" y="70"/>
                  </a:lnTo>
                  <a:lnTo>
                    <a:pt x="27" y="67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4" y="52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44" y="28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2" y="37"/>
                  </a:lnTo>
                  <a:lnTo>
                    <a:pt x="62" y="37"/>
                  </a:lnTo>
                  <a:lnTo>
                    <a:pt x="64" y="41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6" y="52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4" y="64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6" y="72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46" y="79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1" y="89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0" y="102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3" y="116"/>
                  </a:lnTo>
                  <a:lnTo>
                    <a:pt x="46" y="124"/>
                  </a:lnTo>
                  <a:lnTo>
                    <a:pt x="48" y="127"/>
                  </a:lnTo>
                  <a:lnTo>
                    <a:pt x="50" y="130"/>
                  </a:lnTo>
                  <a:lnTo>
                    <a:pt x="53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60" y="131"/>
                  </a:lnTo>
                  <a:lnTo>
                    <a:pt x="62" y="129"/>
                  </a:lnTo>
                  <a:lnTo>
                    <a:pt x="64" y="126"/>
                  </a:lnTo>
                  <a:lnTo>
                    <a:pt x="64" y="122"/>
                  </a:lnTo>
                  <a:lnTo>
                    <a:pt x="64" y="114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4" y="103"/>
                  </a:lnTo>
                  <a:lnTo>
                    <a:pt x="65" y="98"/>
                  </a:lnTo>
                  <a:lnTo>
                    <a:pt x="65" y="98"/>
                  </a:lnTo>
                  <a:close/>
                  <a:moveTo>
                    <a:pt x="59" y="137"/>
                  </a:moveTo>
                  <a:lnTo>
                    <a:pt x="59" y="137"/>
                  </a:lnTo>
                  <a:lnTo>
                    <a:pt x="62" y="137"/>
                  </a:lnTo>
                  <a:lnTo>
                    <a:pt x="66" y="140"/>
                  </a:lnTo>
                  <a:lnTo>
                    <a:pt x="68" y="143"/>
                  </a:lnTo>
                  <a:lnTo>
                    <a:pt x="70" y="147"/>
                  </a:lnTo>
                  <a:lnTo>
                    <a:pt x="70" y="147"/>
                  </a:lnTo>
                  <a:lnTo>
                    <a:pt x="70" y="151"/>
                  </a:lnTo>
                  <a:lnTo>
                    <a:pt x="67" y="154"/>
                  </a:lnTo>
                  <a:lnTo>
                    <a:pt x="65" y="157"/>
                  </a:lnTo>
                  <a:lnTo>
                    <a:pt x="60" y="158"/>
                  </a:lnTo>
                  <a:lnTo>
                    <a:pt x="60" y="158"/>
                  </a:lnTo>
                  <a:lnTo>
                    <a:pt x="56" y="158"/>
                  </a:lnTo>
                  <a:lnTo>
                    <a:pt x="53" y="155"/>
                  </a:lnTo>
                  <a:lnTo>
                    <a:pt x="50" y="153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9" y="144"/>
                  </a:lnTo>
                  <a:lnTo>
                    <a:pt x="51" y="141"/>
                  </a:lnTo>
                  <a:lnTo>
                    <a:pt x="54" y="138"/>
                  </a:lnTo>
                  <a:lnTo>
                    <a:pt x="59" y="137"/>
                  </a:lnTo>
                  <a:lnTo>
                    <a:pt x="59" y="137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1" name="Freeform 47"/>
            <p:cNvSpPr>
              <a:spLocks noEditPoints="1"/>
            </p:cNvSpPr>
            <p:nvPr/>
          </p:nvSpPr>
          <p:spPr bwMode="auto">
            <a:xfrm>
              <a:off x="3173" y="2733"/>
              <a:ext cx="78" cy="133"/>
            </a:xfrm>
            <a:custGeom>
              <a:avLst/>
              <a:gdLst>
                <a:gd name="T0" fmla="*/ 55 w 78"/>
                <a:gd name="T1" fmla="*/ 81 h 133"/>
                <a:gd name="T2" fmla="*/ 55 w 78"/>
                <a:gd name="T3" fmla="*/ 81 h 133"/>
                <a:gd name="T4" fmla="*/ 61 w 78"/>
                <a:gd name="T5" fmla="*/ 78 h 133"/>
                <a:gd name="T6" fmla="*/ 73 w 78"/>
                <a:gd name="T7" fmla="*/ 63 h 133"/>
                <a:gd name="T8" fmla="*/ 78 w 78"/>
                <a:gd name="T9" fmla="*/ 46 h 133"/>
                <a:gd name="T10" fmla="*/ 77 w 78"/>
                <a:gd name="T11" fmla="*/ 27 h 133"/>
                <a:gd name="T12" fmla="*/ 73 w 78"/>
                <a:gd name="T13" fmla="*/ 19 h 133"/>
                <a:gd name="T14" fmla="*/ 72 w 78"/>
                <a:gd name="T15" fmla="*/ 17 h 133"/>
                <a:gd name="T16" fmla="*/ 67 w 78"/>
                <a:gd name="T17" fmla="*/ 11 h 133"/>
                <a:gd name="T18" fmla="*/ 56 w 78"/>
                <a:gd name="T19" fmla="*/ 3 h 133"/>
                <a:gd name="T20" fmla="*/ 42 w 78"/>
                <a:gd name="T21" fmla="*/ 0 h 133"/>
                <a:gd name="T22" fmla="*/ 21 w 78"/>
                <a:gd name="T23" fmla="*/ 4 h 133"/>
                <a:gd name="T24" fmla="*/ 10 w 78"/>
                <a:gd name="T25" fmla="*/ 13 h 133"/>
                <a:gd name="T26" fmla="*/ 2 w 78"/>
                <a:gd name="T27" fmla="*/ 25 h 133"/>
                <a:gd name="T28" fmla="*/ 1 w 78"/>
                <a:gd name="T29" fmla="*/ 31 h 133"/>
                <a:gd name="T30" fmla="*/ 1 w 78"/>
                <a:gd name="T31" fmla="*/ 41 h 133"/>
                <a:gd name="T32" fmla="*/ 9 w 78"/>
                <a:gd name="T33" fmla="*/ 57 h 133"/>
                <a:gd name="T34" fmla="*/ 20 w 78"/>
                <a:gd name="T35" fmla="*/ 60 h 133"/>
                <a:gd name="T36" fmla="*/ 22 w 78"/>
                <a:gd name="T37" fmla="*/ 55 h 133"/>
                <a:gd name="T38" fmla="*/ 21 w 78"/>
                <a:gd name="T39" fmla="*/ 44 h 133"/>
                <a:gd name="T40" fmla="*/ 21 w 78"/>
                <a:gd name="T41" fmla="*/ 33 h 133"/>
                <a:gd name="T42" fmla="*/ 22 w 78"/>
                <a:gd name="T43" fmla="*/ 32 h 133"/>
                <a:gd name="T44" fmla="*/ 31 w 78"/>
                <a:gd name="T45" fmla="*/ 25 h 133"/>
                <a:gd name="T46" fmla="*/ 44 w 78"/>
                <a:gd name="T47" fmla="*/ 24 h 133"/>
                <a:gd name="T48" fmla="*/ 49 w 78"/>
                <a:gd name="T49" fmla="*/ 26 h 133"/>
                <a:gd name="T50" fmla="*/ 51 w 78"/>
                <a:gd name="T51" fmla="*/ 30 h 133"/>
                <a:gd name="T52" fmla="*/ 51 w 78"/>
                <a:gd name="T53" fmla="*/ 31 h 133"/>
                <a:gd name="T54" fmla="*/ 54 w 78"/>
                <a:gd name="T55" fmla="*/ 35 h 133"/>
                <a:gd name="T56" fmla="*/ 55 w 78"/>
                <a:gd name="T57" fmla="*/ 43 h 133"/>
                <a:gd name="T58" fmla="*/ 53 w 78"/>
                <a:gd name="T59" fmla="*/ 53 h 133"/>
                <a:gd name="T60" fmla="*/ 48 w 78"/>
                <a:gd name="T61" fmla="*/ 60 h 133"/>
                <a:gd name="T62" fmla="*/ 39 w 78"/>
                <a:gd name="T63" fmla="*/ 67 h 133"/>
                <a:gd name="T64" fmla="*/ 34 w 78"/>
                <a:gd name="T65" fmla="*/ 78 h 133"/>
                <a:gd name="T66" fmla="*/ 34 w 78"/>
                <a:gd name="T67" fmla="*/ 78 h 133"/>
                <a:gd name="T68" fmla="*/ 35 w 78"/>
                <a:gd name="T69" fmla="*/ 91 h 133"/>
                <a:gd name="T70" fmla="*/ 42 w 78"/>
                <a:gd name="T71" fmla="*/ 108 h 133"/>
                <a:gd name="T72" fmla="*/ 48 w 78"/>
                <a:gd name="T73" fmla="*/ 111 h 133"/>
                <a:gd name="T74" fmla="*/ 54 w 78"/>
                <a:gd name="T75" fmla="*/ 102 h 133"/>
                <a:gd name="T76" fmla="*/ 54 w 78"/>
                <a:gd name="T77" fmla="*/ 89 h 133"/>
                <a:gd name="T78" fmla="*/ 49 w 78"/>
                <a:gd name="T79" fmla="*/ 114 h 133"/>
                <a:gd name="T80" fmla="*/ 55 w 78"/>
                <a:gd name="T81" fmla="*/ 117 h 133"/>
                <a:gd name="T82" fmla="*/ 59 w 78"/>
                <a:gd name="T83" fmla="*/ 123 h 133"/>
                <a:gd name="T84" fmla="*/ 54 w 78"/>
                <a:gd name="T85" fmla="*/ 131 h 133"/>
                <a:gd name="T86" fmla="*/ 47 w 78"/>
                <a:gd name="T87" fmla="*/ 131 h 133"/>
                <a:gd name="T88" fmla="*/ 40 w 78"/>
                <a:gd name="T89" fmla="*/ 124 h 133"/>
                <a:gd name="T90" fmla="*/ 43 w 78"/>
                <a:gd name="T91" fmla="*/ 118 h 133"/>
                <a:gd name="T92" fmla="*/ 49 w 78"/>
                <a:gd name="T93" fmla="*/ 11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133">
                  <a:moveTo>
                    <a:pt x="54" y="81"/>
                  </a:moveTo>
                  <a:lnTo>
                    <a:pt x="54" y="81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1" y="78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73" y="63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8" y="46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7" y="27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67" y="11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5" y="8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5" y="19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4" y="49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13" y="60"/>
                  </a:lnTo>
                  <a:lnTo>
                    <a:pt x="17" y="62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2" y="58"/>
                  </a:lnTo>
                  <a:lnTo>
                    <a:pt x="22" y="55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1" y="44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7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51" y="31"/>
                  </a:lnTo>
                  <a:lnTo>
                    <a:pt x="51" y="31"/>
                  </a:lnTo>
                  <a:lnTo>
                    <a:pt x="51" y="31"/>
                  </a:lnTo>
                  <a:lnTo>
                    <a:pt x="54" y="35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3" y="53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8" y="60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39" y="67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85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37" y="96"/>
                  </a:lnTo>
                  <a:lnTo>
                    <a:pt x="39" y="103"/>
                  </a:lnTo>
                  <a:lnTo>
                    <a:pt x="42" y="108"/>
                  </a:lnTo>
                  <a:lnTo>
                    <a:pt x="44" y="109"/>
                  </a:lnTo>
                  <a:lnTo>
                    <a:pt x="48" y="111"/>
                  </a:lnTo>
                  <a:lnTo>
                    <a:pt x="48" y="111"/>
                  </a:lnTo>
                  <a:lnTo>
                    <a:pt x="50" y="109"/>
                  </a:lnTo>
                  <a:lnTo>
                    <a:pt x="51" y="107"/>
                  </a:lnTo>
                  <a:lnTo>
                    <a:pt x="54" y="102"/>
                  </a:lnTo>
                  <a:lnTo>
                    <a:pt x="54" y="95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54" y="81"/>
                  </a:lnTo>
                  <a:lnTo>
                    <a:pt x="54" y="81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5" y="117"/>
                  </a:lnTo>
                  <a:lnTo>
                    <a:pt x="58" y="119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59" y="127"/>
                  </a:lnTo>
                  <a:lnTo>
                    <a:pt x="56" y="129"/>
                  </a:lnTo>
                  <a:lnTo>
                    <a:pt x="54" y="131"/>
                  </a:lnTo>
                  <a:lnTo>
                    <a:pt x="50" y="133"/>
                  </a:lnTo>
                  <a:lnTo>
                    <a:pt x="50" y="133"/>
                  </a:lnTo>
                  <a:lnTo>
                    <a:pt x="47" y="131"/>
                  </a:lnTo>
                  <a:lnTo>
                    <a:pt x="44" y="130"/>
                  </a:lnTo>
                  <a:lnTo>
                    <a:pt x="42" y="128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2" y="120"/>
                  </a:lnTo>
                  <a:lnTo>
                    <a:pt x="43" y="118"/>
                  </a:lnTo>
                  <a:lnTo>
                    <a:pt x="45" y="116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2" name="Freeform 48"/>
            <p:cNvSpPr>
              <a:spLocks/>
            </p:cNvSpPr>
            <p:nvPr/>
          </p:nvSpPr>
          <p:spPr bwMode="auto">
            <a:xfrm>
              <a:off x="3064" y="2645"/>
              <a:ext cx="512" cy="297"/>
            </a:xfrm>
            <a:custGeom>
              <a:avLst/>
              <a:gdLst>
                <a:gd name="T0" fmla="*/ 24 w 512"/>
                <a:gd name="T1" fmla="*/ 253 h 297"/>
                <a:gd name="T2" fmla="*/ 36 w 512"/>
                <a:gd name="T3" fmla="*/ 260 h 297"/>
                <a:gd name="T4" fmla="*/ 58 w 512"/>
                <a:gd name="T5" fmla="*/ 267 h 297"/>
                <a:gd name="T6" fmla="*/ 81 w 512"/>
                <a:gd name="T7" fmla="*/ 267 h 297"/>
                <a:gd name="T8" fmla="*/ 118 w 512"/>
                <a:gd name="T9" fmla="*/ 264 h 297"/>
                <a:gd name="T10" fmla="*/ 267 w 512"/>
                <a:gd name="T11" fmla="*/ 251 h 297"/>
                <a:gd name="T12" fmla="*/ 418 w 512"/>
                <a:gd name="T13" fmla="*/ 239 h 297"/>
                <a:gd name="T14" fmla="*/ 418 w 512"/>
                <a:gd name="T15" fmla="*/ 239 h 297"/>
                <a:gd name="T16" fmla="*/ 424 w 512"/>
                <a:gd name="T17" fmla="*/ 254 h 297"/>
                <a:gd name="T18" fmla="*/ 427 w 512"/>
                <a:gd name="T19" fmla="*/ 271 h 297"/>
                <a:gd name="T20" fmla="*/ 427 w 512"/>
                <a:gd name="T21" fmla="*/ 293 h 297"/>
                <a:gd name="T22" fmla="*/ 427 w 512"/>
                <a:gd name="T23" fmla="*/ 296 h 297"/>
                <a:gd name="T24" fmla="*/ 430 w 512"/>
                <a:gd name="T25" fmla="*/ 296 h 297"/>
                <a:gd name="T26" fmla="*/ 437 w 512"/>
                <a:gd name="T27" fmla="*/ 291 h 297"/>
                <a:gd name="T28" fmla="*/ 449 w 512"/>
                <a:gd name="T29" fmla="*/ 276 h 297"/>
                <a:gd name="T30" fmla="*/ 458 w 512"/>
                <a:gd name="T31" fmla="*/ 259 h 297"/>
                <a:gd name="T32" fmla="*/ 463 w 512"/>
                <a:gd name="T33" fmla="*/ 234 h 297"/>
                <a:gd name="T34" fmla="*/ 471 w 512"/>
                <a:gd name="T35" fmla="*/ 233 h 297"/>
                <a:gd name="T36" fmla="*/ 479 w 512"/>
                <a:gd name="T37" fmla="*/ 232 h 297"/>
                <a:gd name="T38" fmla="*/ 492 w 512"/>
                <a:gd name="T39" fmla="*/ 227 h 297"/>
                <a:gd name="T40" fmla="*/ 502 w 512"/>
                <a:gd name="T41" fmla="*/ 218 h 297"/>
                <a:gd name="T42" fmla="*/ 509 w 512"/>
                <a:gd name="T43" fmla="*/ 202 h 297"/>
                <a:gd name="T44" fmla="*/ 512 w 512"/>
                <a:gd name="T45" fmla="*/ 193 h 297"/>
                <a:gd name="T46" fmla="*/ 512 w 512"/>
                <a:gd name="T47" fmla="*/ 161 h 297"/>
                <a:gd name="T48" fmla="*/ 503 w 512"/>
                <a:gd name="T49" fmla="*/ 61 h 297"/>
                <a:gd name="T50" fmla="*/ 497 w 512"/>
                <a:gd name="T51" fmla="*/ 29 h 297"/>
                <a:gd name="T52" fmla="*/ 493 w 512"/>
                <a:gd name="T53" fmla="*/ 22 h 297"/>
                <a:gd name="T54" fmla="*/ 485 w 512"/>
                <a:gd name="T55" fmla="*/ 11 h 297"/>
                <a:gd name="T56" fmla="*/ 475 w 512"/>
                <a:gd name="T57" fmla="*/ 5 h 297"/>
                <a:gd name="T58" fmla="*/ 456 w 512"/>
                <a:gd name="T59" fmla="*/ 1 h 297"/>
                <a:gd name="T60" fmla="*/ 427 w 512"/>
                <a:gd name="T61" fmla="*/ 1 h 297"/>
                <a:gd name="T62" fmla="*/ 400 w 512"/>
                <a:gd name="T63" fmla="*/ 5 h 297"/>
                <a:gd name="T64" fmla="*/ 202 w 512"/>
                <a:gd name="T65" fmla="*/ 18 h 297"/>
                <a:gd name="T66" fmla="*/ 81 w 512"/>
                <a:gd name="T67" fmla="*/ 31 h 297"/>
                <a:gd name="T68" fmla="*/ 24 w 512"/>
                <a:gd name="T69" fmla="*/ 39 h 297"/>
                <a:gd name="T70" fmla="*/ 17 w 512"/>
                <a:gd name="T71" fmla="*/ 43 h 297"/>
                <a:gd name="T72" fmla="*/ 9 w 512"/>
                <a:gd name="T73" fmla="*/ 52 h 297"/>
                <a:gd name="T74" fmla="*/ 4 w 512"/>
                <a:gd name="T75" fmla="*/ 63 h 297"/>
                <a:gd name="T76" fmla="*/ 0 w 512"/>
                <a:gd name="T77" fmla="*/ 88 h 297"/>
                <a:gd name="T78" fmla="*/ 1 w 512"/>
                <a:gd name="T79" fmla="*/ 118 h 297"/>
                <a:gd name="T80" fmla="*/ 4 w 512"/>
                <a:gd name="T81" fmla="*/ 145 h 297"/>
                <a:gd name="T82" fmla="*/ 9 w 512"/>
                <a:gd name="T83" fmla="*/ 201 h 297"/>
                <a:gd name="T84" fmla="*/ 15 w 512"/>
                <a:gd name="T85" fmla="*/ 229 h 297"/>
                <a:gd name="T86" fmla="*/ 24 w 512"/>
                <a:gd name="T87" fmla="*/ 25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2" h="297">
                  <a:moveTo>
                    <a:pt x="24" y="253"/>
                  </a:moveTo>
                  <a:lnTo>
                    <a:pt x="24" y="253"/>
                  </a:lnTo>
                  <a:lnTo>
                    <a:pt x="29" y="258"/>
                  </a:lnTo>
                  <a:lnTo>
                    <a:pt x="36" y="260"/>
                  </a:lnTo>
                  <a:lnTo>
                    <a:pt x="47" y="265"/>
                  </a:lnTo>
                  <a:lnTo>
                    <a:pt x="58" y="267"/>
                  </a:lnTo>
                  <a:lnTo>
                    <a:pt x="69" y="269"/>
                  </a:lnTo>
                  <a:lnTo>
                    <a:pt x="81" y="267"/>
                  </a:lnTo>
                  <a:lnTo>
                    <a:pt x="93" y="266"/>
                  </a:lnTo>
                  <a:lnTo>
                    <a:pt x="118" y="264"/>
                  </a:lnTo>
                  <a:lnTo>
                    <a:pt x="118" y="264"/>
                  </a:lnTo>
                  <a:lnTo>
                    <a:pt x="267" y="251"/>
                  </a:lnTo>
                  <a:lnTo>
                    <a:pt x="351" y="245"/>
                  </a:lnTo>
                  <a:lnTo>
                    <a:pt x="418" y="239"/>
                  </a:lnTo>
                  <a:lnTo>
                    <a:pt x="418" y="239"/>
                  </a:lnTo>
                  <a:lnTo>
                    <a:pt x="418" y="239"/>
                  </a:lnTo>
                  <a:lnTo>
                    <a:pt x="421" y="245"/>
                  </a:lnTo>
                  <a:lnTo>
                    <a:pt x="424" y="254"/>
                  </a:lnTo>
                  <a:lnTo>
                    <a:pt x="426" y="262"/>
                  </a:lnTo>
                  <a:lnTo>
                    <a:pt x="427" y="271"/>
                  </a:lnTo>
                  <a:lnTo>
                    <a:pt x="427" y="286"/>
                  </a:lnTo>
                  <a:lnTo>
                    <a:pt x="427" y="293"/>
                  </a:lnTo>
                  <a:lnTo>
                    <a:pt x="427" y="293"/>
                  </a:lnTo>
                  <a:lnTo>
                    <a:pt x="427" y="296"/>
                  </a:lnTo>
                  <a:lnTo>
                    <a:pt x="429" y="297"/>
                  </a:lnTo>
                  <a:lnTo>
                    <a:pt x="430" y="296"/>
                  </a:lnTo>
                  <a:lnTo>
                    <a:pt x="430" y="296"/>
                  </a:lnTo>
                  <a:lnTo>
                    <a:pt x="437" y="291"/>
                  </a:lnTo>
                  <a:lnTo>
                    <a:pt x="445" y="283"/>
                  </a:lnTo>
                  <a:lnTo>
                    <a:pt x="449" y="276"/>
                  </a:lnTo>
                  <a:lnTo>
                    <a:pt x="454" y="267"/>
                  </a:lnTo>
                  <a:lnTo>
                    <a:pt x="458" y="259"/>
                  </a:lnTo>
                  <a:lnTo>
                    <a:pt x="460" y="250"/>
                  </a:lnTo>
                  <a:lnTo>
                    <a:pt x="463" y="234"/>
                  </a:lnTo>
                  <a:lnTo>
                    <a:pt x="463" y="234"/>
                  </a:lnTo>
                  <a:lnTo>
                    <a:pt x="471" y="233"/>
                  </a:lnTo>
                  <a:lnTo>
                    <a:pt x="471" y="233"/>
                  </a:lnTo>
                  <a:lnTo>
                    <a:pt x="479" y="232"/>
                  </a:lnTo>
                  <a:lnTo>
                    <a:pt x="486" y="229"/>
                  </a:lnTo>
                  <a:lnTo>
                    <a:pt x="492" y="227"/>
                  </a:lnTo>
                  <a:lnTo>
                    <a:pt x="498" y="223"/>
                  </a:lnTo>
                  <a:lnTo>
                    <a:pt x="502" y="218"/>
                  </a:lnTo>
                  <a:lnTo>
                    <a:pt x="507" y="211"/>
                  </a:lnTo>
                  <a:lnTo>
                    <a:pt x="509" y="202"/>
                  </a:lnTo>
                  <a:lnTo>
                    <a:pt x="512" y="193"/>
                  </a:lnTo>
                  <a:lnTo>
                    <a:pt x="512" y="193"/>
                  </a:lnTo>
                  <a:lnTo>
                    <a:pt x="512" y="180"/>
                  </a:lnTo>
                  <a:lnTo>
                    <a:pt x="512" y="161"/>
                  </a:lnTo>
                  <a:lnTo>
                    <a:pt x="508" y="112"/>
                  </a:lnTo>
                  <a:lnTo>
                    <a:pt x="503" y="61"/>
                  </a:lnTo>
                  <a:lnTo>
                    <a:pt x="500" y="42"/>
                  </a:lnTo>
                  <a:lnTo>
                    <a:pt x="497" y="29"/>
                  </a:lnTo>
                  <a:lnTo>
                    <a:pt x="497" y="29"/>
                  </a:lnTo>
                  <a:lnTo>
                    <a:pt x="493" y="22"/>
                  </a:lnTo>
                  <a:lnTo>
                    <a:pt x="490" y="16"/>
                  </a:lnTo>
                  <a:lnTo>
                    <a:pt x="485" y="11"/>
                  </a:lnTo>
                  <a:lnTo>
                    <a:pt x="480" y="7"/>
                  </a:lnTo>
                  <a:lnTo>
                    <a:pt x="475" y="5"/>
                  </a:lnTo>
                  <a:lnTo>
                    <a:pt x="468" y="2"/>
                  </a:lnTo>
                  <a:lnTo>
                    <a:pt x="456" y="1"/>
                  </a:lnTo>
                  <a:lnTo>
                    <a:pt x="441" y="0"/>
                  </a:lnTo>
                  <a:lnTo>
                    <a:pt x="427" y="1"/>
                  </a:lnTo>
                  <a:lnTo>
                    <a:pt x="400" y="5"/>
                  </a:lnTo>
                  <a:lnTo>
                    <a:pt x="400" y="5"/>
                  </a:lnTo>
                  <a:lnTo>
                    <a:pt x="327" y="10"/>
                  </a:lnTo>
                  <a:lnTo>
                    <a:pt x="202" y="18"/>
                  </a:lnTo>
                  <a:lnTo>
                    <a:pt x="137" y="25"/>
                  </a:lnTo>
                  <a:lnTo>
                    <a:pt x="81" y="31"/>
                  </a:lnTo>
                  <a:lnTo>
                    <a:pt x="38" y="37"/>
                  </a:lnTo>
                  <a:lnTo>
                    <a:pt x="24" y="39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2" y="47"/>
                  </a:lnTo>
                  <a:lnTo>
                    <a:pt x="9" y="52"/>
                  </a:lnTo>
                  <a:lnTo>
                    <a:pt x="6" y="56"/>
                  </a:lnTo>
                  <a:lnTo>
                    <a:pt x="4" y="63"/>
                  </a:lnTo>
                  <a:lnTo>
                    <a:pt x="1" y="75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1" y="118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6" y="172"/>
                  </a:lnTo>
                  <a:lnTo>
                    <a:pt x="9" y="201"/>
                  </a:lnTo>
                  <a:lnTo>
                    <a:pt x="11" y="216"/>
                  </a:lnTo>
                  <a:lnTo>
                    <a:pt x="15" y="229"/>
                  </a:lnTo>
                  <a:lnTo>
                    <a:pt x="20" y="242"/>
                  </a:lnTo>
                  <a:lnTo>
                    <a:pt x="24" y="253"/>
                  </a:lnTo>
                  <a:lnTo>
                    <a:pt x="24" y="25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3" name="Freeform 49"/>
            <p:cNvSpPr>
              <a:spLocks noEditPoints="1"/>
            </p:cNvSpPr>
            <p:nvPr/>
          </p:nvSpPr>
          <p:spPr bwMode="auto">
            <a:xfrm>
              <a:off x="3371" y="2708"/>
              <a:ext cx="65" cy="109"/>
            </a:xfrm>
            <a:custGeom>
              <a:avLst/>
              <a:gdLst>
                <a:gd name="T0" fmla="*/ 46 w 65"/>
                <a:gd name="T1" fmla="*/ 67 h 109"/>
                <a:gd name="T2" fmla="*/ 46 w 65"/>
                <a:gd name="T3" fmla="*/ 66 h 109"/>
                <a:gd name="T4" fmla="*/ 52 w 65"/>
                <a:gd name="T5" fmla="*/ 63 h 109"/>
                <a:gd name="T6" fmla="*/ 62 w 65"/>
                <a:gd name="T7" fmla="*/ 51 h 109"/>
                <a:gd name="T8" fmla="*/ 65 w 65"/>
                <a:gd name="T9" fmla="*/ 36 h 109"/>
                <a:gd name="T10" fmla="*/ 64 w 65"/>
                <a:gd name="T11" fmla="*/ 22 h 109"/>
                <a:gd name="T12" fmla="*/ 60 w 65"/>
                <a:gd name="T13" fmla="*/ 14 h 109"/>
                <a:gd name="T14" fmla="*/ 60 w 65"/>
                <a:gd name="T15" fmla="*/ 13 h 109"/>
                <a:gd name="T16" fmla="*/ 57 w 65"/>
                <a:gd name="T17" fmla="*/ 8 h 109"/>
                <a:gd name="T18" fmla="*/ 47 w 65"/>
                <a:gd name="T19" fmla="*/ 2 h 109"/>
                <a:gd name="T20" fmla="*/ 35 w 65"/>
                <a:gd name="T21" fmla="*/ 0 h 109"/>
                <a:gd name="T22" fmla="*/ 18 w 65"/>
                <a:gd name="T23" fmla="*/ 2 h 109"/>
                <a:gd name="T24" fmla="*/ 8 w 65"/>
                <a:gd name="T25" fmla="*/ 9 h 109"/>
                <a:gd name="T26" fmla="*/ 2 w 65"/>
                <a:gd name="T27" fmla="*/ 20 h 109"/>
                <a:gd name="T28" fmla="*/ 0 w 65"/>
                <a:gd name="T29" fmla="*/ 24 h 109"/>
                <a:gd name="T30" fmla="*/ 4 w 65"/>
                <a:gd name="T31" fmla="*/ 40 h 109"/>
                <a:gd name="T32" fmla="*/ 11 w 65"/>
                <a:gd name="T33" fmla="*/ 50 h 109"/>
                <a:gd name="T34" fmla="*/ 16 w 65"/>
                <a:gd name="T35" fmla="*/ 50 h 109"/>
                <a:gd name="T36" fmla="*/ 19 w 65"/>
                <a:gd name="T37" fmla="*/ 40 h 109"/>
                <a:gd name="T38" fmla="*/ 18 w 65"/>
                <a:gd name="T39" fmla="*/ 31 h 109"/>
                <a:gd name="T40" fmla="*/ 18 w 65"/>
                <a:gd name="T41" fmla="*/ 28 h 109"/>
                <a:gd name="T42" fmla="*/ 21 w 65"/>
                <a:gd name="T43" fmla="*/ 23 h 109"/>
                <a:gd name="T44" fmla="*/ 25 w 65"/>
                <a:gd name="T45" fmla="*/ 19 h 109"/>
                <a:gd name="T46" fmla="*/ 36 w 65"/>
                <a:gd name="T47" fmla="*/ 19 h 109"/>
                <a:gd name="T48" fmla="*/ 43 w 65"/>
                <a:gd name="T49" fmla="*/ 24 h 109"/>
                <a:gd name="T50" fmla="*/ 43 w 65"/>
                <a:gd name="T51" fmla="*/ 24 h 109"/>
                <a:gd name="T52" fmla="*/ 43 w 65"/>
                <a:gd name="T53" fmla="*/ 24 h 109"/>
                <a:gd name="T54" fmla="*/ 46 w 65"/>
                <a:gd name="T55" fmla="*/ 31 h 109"/>
                <a:gd name="T56" fmla="*/ 44 w 65"/>
                <a:gd name="T57" fmla="*/ 42 h 109"/>
                <a:gd name="T58" fmla="*/ 40 w 65"/>
                <a:gd name="T59" fmla="*/ 49 h 109"/>
                <a:gd name="T60" fmla="*/ 32 w 65"/>
                <a:gd name="T61" fmla="*/ 55 h 109"/>
                <a:gd name="T62" fmla="*/ 29 w 65"/>
                <a:gd name="T63" fmla="*/ 63 h 109"/>
                <a:gd name="T64" fmla="*/ 29 w 65"/>
                <a:gd name="T65" fmla="*/ 63 h 109"/>
                <a:gd name="T66" fmla="*/ 30 w 65"/>
                <a:gd name="T67" fmla="*/ 74 h 109"/>
                <a:gd name="T68" fmla="*/ 35 w 65"/>
                <a:gd name="T69" fmla="*/ 89 h 109"/>
                <a:gd name="T70" fmla="*/ 40 w 65"/>
                <a:gd name="T71" fmla="*/ 90 h 109"/>
                <a:gd name="T72" fmla="*/ 44 w 65"/>
                <a:gd name="T73" fmla="*/ 83 h 109"/>
                <a:gd name="T74" fmla="*/ 46 w 65"/>
                <a:gd name="T75" fmla="*/ 67 h 109"/>
                <a:gd name="T76" fmla="*/ 41 w 65"/>
                <a:gd name="T77" fmla="*/ 94 h 109"/>
                <a:gd name="T78" fmla="*/ 48 w 65"/>
                <a:gd name="T79" fmla="*/ 98 h 109"/>
                <a:gd name="T80" fmla="*/ 48 w 65"/>
                <a:gd name="T81" fmla="*/ 104 h 109"/>
                <a:gd name="T82" fmla="*/ 42 w 65"/>
                <a:gd name="T83" fmla="*/ 109 h 109"/>
                <a:gd name="T84" fmla="*/ 37 w 65"/>
                <a:gd name="T85" fmla="*/ 107 h 109"/>
                <a:gd name="T86" fmla="*/ 33 w 65"/>
                <a:gd name="T87" fmla="*/ 101 h 109"/>
                <a:gd name="T88" fmla="*/ 38 w 65"/>
                <a:gd name="T89" fmla="*/ 9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" h="109">
                  <a:moveTo>
                    <a:pt x="46" y="67"/>
                  </a:moveTo>
                  <a:lnTo>
                    <a:pt x="46" y="67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52" y="63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62" y="51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5" y="3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4" y="22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57" y="8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9"/>
                  </a:lnTo>
                  <a:lnTo>
                    <a:pt x="8" y="9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4" y="40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1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8" y="35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9"/>
                  </a:lnTo>
                  <a:lnTo>
                    <a:pt x="46" y="39"/>
                  </a:lnTo>
                  <a:lnTo>
                    <a:pt x="44" y="42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0" y="49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2" y="55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9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9"/>
                  </a:lnTo>
                  <a:lnTo>
                    <a:pt x="32" y="84"/>
                  </a:lnTo>
                  <a:lnTo>
                    <a:pt x="35" y="89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2" y="89"/>
                  </a:lnTo>
                  <a:lnTo>
                    <a:pt x="43" y="88"/>
                  </a:lnTo>
                  <a:lnTo>
                    <a:pt x="44" y="8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6" y="67"/>
                  </a:lnTo>
                  <a:lnTo>
                    <a:pt x="46" y="67"/>
                  </a:lnTo>
                  <a:close/>
                  <a:moveTo>
                    <a:pt x="41" y="94"/>
                  </a:moveTo>
                  <a:lnTo>
                    <a:pt x="41" y="94"/>
                  </a:lnTo>
                  <a:lnTo>
                    <a:pt x="43" y="94"/>
                  </a:lnTo>
                  <a:lnTo>
                    <a:pt x="46" y="95"/>
                  </a:lnTo>
                  <a:lnTo>
                    <a:pt x="48" y="98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47" y="106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0" y="109"/>
                  </a:lnTo>
                  <a:lnTo>
                    <a:pt x="37" y="107"/>
                  </a:lnTo>
                  <a:lnTo>
                    <a:pt x="35" y="105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5" y="99"/>
                  </a:lnTo>
                  <a:lnTo>
                    <a:pt x="36" y="96"/>
                  </a:lnTo>
                  <a:lnTo>
                    <a:pt x="38" y="95"/>
                  </a:lnTo>
                  <a:lnTo>
                    <a:pt x="41" y="94"/>
                  </a:lnTo>
                  <a:lnTo>
                    <a:pt x="41" y="94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" name="Freeform 50"/>
            <p:cNvSpPr>
              <a:spLocks noEditPoints="1"/>
            </p:cNvSpPr>
            <p:nvPr/>
          </p:nvSpPr>
          <p:spPr bwMode="auto">
            <a:xfrm>
              <a:off x="3260" y="2697"/>
              <a:ext cx="93" cy="158"/>
            </a:xfrm>
            <a:custGeom>
              <a:avLst/>
              <a:gdLst>
                <a:gd name="T0" fmla="*/ 65 w 93"/>
                <a:gd name="T1" fmla="*/ 96 h 158"/>
                <a:gd name="T2" fmla="*/ 65 w 93"/>
                <a:gd name="T3" fmla="*/ 96 h 158"/>
                <a:gd name="T4" fmla="*/ 73 w 93"/>
                <a:gd name="T5" fmla="*/ 91 h 158"/>
                <a:gd name="T6" fmla="*/ 87 w 93"/>
                <a:gd name="T7" fmla="*/ 74 h 158"/>
                <a:gd name="T8" fmla="*/ 93 w 93"/>
                <a:gd name="T9" fmla="*/ 53 h 158"/>
                <a:gd name="T10" fmla="*/ 92 w 93"/>
                <a:gd name="T11" fmla="*/ 33 h 158"/>
                <a:gd name="T12" fmla="*/ 87 w 93"/>
                <a:gd name="T13" fmla="*/ 22 h 158"/>
                <a:gd name="T14" fmla="*/ 86 w 93"/>
                <a:gd name="T15" fmla="*/ 20 h 158"/>
                <a:gd name="T16" fmla="*/ 81 w 93"/>
                <a:gd name="T17" fmla="*/ 13 h 158"/>
                <a:gd name="T18" fmla="*/ 66 w 93"/>
                <a:gd name="T19" fmla="*/ 3 h 158"/>
                <a:gd name="T20" fmla="*/ 49 w 93"/>
                <a:gd name="T21" fmla="*/ 0 h 158"/>
                <a:gd name="T22" fmla="*/ 24 w 93"/>
                <a:gd name="T23" fmla="*/ 4 h 158"/>
                <a:gd name="T24" fmla="*/ 11 w 93"/>
                <a:gd name="T25" fmla="*/ 14 h 158"/>
                <a:gd name="T26" fmla="*/ 1 w 93"/>
                <a:gd name="T27" fmla="*/ 29 h 158"/>
                <a:gd name="T28" fmla="*/ 0 w 93"/>
                <a:gd name="T29" fmla="*/ 35 h 158"/>
                <a:gd name="T30" fmla="*/ 0 w 93"/>
                <a:gd name="T31" fmla="*/ 49 h 158"/>
                <a:gd name="T32" fmla="*/ 10 w 93"/>
                <a:gd name="T33" fmla="*/ 67 h 158"/>
                <a:gd name="T34" fmla="*/ 20 w 93"/>
                <a:gd name="T35" fmla="*/ 73 h 158"/>
                <a:gd name="T36" fmla="*/ 26 w 93"/>
                <a:gd name="T37" fmla="*/ 69 h 158"/>
                <a:gd name="T38" fmla="*/ 26 w 93"/>
                <a:gd name="T39" fmla="*/ 58 h 158"/>
                <a:gd name="T40" fmla="*/ 23 w 93"/>
                <a:gd name="T41" fmla="*/ 45 h 158"/>
                <a:gd name="T42" fmla="*/ 26 w 93"/>
                <a:gd name="T43" fmla="*/ 38 h 158"/>
                <a:gd name="T44" fmla="*/ 29 w 93"/>
                <a:gd name="T45" fmla="*/ 33 h 158"/>
                <a:gd name="T46" fmla="*/ 43 w 93"/>
                <a:gd name="T47" fmla="*/ 28 h 158"/>
                <a:gd name="T48" fmla="*/ 57 w 93"/>
                <a:gd name="T49" fmla="*/ 31 h 158"/>
                <a:gd name="T50" fmla="*/ 61 w 93"/>
                <a:gd name="T51" fmla="*/ 35 h 158"/>
                <a:gd name="T52" fmla="*/ 61 w 93"/>
                <a:gd name="T53" fmla="*/ 35 h 158"/>
                <a:gd name="T54" fmla="*/ 61 w 93"/>
                <a:gd name="T55" fmla="*/ 36 h 158"/>
                <a:gd name="T56" fmla="*/ 65 w 93"/>
                <a:gd name="T57" fmla="*/ 46 h 158"/>
                <a:gd name="T58" fmla="*/ 65 w 93"/>
                <a:gd name="T59" fmla="*/ 57 h 158"/>
                <a:gd name="T60" fmla="*/ 60 w 93"/>
                <a:gd name="T61" fmla="*/ 67 h 158"/>
                <a:gd name="T62" fmla="*/ 50 w 93"/>
                <a:gd name="T63" fmla="*/ 76 h 158"/>
                <a:gd name="T64" fmla="*/ 43 w 93"/>
                <a:gd name="T65" fmla="*/ 83 h 158"/>
                <a:gd name="T66" fmla="*/ 40 w 93"/>
                <a:gd name="T67" fmla="*/ 93 h 158"/>
                <a:gd name="T68" fmla="*/ 40 w 93"/>
                <a:gd name="T69" fmla="*/ 100 h 158"/>
                <a:gd name="T70" fmla="*/ 43 w 93"/>
                <a:gd name="T71" fmla="*/ 115 h 158"/>
                <a:gd name="T72" fmla="*/ 49 w 93"/>
                <a:gd name="T73" fmla="*/ 128 h 158"/>
                <a:gd name="T74" fmla="*/ 56 w 93"/>
                <a:gd name="T75" fmla="*/ 131 h 158"/>
                <a:gd name="T76" fmla="*/ 62 w 93"/>
                <a:gd name="T77" fmla="*/ 125 h 158"/>
                <a:gd name="T78" fmla="*/ 64 w 93"/>
                <a:gd name="T79" fmla="*/ 105 h 158"/>
                <a:gd name="T80" fmla="*/ 65 w 93"/>
                <a:gd name="T81" fmla="*/ 96 h 158"/>
                <a:gd name="T82" fmla="*/ 57 w 93"/>
                <a:gd name="T83" fmla="*/ 136 h 158"/>
                <a:gd name="T84" fmla="*/ 69 w 93"/>
                <a:gd name="T85" fmla="*/ 142 h 158"/>
                <a:gd name="T86" fmla="*/ 69 w 93"/>
                <a:gd name="T87" fmla="*/ 150 h 158"/>
                <a:gd name="T88" fmla="*/ 60 w 93"/>
                <a:gd name="T89" fmla="*/ 158 h 158"/>
                <a:gd name="T90" fmla="*/ 51 w 93"/>
                <a:gd name="T91" fmla="*/ 155 h 158"/>
                <a:gd name="T92" fmla="*/ 48 w 93"/>
                <a:gd name="T93" fmla="*/ 148 h 158"/>
                <a:gd name="T94" fmla="*/ 54 w 93"/>
                <a:gd name="T95" fmla="*/ 13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3" h="158">
                  <a:moveTo>
                    <a:pt x="65" y="96"/>
                  </a:moveTo>
                  <a:lnTo>
                    <a:pt x="65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4" y="98"/>
                  </a:lnTo>
                  <a:lnTo>
                    <a:pt x="64" y="98"/>
                  </a:lnTo>
                  <a:lnTo>
                    <a:pt x="73" y="91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87" y="74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3" y="53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2" y="33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1" y="13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66" y="3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7" y="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5" y="2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4" y="58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2" y="69"/>
                  </a:lnTo>
                  <a:lnTo>
                    <a:pt x="16" y="72"/>
                  </a:lnTo>
                  <a:lnTo>
                    <a:pt x="20" y="73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6" y="69"/>
                  </a:lnTo>
                  <a:lnTo>
                    <a:pt x="26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3" y="52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43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6"/>
                  </a:lnTo>
                  <a:lnTo>
                    <a:pt x="61" y="36"/>
                  </a:lnTo>
                  <a:lnTo>
                    <a:pt x="64" y="41"/>
                  </a:lnTo>
                  <a:lnTo>
                    <a:pt x="65" y="46"/>
                  </a:lnTo>
                  <a:lnTo>
                    <a:pt x="65" y="46"/>
                  </a:lnTo>
                  <a:lnTo>
                    <a:pt x="65" y="51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2" y="62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72"/>
                  </a:lnTo>
                  <a:lnTo>
                    <a:pt x="50" y="76"/>
                  </a:lnTo>
                  <a:lnTo>
                    <a:pt x="50" y="76"/>
                  </a:lnTo>
                  <a:lnTo>
                    <a:pt x="46" y="79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2" y="88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100"/>
                  </a:lnTo>
                  <a:lnTo>
                    <a:pt x="42" y="107"/>
                  </a:lnTo>
                  <a:lnTo>
                    <a:pt x="42" y="107"/>
                  </a:lnTo>
                  <a:lnTo>
                    <a:pt x="43" y="115"/>
                  </a:lnTo>
                  <a:lnTo>
                    <a:pt x="45" y="122"/>
                  </a:lnTo>
                  <a:lnTo>
                    <a:pt x="48" y="126"/>
                  </a:lnTo>
                  <a:lnTo>
                    <a:pt x="49" y="128"/>
                  </a:lnTo>
                  <a:lnTo>
                    <a:pt x="53" y="131"/>
                  </a:lnTo>
                  <a:lnTo>
                    <a:pt x="56" y="131"/>
                  </a:lnTo>
                  <a:lnTo>
                    <a:pt x="56" y="131"/>
                  </a:lnTo>
                  <a:lnTo>
                    <a:pt x="59" y="129"/>
                  </a:lnTo>
                  <a:lnTo>
                    <a:pt x="61" y="128"/>
                  </a:lnTo>
                  <a:lnTo>
                    <a:pt x="62" y="125"/>
                  </a:lnTo>
                  <a:lnTo>
                    <a:pt x="64" y="121"/>
                  </a:lnTo>
                  <a:lnTo>
                    <a:pt x="64" y="112"/>
                  </a:lnTo>
                  <a:lnTo>
                    <a:pt x="64" y="105"/>
                  </a:lnTo>
                  <a:lnTo>
                    <a:pt x="64" y="105"/>
                  </a:lnTo>
                  <a:lnTo>
                    <a:pt x="64" y="101"/>
                  </a:lnTo>
                  <a:lnTo>
                    <a:pt x="65" y="96"/>
                  </a:lnTo>
                  <a:lnTo>
                    <a:pt x="65" y="96"/>
                  </a:lnTo>
                  <a:close/>
                  <a:moveTo>
                    <a:pt x="57" y="136"/>
                  </a:moveTo>
                  <a:lnTo>
                    <a:pt x="57" y="136"/>
                  </a:lnTo>
                  <a:lnTo>
                    <a:pt x="62" y="137"/>
                  </a:lnTo>
                  <a:lnTo>
                    <a:pt x="66" y="138"/>
                  </a:lnTo>
                  <a:lnTo>
                    <a:pt x="69" y="142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69" y="150"/>
                  </a:lnTo>
                  <a:lnTo>
                    <a:pt x="67" y="154"/>
                  </a:lnTo>
                  <a:lnTo>
                    <a:pt x="64" y="156"/>
                  </a:lnTo>
                  <a:lnTo>
                    <a:pt x="60" y="158"/>
                  </a:lnTo>
                  <a:lnTo>
                    <a:pt x="60" y="158"/>
                  </a:lnTo>
                  <a:lnTo>
                    <a:pt x="55" y="156"/>
                  </a:lnTo>
                  <a:lnTo>
                    <a:pt x="51" y="155"/>
                  </a:lnTo>
                  <a:lnTo>
                    <a:pt x="49" y="152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49" y="143"/>
                  </a:lnTo>
                  <a:lnTo>
                    <a:pt x="50" y="139"/>
                  </a:lnTo>
                  <a:lnTo>
                    <a:pt x="54" y="137"/>
                  </a:lnTo>
                  <a:lnTo>
                    <a:pt x="57" y="136"/>
                  </a:lnTo>
                  <a:lnTo>
                    <a:pt x="57" y="136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" name="Freeform 51"/>
            <p:cNvSpPr>
              <a:spLocks noEditPoints="1"/>
            </p:cNvSpPr>
            <p:nvPr/>
          </p:nvSpPr>
          <p:spPr bwMode="auto">
            <a:xfrm>
              <a:off x="3157" y="2720"/>
              <a:ext cx="78" cy="132"/>
            </a:xfrm>
            <a:custGeom>
              <a:avLst/>
              <a:gdLst>
                <a:gd name="T0" fmla="*/ 54 w 78"/>
                <a:gd name="T1" fmla="*/ 82 h 132"/>
                <a:gd name="T2" fmla="*/ 54 w 78"/>
                <a:gd name="T3" fmla="*/ 81 h 132"/>
                <a:gd name="T4" fmla="*/ 61 w 78"/>
                <a:gd name="T5" fmla="*/ 77 h 132"/>
                <a:gd name="T6" fmla="*/ 74 w 78"/>
                <a:gd name="T7" fmla="*/ 62 h 132"/>
                <a:gd name="T8" fmla="*/ 78 w 78"/>
                <a:gd name="T9" fmla="*/ 45 h 132"/>
                <a:gd name="T10" fmla="*/ 76 w 78"/>
                <a:gd name="T11" fmla="*/ 28 h 132"/>
                <a:gd name="T12" fmla="*/ 72 w 78"/>
                <a:gd name="T13" fmla="*/ 18 h 132"/>
                <a:gd name="T14" fmla="*/ 72 w 78"/>
                <a:gd name="T15" fmla="*/ 17 h 132"/>
                <a:gd name="T16" fmla="*/ 67 w 78"/>
                <a:gd name="T17" fmla="*/ 11 h 132"/>
                <a:gd name="T18" fmla="*/ 55 w 78"/>
                <a:gd name="T19" fmla="*/ 3 h 132"/>
                <a:gd name="T20" fmla="*/ 42 w 78"/>
                <a:gd name="T21" fmla="*/ 0 h 132"/>
                <a:gd name="T22" fmla="*/ 21 w 78"/>
                <a:gd name="T23" fmla="*/ 3 h 132"/>
                <a:gd name="T24" fmla="*/ 9 w 78"/>
                <a:gd name="T25" fmla="*/ 12 h 132"/>
                <a:gd name="T26" fmla="*/ 1 w 78"/>
                <a:gd name="T27" fmla="*/ 26 h 132"/>
                <a:gd name="T28" fmla="*/ 0 w 78"/>
                <a:gd name="T29" fmla="*/ 30 h 132"/>
                <a:gd name="T30" fmla="*/ 0 w 78"/>
                <a:gd name="T31" fmla="*/ 40 h 132"/>
                <a:gd name="T32" fmla="*/ 9 w 78"/>
                <a:gd name="T33" fmla="*/ 56 h 132"/>
                <a:gd name="T34" fmla="*/ 20 w 78"/>
                <a:gd name="T35" fmla="*/ 61 h 132"/>
                <a:gd name="T36" fmla="*/ 22 w 78"/>
                <a:gd name="T37" fmla="*/ 55 h 132"/>
                <a:gd name="T38" fmla="*/ 20 w 78"/>
                <a:gd name="T39" fmla="*/ 44 h 132"/>
                <a:gd name="T40" fmla="*/ 21 w 78"/>
                <a:gd name="T41" fmla="*/ 34 h 132"/>
                <a:gd name="T42" fmla="*/ 21 w 78"/>
                <a:gd name="T43" fmla="*/ 32 h 132"/>
                <a:gd name="T44" fmla="*/ 29 w 78"/>
                <a:gd name="T45" fmla="*/ 24 h 132"/>
                <a:gd name="T46" fmla="*/ 43 w 78"/>
                <a:gd name="T47" fmla="*/ 24 h 132"/>
                <a:gd name="T48" fmla="*/ 48 w 78"/>
                <a:gd name="T49" fmla="*/ 27 h 132"/>
                <a:gd name="T50" fmla="*/ 51 w 78"/>
                <a:gd name="T51" fmla="*/ 30 h 132"/>
                <a:gd name="T52" fmla="*/ 51 w 78"/>
                <a:gd name="T53" fmla="*/ 30 h 132"/>
                <a:gd name="T54" fmla="*/ 54 w 78"/>
                <a:gd name="T55" fmla="*/ 35 h 132"/>
                <a:gd name="T56" fmla="*/ 55 w 78"/>
                <a:gd name="T57" fmla="*/ 44 h 132"/>
                <a:gd name="T58" fmla="*/ 53 w 78"/>
                <a:gd name="T59" fmla="*/ 53 h 132"/>
                <a:gd name="T60" fmla="*/ 47 w 78"/>
                <a:gd name="T61" fmla="*/ 60 h 132"/>
                <a:gd name="T62" fmla="*/ 39 w 78"/>
                <a:gd name="T63" fmla="*/ 66 h 132"/>
                <a:gd name="T64" fmla="*/ 34 w 78"/>
                <a:gd name="T65" fmla="*/ 77 h 132"/>
                <a:gd name="T66" fmla="*/ 33 w 78"/>
                <a:gd name="T67" fmla="*/ 78 h 132"/>
                <a:gd name="T68" fmla="*/ 34 w 78"/>
                <a:gd name="T69" fmla="*/ 91 h 132"/>
                <a:gd name="T70" fmla="*/ 42 w 78"/>
                <a:gd name="T71" fmla="*/ 108 h 132"/>
                <a:gd name="T72" fmla="*/ 47 w 78"/>
                <a:gd name="T73" fmla="*/ 110 h 132"/>
                <a:gd name="T74" fmla="*/ 53 w 78"/>
                <a:gd name="T75" fmla="*/ 102 h 132"/>
                <a:gd name="T76" fmla="*/ 53 w 78"/>
                <a:gd name="T77" fmla="*/ 89 h 132"/>
                <a:gd name="T78" fmla="*/ 49 w 78"/>
                <a:gd name="T79" fmla="*/ 114 h 132"/>
                <a:gd name="T80" fmla="*/ 55 w 78"/>
                <a:gd name="T81" fmla="*/ 116 h 132"/>
                <a:gd name="T82" fmla="*/ 58 w 78"/>
                <a:gd name="T83" fmla="*/ 122 h 132"/>
                <a:gd name="T84" fmla="*/ 54 w 78"/>
                <a:gd name="T85" fmla="*/ 131 h 132"/>
                <a:gd name="T86" fmla="*/ 47 w 78"/>
                <a:gd name="T87" fmla="*/ 132 h 132"/>
                <a:gd name="T88" fmla="*/ 40 w 78"/>
                <a:gd name="T89" fmla="*/ 124 h 132"/>
                <a:gd name="T90" fmla="*/ 43 w 78"/>
                <a:gd name="T91" fmla="*/ 118 h 132"/>
                <a:gd name="T92" fmla="*/ 49 w 78"/>
                <a:gd name="T93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132">
                  <a:moveTo>
                    <a:pt x="54" y="82"/>
                  </a:moveTo>
                  <a:lnTo>
                    <a:pt x="54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61" y="77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74" y="62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8" y="45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6" y="28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67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55" y="3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5" y="7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9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14" y="61"/>
                  </a:lnTo>
                  <a:lnTo>
                    <a:pt x="16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0" y="44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7" y="23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4" y="35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5" y="4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3" y="53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47" y="60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39" y="66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4" y="77"/>
                  </a:lnTo>
                  <a:lnTo>
                    <a:pt x="34" y="77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84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6" y="97"/>
                  </a:lnTo>
                  <a:lnTo>
                    <a:pt x="38" y="103"/>
                  </a:lnTo>
                  <a:lnTo>
                    <a:pt x="42" y="108"/>
                  </a:lnTo>
                  <a:lnTo>
                    <a:pt x="44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9" y="109"/>
                  </a:lnTo>
                  <a:lnTo>
                    <a:pt x="51" y="108"/>
                  </a:lnTo>
                  <a:lnTo>
                    <a:pt x="53" y="102"/>
                  </a:lnTo>
                  <a:lnTo>
                    <a:pt x="53" y="94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4" y="82"/>
                  </a:lnTo>
                  <a:lnTo>
                    <a:pt x="54" y="82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1" y="115"/>
                  </a:lnTo>
                  <a:lnTo>
                    <a:pt x="55" y="116"/>
                  </a:lnTo>
                  <a:lnTo>
                    <a:pt x="58" y="119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58" y="126"/>
                  </a:lnTo>
                  <a:lnTo>
                    <a:pt x="56" y="129"/>
                  </a:lnTo>
                  <a:lnTo>
                    <a:pt x="54" y="131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47" y="132"/>
                  </a:lnTo>
                  <a:lnTo>
                    <a:pt x="43" y="130"/>
                  </a:lnTo>
                  <a:lnTo>
                    <a:pt x="42" y="127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0" y="120"/>
                  </a:lnTo>
                  <a:lnTo>
                    <a:pt x="43" y="118"/>
                  </a:lnTo>
                  <a:lnTo>
                    <a:pt x="45" y="115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06" name="Group 54"/>
          <p:cNvGrpSpPr>
            <a:grpSpLocks noChangeAspect="1"/>
          </p:cNvGrpSpPr>
          <p:nvPr/>
        </p:nvGrpSpPr>
        <p:grpSpPr bwMode="auto">
          <a:xfrm rot="870224">
            <a:off x="4858174" y="4729341"/>
            <a:ext cx="364420" cy="348890"/>
            <a:chOff x="3593" y="2637"/>
            <a:chExt cx="352" cy="337"/>
          </a:xfrm>
        </p:grpSpPr>
        <p:sp>
          <p:nvSpPr>
            <p:cNvPr id="107" name="AutoShape 53"/>
            <p:cNvSpPr>
              <a:spLocks noChangeAspect="1" noChangeArrowheads="1" noTextEdit="1"/>
            </p:cNvSpPr>
            <p:nvPr/>
          </p:nvSpPr>
          <p:spPr bwMode="auto">
            <a:xfrm>
              <a:off x="3593" y="2637"/>
              <a:ext cx="352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8" name="Freeform 58"/>
            <p:cNvSpPr>
              <a:spLocks noEditPoints="1"/>
            </p:cNvSpPr>
            <p:nvPr/>
          </p:nvSpPr>
          <p:spPr bwMode="auto">
            <a:xfrm>
              <a:off x="3784" y="2707"/>
              <a:ext cx="71" cy="143"/>
            </a:xfrm>
            <a:custGeom>
              <a:avLst/>
              <a:gdLst>
                <a:gd name="T0" fmla="*/ 49 w 141"/>
                <a:gd name="T1" fmla="*/ 247 h 287"/>
                <a:gd name="T2" fmla="*/ 62 w 141"/>
                <a:gd name="T3" fmla="*/ 268 h 287"/>
                <a:gd name="T4" fmla="*/ 54 w 141"/>
                <a:gd name="T5" fmla="*/ 282 h 287"/>
                <a:gd name="T6" fmla="*/ 38 w 141"/>
                <a:gd name="T7" fmla="*/ 287 h 287"/>
                <a:gd name="T8" fmla="*/ 19 w 141"/>
                <a:gd name="T9" fmla="*/ 272 h 287"/>
                <a:gd name="T10" fmla="*/ 20 w 141"/>
                <a:gd name="T11" fmla="*/ 255 h 287"/>
                <a:gd name="T12" fmla="*/ 41 w 141"/>
                <a:gd name="T13" fmla="*/ 244 h 287"/>
                <a:gd name="T14" fmla="*/ 82 w 141"/>
                <a:gd name="T15" fmla="*/ 179 h 287"/>
                <a:gd name="T16" fmla="*/ 115 w 141"/>
                <a:gd name="T17" fmla="*/ 141 h 287"/>
                <a:gd name="T18" fmla="*/ 133 w 141"/>
                <a:gd name="T19" fmla="*/ 109 h 287"/>
                <a:gd name="T20" fmla="*/ 141 w 141"/>
                <a:gd name="T21" fmla="*/ 73 h 287"/>
                <a:gd name="T22" fmla="*/ 139 w 141"/>
                <a:gd name="T23" fmla="*/ 54 h 287"/>
                <a:gd name="T24" fmla="*/ 137 w 141"/>
                <a:gd name="T25" fmla="*/ 49 h 287"/>
                <a:gd name="T26" fmla="*/ 137 w 141"/>
                <a:gd name="T27" fmla="*/ 48 h 287"/>
                <a:gd name="T28" fmla="*/ 126 w 141"/>
                <a:gd name="T29" fmla="*/ 27 h 287"/>
                <a:gd name="T30" fmla="*/ 104 w 141"/>
                <a:gd name="T31" fmla="*/ 10 h 287"/>
                <a:gd name="T32" fmla="*/ 66 w 141"/>
                <a:gd name="T33" fmla="*/ 0 h 287"/>
                <a:gd name="T34" fmla="*/ 39 w 141"/>
                <a:gd name="T35" fmla="*/ 5 h 287"/>
                <a:gd name="T36" fmla="*/ 17 w 141"/>
                <a:gd name="T37" fmla="*/ 19 h 287"/>
                <a:gd name="T38" fmla="*/ 3 w 141"/>
                <a:gd name="T39" fmla="*/ 40 h 287"/>
                <a:gd name="T40" fmla="*/ 0 w 141"/>
                <a:gd name="T41" fmla="*/ 57 h 287"/>
                <a:gd name="T42" fmla="*/ 5 w 141"/>
                <a:gd name="T43" fmla="*/ 90 h 287"/>
                <a:gd name="T44" fmla="*/ 11 w 141"/>
                <a:gd name="T45" fmla="*/ 100 h 287"/>
                <a:gd name="T46" fmla="*/ 22 w 141"/>
                <a:gd name="T47" fmla="*/ 105 h 287"/>
                <a:gd name="T48" fmla="*/ 28 w 141"/>
                <a:gd name="T49" fmla="*/ 95 h 287"/>
                <a:gd name="T50" fmla="*/ 28 w 141"/>
                <a:gd name="T51" fmla="*/ 73 h 287"/>
                <a:gd name="T52" fmla="*/ 35 w 141"/>
                <a:gd name="T53" fmla="*/ 54 h 287"/>
                <a:gd name="T54" fmla="*/ 36 w 141"/>
                <a:gd name="T55" fmla="*/ 49 h 287"/>
                <a:gd name="T56" fmla="*/ 46 w 141"/>
                <a:gd name="T57" fmla="*/ 43 h 287"/>
                <a:gd name="T58" fmla="*/ 58 w 141"/>
                <a:gd name="T59" fmla="*/ 38 h 287"/>
                <a:gd name="T60" fmla="*/ 79 w 141"/>
                <a:gd name="T61" fmla="*/ 41 h 287"/>
                <a:gd name="T62" fmla="*/ 92 w 141"/>
                <a:gd name="T63" fmla="*/ 48 h 287"/>
                <a:gd name="T64" fmla="*/ 100 w 141"/>
                <a:gd name="T65" fmla="*/ 60 h 287"/>
                <a:gd name="T66" fmla="*/ 100 w 141"/>
                <a:gd name="T67" fmla="*/ 62 h 287"/>
                <a:gd name="T68" fmla="*/ 101 w 141"/>
                <a:gd name="T69" fmla="*/ 64 h 287"/>
                <a:gd name="T70" fmla="*/ 100 w 141"/>
                <a:gd name="T71" fmla="*/ 84 h 287"/>
                <a:gd name="T72" fmla="*/ 90 w 141"/>
                <a:gd name="T73" fmla="*/ 109 h 287"/>
                <a:gd name="T74" fmla="*/ 69 w 141"/>
                <a:gd name="T75" fmla="*/ 144 h 287"/>
                <a:gd name="T76" fmla="*/ 58 w 141"/>
                <a:gd name="T77" fmla="*/ 157 h 287"/>
                <a:gd name="T78" fmla="*/ 38 w 141"/>
                <a:gd name="T79" fmla="*/ 182 h 287"/>
                <a:gd name="T80" fmla="*/ 33 w 141"/>
                <a:gd name="T81" fmla="*/ 200 h 287"/>
                <a:gd name="T82" fmla="*/ 36 w 141"/>
                <a:gd name="T83" fmla="*/ 212 h 287"/>
                <a:gd name="T84" fmla="*/ 43 w 141"/>
                <a:gd name="T85" fmla="*/ 214 h 287"/>
                <a:gd name="T86" fmla="*/ 62 w 141"/>
                <a:gd name="T87" fmla="*/ 196 h 287"/>
                <a:gd name="T88" fmla="*/ 79 w 141"/>
                <a:gd name="T89" fmla="*/ 182 h 287"/>
                <a:gd name="T90" fmla="*/ 82 w 141"/>
                <a:gd name="T91" fmla="*/ 17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1" h="287">
                  <a:moveTo>
                    <a:pt x="41" y="244"/>
                  </a:moveTo>
                  <a:lnTo>
                    <a:pt x="41" y="244"/>
                  </a:lnTo>
                  <a:lnTo>
                    <a:pt x="49" y="247"/>
                  </a:lnTo>
                  <a:lnTo>
                    <a:pt x="55" y="252"/>
                  </a:lnTo>
                  <a:lnTo>
                    <a:pt x="60" y="260"/>
                  </a:lnTo>
                  <a:lnTo>
                    <a:pt x="62" y="268"/>
                  </a:lnTo>
                  <a:lnTo>
                    <a:pt x="62" y="268"/>
                  </a:lnTo>
                  <a:lnTo>
                    <a:pt x="58" y="276"/>
                  </a:lnTo>
                  <a:lnTo>
                    <a:pt x="54" y="282"/>
                  </a:lnTo>
                  <a:lnTo>
                    <a:pt x="46" y="287"/>
                  </a:lnTo>
                  <a:lnTo>
                    <a:pt x="38" y="287"/>
                  </a:lnTo>
                  <a:lnTo>
                    <a:pt x="38" y="287"/>
                  </a:lnTo>
                  <a:lnTo>
                    <a:pt x="28" y="285"/>
                  </a:lnTo>
                  <a:lnTo>
                    <a:pt x="22" y="279"/>
                  </a:lnTo>
                  <a:lnTo>
                    <a:pt x="19" y="272"/>
                  </a:lnTo>
                  <a:lnTo>
                    <a:pt x="17" y="263"/>
                  </a:lnTo>
                  <a:lnTo>
                    <a:pt x="17" y="263"/>
                  </a:lnTo>
                  <a:lnTo>
                    <a:pt x="20" y="255"/>
                  </a:lnTo>
                  <a:lnTo>
                    <a:pt x="25" y="249"/>
                  </a:lnTo>
                  <a:lnTo>
                    <a:pt x="33" y="245"/>
                  </a:lnTo>
                  <a:lnTo>
                    <a:pt x="41" y="244"/>
                  </a:lnTo>
                  <a:lnTo>
                    <a:pt x="41" y="244"/>
                  </a:lnTo>
                  <a:close/>
                  <a:moveTo>
                    <a:pt x="82" y="179"/>
                  </a:moveTo>
                  <a:lnTo>
                    <a:pt x="82" y="179"/>
                  </a:lnTo>
                  <a:lnTo>
                    <a:pt x="95" y="168"/>
                  </a:lnTo>
                  <a:lnTo>
                    <a:pt x="106" y="155"/>
                  </a:lnTo>
                  <a:lnTo>
                    <a:pt x="115" y="141"/>
                  </a:lnTo>
                  <a:lnTo>
                    <a:pt x="123" y="127"/>
                  </a:lnTo>
                  <a:lnTo>
                    <a:pt x="123" y="127"/>
                  </a:lnTo>
                  <a:lnTo>
                    <a:pt x="133" y="109"/>
                  </a:lnTo>
                  <a:lnTo>
                    <a:pt x="137" y="92"/>
                  </a:lnTo>
                  <a:lnTo>
                    <a:pt x="137" y="92"/>
                  </a:lnTo>
                  <a:lnTo>
                    <a:pt x="141" y="73"/>
                  </a:lnTo>
                  <a:lnTo>
                    <a:pt x="141" y="64"/>
                  </a:lnTo>
                  <a:lnTo>
                    <a:pt x="139" y="54"/>
                  </a:lnTo>
                  <a:lnTo>
                    <a:pt x="139" y="54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3" y="37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15" y="18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92" y="5"/>
                  </a:lnTo>
                  <a:lnTo>
                    <a:pt x="79" y="2"/>
                  </a:lnTo>
                  <a:lnTo>
                    <a:pt x="66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39" y="5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17" y="1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8" y="95"/>
                  </a:lnTo>
                  <a:lnTo>
                    <a:pt x="11" y="100"/>
                  </a:lnTo>
                  <a:lnTo>
                    <a:pt x="16" y="105"/>
                  </a:lnTo>
                  <a:lnTo>
                    <a:pt x="19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5" y="101"/>
                  </a:lnTo>
                  <a:lnTo>
                    <a:pt x="28" y="95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73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41" y="46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52" y="4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6" y="38"/>
                  </a:lnTo>
                  <a:lnTo>
                    <a:pt x="73" y="40"/>
                  </a:lnTo>
                  <a:lnTo>
                    <a:pt x="79" y="41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92" y="48"/>
                  </a:lnTo>
                  <a:lnTo>
                    <a:pt x="95" y="52"/>
                  </a:lnTo>
                  <a:lnTo>
                    <a:pt x="95" y="52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1" y="73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6" y="97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77" y="133"/>
                  </a:lnTo>
                  <a:lnTo>
                    <a:pt x="69" y="144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58" y="157"/>
                  </a:lnTo>
                  <a:lnTo>
                    <a:pt x="58" y="157"/>
                  </a:lnTo>
                  <a:lnTo>
                    <a:pt x="47" y="168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35" y="190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33" y="209"/>
                  </a:lnTo>
                  <a:lnTo>
                    <a:pt x="36" y="212"/>
                  </a:lnTo>
                  <a:lnTo>
                    <a:pt x="39" y="214"/>
                  </a:lnTo>
                  <a:lnTo>
                    <a:pt x="39" y="214"/>
                  </a:lnTo>
                  <a:lnTo>
                    <a:pt x="43" y="214"/>
                  </a:lnTo>
                  <a:lnTo>
                    <a:pt x="46" y="214"/>
                  </a:lnTo>
                  <a:lnTo>
                    <a:pt x="50" y="209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69" y="189"/>
                  </a:lnTo>
                  <a:lnTo>
                    <a:pt x="79" y="182"/>
                  </a:lnTo>
                  <a:lnTo>
                    <a:pt x="79" y="182"/>
                  </a:lnTo>
                  <a:lnTo>
                    <a:pt x="82" y="179"/>
                  </a:lnTo>
                  <a:lnTo>
                    <a:pt x="82" y="179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9" name="Freeform 59"/>
            <p:cNvSpPr>
              <a:spLocks noEditPoints="1"/>
            </p:cNvSpPr>
            <p:nvPr/>
          </p:nvSpPr>
          <p:spPr bwMode="auto">
            <a:xfrm>
              <a:off x="3681" y="2716"/>
              <a:ext cx="73" cy="142"/>
            </a:xfrm>
            <a:custGeom>
              <a:avLst/>
              <a:gdLst>
                <a:gd name="T0" fmla="*/ 121 w 145"/>
                <a:gd name="T1" fmla="*/ 239 h 283"/>
                <a:gd name="T2" fmla="*/ 140 w 145"/>
                <a:gd name="T3" fmla="*/ 255 h 283"/>
                <a:gd name="T4" fmla="*/ 139 w 145"/>
                <a:gd name="T5" fmla="*/ 271 h 283"/>
                <a:gd name="T6" fmla="*/ 126 w 145"/>
                <a:gd name="T7" fmla="*/ 282 h 283"/>
                <a:gd name="T8" fmla="*/ 102 w 145"/>
                <a:gd name="T9" fmla="*/ 276 h 283"/>
                <a:gd name="T10" fmla="*/ 98 w 145"/>
                <a:gd name="T11" fmla="*/ 260 h 283"/>
                <a:gd name="T12" fmla="*/ 114 w 145"/>
                <a:gd name="T13" fmla="*/ 241 h 283"/>
                <a:gd name="T14" fmla="*/ 126 w 145"/>
                <a:gd name="T15" fmla="*/ 165 h 283"/>
                <a:gd name="T16" fmla="*/ 142 w 145"/>
                <a:gd name="T17" fmla="*/ 117 h 283"/>
                <a:gd name="T18" fmla="*/ 145 w 145"/>
                <a:gd name="T19" fmla="*/ 82 h 283"/>
                <a:gd name="T20" fmla="*/ 139 w 145"/>
                <a:gd name="T21" fmla="*/ 45 h 283"/>
                <a:gd name="T22" fmla="*/ 131 w 145"/>
                <a:gd name="T23" fmla="*/ 27 h 283"/>
                <a:gd name="T24" fmla="*/ 126 w 145"/>
                <a:gd name="T25" fmla="*/ 24 h 283"/>
                <a:gd name="T26" fmla="*/ 126 w 145"/>
                <a:gd name="T27" fmla="*/ 22 h 283"/>
                <a:gd name="T28" fmla="*/ 107 w 145"/>
                <a:gd name="T29" fmla="*/ 8 h 283"/>
                <a:gd name="T30" fmla="*/ 82 w 145"/>
                <a:gd name="T31" fmla="*/ 0 h 283"/>
                <a:gd name="T32" fmla="*/ 42 w 145"/>
                <a:gd name="T33" fmla="*/ 7 h 283"/>
                <a:gd name="T34" fmla="*/ 20 w 145"/>
                <a:gd name="T35" fmla="*/ 21 h 283"/>
                <a:gd name="T36" fmla="*/ 4 w 145"/>
                <a:gd name="T37" fmla="*/ 43 h 283"/>
                <a:gd name="T38" fmla="*/ 0 w 145"/>
                <a:gd name="T39" fmla="*/ 67 h 283"/>
                <a:gd name="T40" fmla="*/ 3 w 145"/>
                <a:gd name="T41" fmla="*/ 86 h 283"/>
                <a:gd name="T42" fmla="*/ 20 w 145"/>
                <a:gd name="T43" fmla="*/ 113 h 283"/>
                <a:gd name="T44" fmla="*/ 31 w 145"/>
                <a:gd name="T45" fmla="*/ 120 h 283"/>
                <a:gd name="T46" fmla="*/ 41 w 145"/>
                <a:gd name="T47" fmla="*/ 119 h 283"/>
                <a:gd name="T48" fmla="*/ 44 w 145"/>
                <a:gd name="T49" fmla="*/ 109 h 283"/>
                <a:gd name="T50" fmla="*/ 36 w 145"/>
                <a:gd name="T51" fmla="*/ 89 h 283"/>
                <a:gd name="T52" fmla="*/ 33 w 145"/>
                <a:gd name="T53" fmla="*/ 68 h 283"/>
                <a:gd name="T54" fmla="*/ 34 w 145"/>
                <a:gd name="T55" fmla="*/ 64 h 283"/>
                <a:gd name="T56" fmla="*/ 39 w 145"/>
                <a:gd name="T57" fmla="*/ 52 h 283"/>
                <a:gd name="T58" fmla="*/ 50 w 145"/>
                <a:gd name="T59" fmla="*/ 45 h 283"/>
                <a:gd name="T60" fmla="*/ 69 w 145"/>
                <a:gd name="T61" fmla="*/ 38 h 283"/>
                <a:gd name="T62" fmla="*/ 83 w 145"/>
                <a:gd name="T63" fmla="*/ 40 h 283"/>
                <a:gd name="T64" fmla="*/ 96 w 145"/>
                <a:gd name="T65" fmla="*/ 49 h 283"/>
                <a:gd name="T66" fmla="*/ 96 w 145"/>
                <a:gd name="T67" fmla="*/ 49 h 283"/>
                <a:gd name="T68" fmla="*/ 98 w 145"/>
                <a:gd name="T69" fmla="*/ 51 h 283"/>
                <a:gd name="T70" fmla="*/ 106 w 145"/>
                <a:gd name="T71" fmla="*/ 70 h 283"/>
                <a:gd name="T72" fmla="*/ 107 w 145"/>
                <a:gd name="T73" fmla="*/ 98 h 283"/>
                <a:gd name="T74" fmla="*/ 101 w 145"/>
                <a:gd name="T75" fmla="*/ 138 h 283"/>
                <a:gd name="T76" fmla="*/ 95 w 145"/>
                <a:gd name="T77" fmla="*/ 154 h 283"/>
                <a:gd name="T78" fmla="*/ 87 w 145"/>
                <a:gd name="T79" fmla="*/ 184 h 283"/>
                <a:gd name="T80" fmla="*/ 88 w 145"/>
                <a:gd name="T81" fmla="*/ 203 h 283"/>
                <a:gd name="T82" fmla="*/ 96 w 145"/>
                <a:gd name="T83" fmla="*/ 214 h 283"/>
                <a:gd name="T84" fmla="*/ 102 w 145"/>
                <a:gd name="T85" fmla="*/ 212 h 283"/>
                <a:gd name="T86" fmla="*/ 114 w 145"/>
                <a:gd name="T87" fmla="*/ 190 h 283"/>
                <a:gd name="T88" fmla="*/ 125 w 145"/>
                <a:gd name="T89" fmla="*/ 168 h 283"/>
                <a:gd name="T90" fmla="*/ 126 w 145"/>
                <a:gd name="T91" fmla="*/ 16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283">
                  <a:moveTo>
                    <a:pt x="114" y="241"/>
                  </a:moveTo>
                  <a:lnTo>
                    <a:pt x="114" y="241"/>
                  </a:lnTo>
                  <a:lnTo>
                    <a:pt x="121" y="239"/>
                  </a:lnTo>
                  <a:lnTo>
                    <a:pt x="129" y="242"/>
                  </a:lnTo>
                  <a:lnTo>
                    <a:pt x="136" y="247"/>
                  </a:lnTo>
                  <a:lnTo>
                    <a:pt x="140" y="255"/>
                  </a:lnTo>
                  <a:lnTo>
                    <a:pt x="140" y="255"/>
                  </a:lnTo>
                  <a:lnTo>
                    <a:pt x="142" y="263"/>
                  </a:lnTo>
                  <a:lnTo>
                    <a:pt x="139" y="271"/>
                  </a:lnTo>
                  <a:lnTo>
                    <a:pt x="134" y="277"/>
                  </a:lnTo>
                  <a:lnTo>
                    <a:pt x="126" y="282"/>
                  </a:lnTo>
                  <a:lnTo>
                    <a:pt x="126" y="282"/>
                  </a:lnTo>
                  <a:lnTo>
                    <a:pt x="118" y="283"/>
                  </a:lnTo>
                  <a:lnTo>
                    <a:pt x="109" y="280"/>
                  </a:lnTo>
                  <a:lnTo>
                    <a:pt x="102" y="276"/>
                  </a:lnTo>
                  <a:lnTo>
                    <a:pt x="99" y="268"/>
                  </a:lnTo>
                  <a:lnTo>
                    <a:pt x="99" y="268"/>
                  </a:lnTo>
                  <a:lnTo>
                    <a:pt x="98" y="260"/>
                  </a:lnTo>
                  <a:lnTo>
                    <a:pt x="101" y="252"/>
                  </a:lnTo>
                  <a:lnTo>
                    <a:pt x="106" y="244"/>
                  </a:lnTo>
                  <a:lnTo>
                    <a:pt x="114" y="241"/>
                  </a:lnTo>
                  <a:lnTo>
                    <a:pt x="114" y="241"/>
                  </a:lnTo>
                  <a:close/>
                  <a:moveTo>
                    <a:pt x="126" y="165"/>
                  </a:moveTo>
                  <a:lnTo>
                    <a:pt x="126" y="165"/>
                  </a:lnTo>
                  <a:lnTo>
                    <a:pt x="132" y="151"/>
                  </a:lnTo>
                  <a:lnTo>
                    <a:pt x="139" y="135"/>
                  </a:lnTo>
                  <a:lnTo>
                    <a:pt x="142" y="117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45" y="82"/>
                  </a:lnTo>
                  <a:lnTo>
                    <a:pt x="144" y="64"/>
                  </a:lnTo>
                  <a:lnTo>
                    <a:pt x="144" y="64"/>
                  </a:lnTo>
                  <a:lnTo>
                    <a:pt x="139" y="45"/>
                  </a:lnTo>
                  <a:lnTo>
                    <a:pt x="136" y="35"/>
                  </a:lnTo>
                  <a:lnTo>
                    <a:pt x="131" y="27"/>
                  </a:lnTo>
                  <a:lnTo>
                    <a:pt x="131" y="27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17" y="14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95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5" y="2"/>
                  </a:lnTo>
                  <a:lnTo>
                    <a:pt x="42" y="7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20" y="21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4" y="4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11" y="100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5" y="116"/>
                  </a:lnTo>
                  <a:lnTo>
                    <a:pt x="31" y="120"/>
                  </a:lnTo>
                  <a:lnTo>
                    <a:pt x="36" y="120"/>
                  </a:lnTo>
                  <a:lnTo>
                    <a:pt x="39" y="120"/>
                  </a:lnTo>
                  <a:lnTo>
                    <a:pt x="41" y="119"/>
                  </a:lnTo>
                  <a:lnTo>
                    <a:pt x="41" y="119"/>
                  </a:lnTo>
                  <a:lnTo>
                    <a:pt x="44" y="114"/>
                  </a:lnTo>
                  <a:lnTo>
                    <a:pt x="44" y="109"/>
                  </a:lnTo>
                  <a:lnTo>
                    <a:pt x="39" y="98"/>
                  </a:lnTo>
                  <a:lnTo>
                    <a:pt x="39" y="98"/>
                  </a:lnTo>
                  <a:lnTo>
                    <a:pt x="36" y="89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6" y="57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4" y="48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7" y="41"/>
                  </a:lnTo>
                  <a:lnTo>
                    <a:pt x="63" y="40"/>
                  </a:lnTo>
                  <a:lnTo>
                    <a:pt x="69" y="38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8" y="51"/>
                  </a:lnTo>
                  <a:lnTo>
                    <a:pt x="98" y="51"/>
                  </a:lnTo>
                  <a:lnTo>
                    <a:pt x="102" y="60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107" y="84"/>
                  </a:lnTo>
                  <a:lnTo>
                    <a:pt x="107" y="98"/>
                  </a:lnTo>
                  <a:lnTo>
                    <a:pt x="107" y="98"/>
                  </a:lnTo>
                  <a:lnTo>
                    <a:pt x="104" y="125"/>
                  </a:lnTo>
                  <a:lnTo>
                    <a:pt x="101" y="138"/>
                  </a:lnTo>
                  <a:lnTo>
                    <a:pt x="96" y="151"/>
                  </a:lnTo>
                  <a:lnTo>
                    <a:pt x="96" y="151"/>
                  </a:lnTo>
                  <a:lnTo>
                    <a:pt x="95" y="154"/>
                  </a:lnTo>
                  <a:lnTo>
                    <a:pt x="95" y="154"/>
                  </a:lnTo>
                  <a:lnTo>
                    <a:pt x="90" y="168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93"/>
                  </a:lnTo>
                  <a:lnTo>
                    <a:pt x="88" y="203"/>
                  </a:lnTo>
                  <a:lnTo>
                    <a:pt x="90" y="207"/>
                  </a:lnTo>
                  <a:lnTo>
                    <a:pt x="93" y="211"/>
                  </a:lnTo>
                  <a:lnTo>
                    <a:pt x="96" y="214"/>
                  </a:lnTo>
                  <a:lnTo>
                    <a:pt x="101" y="214"/>
                  </a:lnTo>
                  <a:lnTo>
                    <a:pt x="101" y="214"/>
                  </a:lnTo>
                  <a:lnTo>
                    <a:pt x="102" y="212"/>
                  </a:lnTo>
                  <a:lnTo>
                    <a:pt x="106" y="211"/>
                  </a:lnTo>
                  <a:lnTo>
                    <a:pt x="109" y="204"/>
                  </a:lnTo>
                  <a:lnTo>
                    <a:pt x="114" y="190"/>
                  </a:lnTo>
                  <a:lnTo>
                    <a:pt x="114" y="190"/>
                  </a:lnTo>
                  <a:lnTo>
                    <a:pt x="118" y="179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6" y="165"/>
                  </a:lnTo>
                  <a:lnTo>
                    <a:pt x="126" y="165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0" name="Freeform 60"/>
            <p:cNvSpPr>
              <a:spLocks/>
            </p:cNvSpPr>
            <p:nvPr/>
          </p:nvSpPr>
          <p:spPr bwMode="auto">
            <a:xfrm>
              <a:off x="3593" y="2638"/>
              <a:ext cx="334" cy="256"/>
            </a:xfrm>
            <a:custGeom>
              <a:avLst/>
              <a:gdLst>
                <a:gd name="T0" fmla="*/ 615 w 668"/>
                <a:gd name="T1" fmla="*/ 199 h 512"/>
                <a:gd name="T2" fmla="*/ 638 w 668"/>
                <a:gd name="T3" fmla="*/ 212 h 512"/>
                <a:gd name="T4" fmla="*/ 658 w 668"/>
                <a:gd name="T5" fmla="*/ 242 h 512"/>
                <a:gd name="T6" fmla="*/ 668 w 668"/>
                <a:gd name="T7" fmla="*/ 284 h 512"/>
                <a:gd name="T8" fmla="*/ 660 w 668"/>
                <a:gd name="T9" fmla="*/ 330 h 512"/>
                <a:gd name="T10" fmla="*/ 625 w 668"/>
                <a:gd name="T11" fmla="*/ 371 h 512"/>
                <a:gd name="T12" fmla="*/ 626 w 668"/>
                <a:gd name="T13" fmla="*/ 389 h 512"/>
                <a:gd name="T14" fmla="*/ 619 w 668"/>
                <a:gd name="T15" fmla="*/ 420 h 512"/>
                <a:gd name="T16" fmla="*/ 581 w 668"/>
                <a:gd name="T17" fmla="*/ 463 h 512"/>
                <a:gd name="T18" fmla="*/ 520 w 668"/>
                <a:gd name="T19" fmla="*/ 492 h 512"/>
                <a:gd name="T20" fmla="*/ 449 w 668"/>
                <a:gd name="T21" fmla="*/ 501 h 512"/>
                <a:gd name="T22" fmla="*/ 373 w 668"/>
                <a:gd name="T23" fmla="*/ 490 h 512"/>
                <a:gd name="T24" fmla="*/ 339 w 668"/>
                <a:gd name="T25" fmla="*/ 488 h 512"/>
                <a:gd name="T26" fmla="*/ 290 w 668"/>
                <a:gd name="T27" fmla="*/ 506 h 512"/>
                <a:gd name="T28" fmla="*/ 223 w 668"/>
                <a:gd name="T29" fmla="*/ 512 h 512"/>
                <a:gd name="T30" fmla="*/ 153 w 668"/>
                <a:gd name="T31" fmla="*/ 498 h 512"/>
                <a:gd name="T32" fmla="*/ 114 w 668"/>
                <a:gd name="T33" fmla="*/ 474 h 512"/>
                <a:gd name="T34" fmla="*/ 90 w 668"/>
                <a:gd name="T35" fmla="*/ 446 h 512"/>
                <a:gd name="T36" fmla="*/ 74 w 668"/>
                <a:gd name="T37" fmla="*/ 411 h 512"/>
                <a:gd name="T38" fmla="*/ 68 w 668"/>
                <a:gd name="T39" fmla="*/ 381 h 512"/>
                <a:gd name="T40" fmla="*/ 35 w 668"/>
                <a:gd name="T41" fmla="*/ 351 h 512"/>
                <a:gd name="T42" fmla="*/ 13 w 668"/>
                <a:gd name="T43" fmla="*/ 307 h 512"/>
                <a:gd name="T44" fmla="*/ 2 w 668"/>
                <a:gd name="T45" fmla="*/ 254 h 512"/>
                <a:gd name="T46" fmla="*/ 2 w 668"/>
                <a:gd name="T47" fmla="*/ 201 h 512"/>
                <a:gd name="T48" fmla="*/ 14 w 668"/>
                <a:gd name="T49" fmla="*/ 150 h 512"/>
                <a:gd name="T50" fmla="*/ 30 w 668"/>
                <a:gd name="T51" fmla="*/ 121 h 512"/>
                <a:gd name="T52" fmla="*/ 59 w 668"/>
                <a:gd name="T53" fmla="*/ 90 h 512"/>
                <a:gd name="T54" fmla="*/ 95 w 668"/>
                <a:gd name="T55" fmla="*/ 66 h 512"/>
                <a:gd name="T56" fmla="*/ 136 w 668"/>
                <a:gd name="T57" fmla="*/ 52 h 512"/>
                <a:gd name="T58" fmla="*/ 179 w 668"/>
                <a:gd name="T59" fmla="*/ 49 h 512"/>
                <a:gd name="T60" fmla="*/ 221 w 668"/>
                <a:gd name="T61" fmla="*/ 57 h 512"/>
                <a:gd name="T62" fmla="*/ 236 w 668"/>
                <a:gd name="T63" fmla="*/ 39 h 512"/>
                <a:gd name="T64" fmla="*/ 269 w 668"/>
                <a:gd name="T65" fmla="*/ 15 h 512"/>
                <a:gd name="T66" fmla="*/ 312 w 668"/>
                <a:gd name="T67" fmla="*/ 1 h 512"/>
                <a:gd name="T68" fmla="*/ 362 w 668"/>
                <a:gd name="T69" fmla="*/ 1 h 512"/>
                <a:gd name="T70" fmla="*/ 416 w 668"/>
                <a:gd name="T71" fmla="*/ 19 h 512"/>
                <a:gd name="T72" fmla="*/ 451 w 668"/>
                <a:gd name="T73" fmla="*/ 44 h 512"/>
                <a:gd name="T74" fmla="*/ 506 w 668"/>
                <a:gd name="T75" fmla="*/ 36 h 512"/>
                <a:gd name="T76" fmla="*/ 562 w 668"/>
                <a:gd name="T77" fmla="*/ 49 h 512"/>
                <a:gd name="T78" fmla="*/ 592 w 668"/>
                <a:gd name="T79" fmla="*/ 68 h 512"/>
                <a:gd name="T80" fmla="*/ 619 w 668"/>
                <a:gd name="T81" fmla="*/ 113 h 512"/>
                <a:gd name="T82" fmla="*/ 619 w 668"/>
                <a:gd name="T83" fmla="*/ 167 h 512"/>
                <a:gd name="T84" fmla="*/ 607 w 668"/>
                <a:gd name="T85" fmla="*/ 20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12">
                  <a:moveTo>
                    <a:pt x="607" y="201"/>
                  </a:moveTo>
                  <a:lnTo>
                    <a:pt x="607" y="201"/>
                  </a:lnTo>
                  <a:lnTo>
                    <a:pt x="615" y="199"/>
                  </a:lnTo>
                  <a:lnTo>
                    <a:pt x="622" y="201"/>
                  </a:lnTo>
                  <a:lnTo>
                    <a:pt x="630" y="205"/>
                  </a:lnTo>
                  <a:lnTo>
                    <a:pt x="638" y="212"/>
                  </a:lnTo>
                  <a:lnTo>
                    <a:pt x="645" y="220"/>
                  </a:lnTo>
                  <a:lnTo>
                    <a:pt x="652" y="231"/>
                  </a:lnTo>
                  <a:lnTo>
                    <a:pt x="658" y="242"/>
                  </a:lnTo>
                  <a:lnTo>
                    <a:pt x="663" y="256"/>
                  </a:lnTo>
                  <a:lnTo>
                    <a:pt x="666" y="269"/>
                  </a:lnTo>
                  <a:lnTo>
                    <a:pt x="668" y="284"/>
                  </a:lnTo>
                  <a:lnTo>
                    <a:pt x="668" y="299"/>
                  </a:lnTo>
                  <a:lnTo>
                    <a:pt x="664" y="314"/>
                  </a:lnTo>
                  <a:lnTo>
                    <a:pt x="660" y="330"/>
                  </a:lnTo>
                  <a:lnTo>
                    <a:pt x="650" y="344"/>
                  </a:lnTo>
                  <a:lnTo>
                    <a:pt x="639" y="359"/>
                  </a:lnTo>
                  <a:lnTo>
                    <a:pt x="625" y="371"/>
                  </a:lnTo>
                  <a:lnTo>
                    <a:pt x="625" y="371"/>
                  </a:lnTo>
                  <a:lnTo>
                    <a:pt x="626" y="381"/>
                  </a:lnTo>
                  <a:lnTo>
                    <a:pt x="626" y="389"/>
                  </a:lnTo>
                  <a:lnTo>
                    <a:pt x="626" y="397"/>
                  </a:lnTo>
                  <a:lnTo>
                    <a:pt x="625" y="405"/>
                  </a:lnTo>
                  <a:lnTo>
                    <a:pt x="619" y="420"/>
                  </a:lnTo>
                  <a:lnTo>
                    <a:pt x="609" y="436"/>
                  </a:lnTo>
                  <a:lnTo>
                    <a:pt x="596" y="450"/>
                  </a:lnTo>
                  <a:lnTo>
                    <a:pt x="581" y="463"/>
                  </a:lnTo>
                  <a:lnTo>
                    <a:pt x="563" y="474"/>
                  </a:lnTo>
                  <a:lnTo>
                    <a:pt x="543" y="484"/>
                  </a:lnTo>
                  <a:lnTo>
                    <a:pt x="520" y="492"/>
                  </a:lnTo>
                  <a:lnTo>
                    <a:pt x="498" y="496"/>
                  </a:lnTo>
                  <a:lnTo>
                    <a:pt x="473" y="501"/>
                  </a:lnTo>
                  <a:lnTo>
                    <a:pt x="449" y="501"/>
                  </a:lnTo>
                  <a:lnTo>
                    <a:pt x="424" y="501"/>
                  </a:lnTo>
                  <a:lnTo>
                    <a:pt x="399" y="496"/>
                  </a:lnTo>
                  <a:lnTo>
                    <a:pt x="373" y="490"/>
                  </a:lnTo>
                  <a:lnTo>
                    <a:pt x="350" y="481"/>
                  </a:lnTo>
                  <a:lnTo>
                    <a:pt x="350" y="481"/>
                  </a:lnTo>
                  <a:lnTo>
                    <a:pt x="339" y="488"/>
                  </a:lnTo>
                  <a:lnTo>
                    <a:pt x="324" y="495"/>
                  </a:lnTo>
                  <a:lnTo>
                    <a:pt x="308" y="501"/>
                  </a:lnTo>
                  <a:lnTo>
                    <a:pt x="290" y="506"/>
                  </a:lnTo>
                  <a:lnTo>
                    <a:pt x="267" y="509"/>
                  </a:lnTo>
                  <a:lnTo>
                    <a:pt x="245" y="512"/>
                  </a:lnTo>
                  <a:lnTo>
                    <a:pt x="223" y="512"/>
                  </a:lnTo>
                  <a:lnTo>
                    <a:pt x="199" y="509"/>
                  </a:lnTo>
                  <a:lnTo>
                    <a:pt x="176" y="504"/>
                  </a:lnTo>
                  <a:lnTo>
                    <a:pt x="153" y="498"/>
                  </a:lnTo>
                  <a:lnTo>
                    <a:pt x="133" y="487"/>
                  </a:lnTo>
                  <a:lnTo>
                    <a:pt x="123" y="481"/>
                  </a:lnTo>
                  <a:lnTo>
                    <a:pt x="114" y="474"/>
                  </a:lnTo>
                  <a:lnTo>
                    <a:pt x="106" y="465"/>
                  </a:lnTo>
                  <a:lnTo>
                    <a:pt x="98" y="457"/>
                  </a:lnTo>
                  <a:lnTo>
                    <a:pt x="90" y="446"/>
                  </a:lnTo>
                  <a:lnTo>
                    <a:pt x="84" y="436"/>
                  </a:lnTo>
                  <a:lnTo>
                    <a:pt x="79" y="424"/>
                  </a:lnTo>
                  <a:lnTo>
                    <a:pt x="74" y="411"/>
                  </a:lnTo>
                  <a:lnTo>
                    <a:pt x="71" y="397"/>
                  </a:lnTo>
                  <a:lnTo>
                    <a:pt x="68" y="381"/>
                  </a:lnTo>
                  <a:lnTo>
                    <a:pt x="68" y="381"/>
                  </a:lnTo>
                  <a:lnTo>
                    <a:pt x="57" y="373"/>
                  </a:lnTo>
                  <a:lnTo>
                    <a:pt x="46" y="362"/>
                  </a:lnTo>
                  <a:lnTo>
                    <a:pt x="35" y="351"/>
                  </a:lnTo>
                  <a:lnTo>
                    <a:pt x="27" y="337"/>
                  </a:lnTo>
                  <a:lnTo>
                    <a:pt x="19" y="322"/>
                  </a:lnTo>
                  <a:lnTo>
                    <a:pt x="13" y="307"/>
                  </a:lnTo>
                  <a:lnTo>
                    <a:pt x="8" y="291"/>
                  </a:lnTo>
                  <a:lnTo>
                    <a:pt x="3" y="273"/>
                  </a:lnTo>
                  <a:lnTo>
                    <a:pt x="2" y="254"/>
                  </a:lnTo>
                  <a:lnTo>
                    <a:pt x="0" y="237"/>
                  </a:lnTo>
                  <a:lnTo>
                    <a:pt x="0" y="220"/>
                  </a:lnTo>
                  <a:lnTo>
                    <a:pt x="2" y="201"/>
                  </a:lnTo>
                  <a:lnTo>
                    <a:pt x="5" y="183"/>
                  </a:lnTo>
                  <a:lnTo>
                    <a:pt x="9" y="166"/>
                  </a:lnTo>
                  <a:lnTo>
                    <a:pt x="14" y="150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30" y="121"/>
                  </a:lnTo>
                  <a:lnTo>
                    <a:pt x="38" y="110"/>
                  </a:lnTo>
                  <a:lnTo>
                    <a:pt x="47" y="99"/>
                  </a:lnTo>
                  <a:lnTo>
                    <a:pt x="59" y="90"/>
                  </a:lnTo>
                  <a:lnTo>
                    <a:pt x="70" y="80"/>
                  </a:lnTo>
                  <a:lnTo>
                    <a:pt x="82" y="72"/>
                  </a:lnTo>
                  <a:lnTo>
                    <a:pt x="95" y="66"/>
                  </a:lnTo>
                  <a:lnTo>
                    <a:pt x="109" y="61"/>
                  </a:lnTo>
                  <a:lnTo>
                    <a:pt x="122" y="57"/>
                  </a:lnTo>
                  <a:lnTo>
                    <a:pt x="136" y="52"/>
                  </a:lnTo>
                  <a:lnTo>
                    <a:pt x="150" y="50"/>
                  </a:lnTo>
                  <a:lnTo>
                    <a:pt x="165" y="49"/>
                  </a:lnTo>
                  <a:lnTo>
                    <a:pt x="179" y="49"/>
                  </a:lnTo>
                  <a:lnTo>
                    <a:pt x="193" y="50"/>
                  </a:lnTo>
                  <a:lnTo>
                    <a:pt x="207" y="53"/>
                  </a:lnTo>
                  <a:lnTo>
                    <a:pt x="221" y="57"/>
                  </a:lnTo>
                  <a:lnTo>
                    <a:pt x="221" y="57"/>
                  </a:lnTo>
                  <a:lnTo>
                    <a:pt x="228" y="49"/>
                  </a:lnTo>
                  <a:lnTo>
                    <a:pt x="236" y="39"/>
                  </a:lnTo>
                  <a:lnTo>
                    <a:pt x="245" y="31"/>
                  </a:lnTo>
                  <a:lnTo>
                    <a:pt x="256" y="23"/>
                  </a:lnTo>
                  <a:lnTo>
                    <a:pt x="269" y="15"/>
                  </a:lnTo>
                  <a:lnTo>
                    <a:pt x="282" y="9"/>
                  </a:lnTo>
                  <a:lnTo>
                    <a:pt x="296" y="4"/>
                  </a:lnTo>
                  <a:lnTo>
                    <a:pt x="312" y="1"/>
                  </a:lnTo>
                  <a:lnTo>
                    <a:pt x="327" y="0"/>
                  </a:lnTo>
                  <a:lnTo>
                    <a:pt x="345" y="0"/>
                  </a:lnTo>
                  <a:lnTo>
                    <a:pt x="362" y="1"/>
                  </a:lnTo>
                  <a:lnTo>
                    <a:pt x="380" y="4"/>
                  </a:lnTo>
                  <a:lnTo>
                    <a:pt x="397" y="11"/>
                  </a:lnTo>
                  <a:lnTo>
                    <a:pt x="416" y="19"/>
                  </a:lnTo>
                  <a:lnTo>
                    <a:pt x="433" y="30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68" y="39"/>
                  </a:lnTo>
                  <a:lnTo>
                    <a:pt x="487" y="36"/>
                  </a:lnTo>
                  <a:lnTo>
                    <a:pt x="506" y="36"/>
                  </a:lnTo>
                  <a:lnTo>
                    <a:pt x="525" y="38"/>
                  </a:lnTo>
                  <a:lnTo>
                    <a:pt x="544" y="42"/>
                  </a:lnTo>
                  <a:lnTo>
                    <a:pt x="562" y="49"/>
                  </a:lnTo>
                  <a:lnTo>
                    <a:pt x="577" y="58"/>
                  </a:lnTo>
                  <a:lnTo>
                    <a:pt x="592" y="68"/>
                  </a:lnTo>
                  <a:lnTo>
                    <a:pt x="592" y="68"/>
                  </a:lnTo>
                  <a:lnTo>
                    <a:pt x="603" y="82"/>
                  </a:lnTo>
                  <a:lnTo>
                    <a:pt x="612" y="98"/>
                  </a:lnTo>
                  <a:lnTo>
                    <a:pt x="619" y="113"/>
                  </a:lnTo>
                  <a:lnTo>
                    <a:pt x="622" y="131"/>
                  </a:lnTo>
                  <a:lnTo>
                    <a:pt x="622" y="148"/>
                  </a:lnTo>
                  <a:lnTo>
                    <a:pt x="619" y="167"/>
                  </a:lnTo>
                  <a:lnTo>
                    <a:pt x="615" y="185"/>
                  </a:lnTo>
                  <a:lnTo>
                    <a:pt x="607" y="201"/>
                  </a:lnTo>
                  <a:lnTo>
                    <a:pt x="607" y="201"/>
                  </a:lnTo>
                  <a:close/>
                </a:path>
              </a:pathLst>
            </a:custGeom>
            <a:solidFill>
              <a:srgbClr val="E85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1" name="Freeform 61"/>
            <p:cNvSpPr>
              <a:spLocks/>
            </p:cNvSpPr>
            <p:nvPr/>
          </p:nvSpPr>
          <p:spPr bwMode="auto">
            <a:xfrm>
              <a:off x="3874" y="2878"/>
              <a:ext cx="60" cy="52"/>
            </a:xfrm>
            <a:custGeom>
              <a:avLst/>
              <a:gdLst>
                <a:gd name="T0" fmla="*/ 30 w 120"/>
                <a:gd name="T1" fmla="*/ 90 h 104"/>
                <a:gd name="T2" fmla="*/ 30 w 120"/>
                <a:gd name="T3" fmla="*/ 90 h 104"/>
                <a:gd name="T4" fmla="*/ 19 w 120"/>
                <a:gd name="T5" fmla="*/ 83 h 104"/>
                <a:gd name="T6" fmla="*/ 9 w 120"/>
                <a:gd name="T7" fmla="*/ 74 h 104"/>
                <a:gd name="T8" fmla="*/ 3 w 120"/>
                <a:gd name="T9" fmla="*/ 64 h 104"/>
                <a:gd name="T10" fmla="*/ 0 w 120"/>
                <a:gd name="T11" fmla="*/ 53 h 104"/>
                <a:gd name="T12" fmla="*/ 0 w 120"/>
                <a:gd name="T13" fmla="*/ 49 h 104"/>
                <a:gd name="T14" fmla="*/ 0 w 120"/>
                <a:gd name="T15" fmla="*/ 42 h 104"/>
                <a:gd name="T16" fmla="*/ 1 w 120"/>
                <a:gd name="T17" fmla="*/ 38 h 104"/>
                <a:gd name="T18" fmla="*/ 4 w 120"/>
                <a:gd name="T19" fmla="*/ 31 h 104"/>
                <a:gd name="T20" fmla="*/ 9 w 120"/>
                <a:gd name="T21" fmla="*/ 26 h 104"/>
                <a:gd name="T22" fmla="*/ 15 w 120"/>
                <a:gd name="T23" fmla="*/ 20 h 104"/>
                <a:gd name="T24" fmla="*/ 23 w 120"/>
                <a:gd name="T25" fmla="*/ 15 h 104"/>
                <a:gd name="T26" fmla="*/ 33 w 120"/>
                <a:gd name="T27" fmla="*/ 11 h 104"/>
                <a:gd name="T28" fmla="*/ 33 w 120"/>
                <a:gd name="T29" fmla="*/ 11 h 104"/>
                <a:gd name="T30" fmla="*/ 44 w 120"/>
                <a:gd name="T31" fmla="*/ 6 h 104"/>
                <a:gd name="T32" fmla="*/ 53 w 120"/>
                <a:gd name="T33" fmla="*/ 3 h 104"/>
                <a:gd name="T34" fmla="*/ 63 w 120"/>
                <a:gd name="T35" fmla="*/ 0 h 104"/>
                <a:gd name="T36" fmla="*/ 72 w 120"/>
                <a:gd name="T37" fmla="*/ 0 h 104"/>
                <a:gd name="T38" fmla="*/ 80 w 120"/>
                <a:gd name="T39" fmla="*/ 0 h 104"/>
                <a:gd name="T40" fmla="*/ 87 w 120"/>
                <a:gd name="T41" fmla="*/ 1 h 104"/>
                <a:gd name="T42" fmla="*/ 93 w 120"/>
                <a:gd name="T43" fmla="*/ 4 h 104"/>
                <a:gd name="T44" fmla="*/ 99 w 120"/>
                <a:gd name="T45" fmla="*/ 7 h 104"/>
                <a:gd name="T46" fmla="*/ 104 w 120"/>
                <a:gd name="T47" fmla="*/ 12 h 104"/>
                <a:gd name="T48" fmla="*/ 109 w 120"/>
                <a:gd name="T49" fmla="*/ 17 h 104"/>
                <a:gd name="T50" fmla="*/ 115 w 120"/>
                <a:gd name="T51" fmla="*/ 28 h 104"/>
                <a:gd name="T52" fmla="*/ 120 w 120"/>
                <a:gd name="T53" fmla="*/ 41 h 104"/>
                <a:gd name="T54" fmla="*/ 120 w 120"/>
                <a:gd name="T55" fmla="*/ 53 h 104"/>
                <a:gd name="T56" fmla="*/ 118 w 120"/>
                <a:gd name="T57" fmla="*/ 66 h 104"/>
                <a:gd name="T58" fmla="*/ 114 w 120"/>
                <a:gd name="T59" fmla="*/ 79 h 104"/>
                <a:gd name="T60" fmla="*/ 107 w 120"/>
                <a:gd name="T61" fmla="*/ 90 h 104"/>
                <a:gd name="T62" fmla="*/ 102 w 120"/>
                <a:gd name="T63" fmla="*/ 94 h 104"/>
                <a:gd name="T64" fmla="*/ 98 w 120"/>
                <a:gd name="T65" fmla="*/ 98 h 104"/>
                <a:gd name="T66" fmla="*/ 91 w 120"/>
                <a:gd name="T67" fmla="*/ 101 h 104"/>
                <a:gd name="T68" fmla="*/ 85 w 120"/>
                <a:gd name="T69" fmla="*/ 102 h 104"/>
                <a:gd name="T70" fmla="*/ 77 w 120"/>
                <a:gd name="T71" fmla="*/ 104 h 104"/>
                <a:gd name="T72" fmla="*/ 69 w 120"/>
                <a:gd name="T73" fmla="*/ 104 h 104"/>
                <a:gd name="T74" fmla="*/ 60 w 120"/>
                <a:gd name="T75" fmla="*/ 102 h 104"/>
                <a:gd name="T76" fmla="*/ 50 w 120"/>
                <a:gd name="T77" fmla="*/ 99 h 104"/>
                <a:gd name="T78" fmla="*/ 41 w 120"/>
                <a:gd name="T79" fmla="*/ 96 h 104"/>
                <a:gd name="T80" fmla="*/ 30 w 120"/>
                <a:gd name="T81" fmla="*/ 90 h 104"/>
                <a:gd name="T82" fmla="*/ 30 w 120"/>
                <a:gd name="T83" fmla="*/ 9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04">
                  <a:moveTo>
                    <a:pt x="30" y="90"/>
                  </a:moveTo>
                  <a:lnTo>
                    <a:pt x="30" y="90"/>
                  </a:lnTo>
                  <a:lnTo>
                    <a:pt x="19" y="83"/>
                  </a:lnTo>
                  <a:lnTo>
                    <a:pt x="9" y="74"/>
                  </a:lnTo>
                  <a:lnTo>
                    <a:pt x="3" y="64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1" y="38"/>
                  </a:lnTo>
                  <a:lnTo>
                    <a:pt x="4" y="31"/>
                  </a:lnTo>
                  <a:lnTo>
                    <a:pt x="9" y="26"/>
                  </a:lnTo>
                  <a:lnTo>
                    <a:pt x="15" y="20"/>
                  </a:lnTo>
                  <a:lnTo>
                    <a:pt x="23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3" y="4"/>
                  </a:lnTo>
                  <a:lnTo>
                    <a:pt x="99" y="7"/>
                  </a:lnTo>
                  <a:lnTo>
                    <a:pt x="104" y="12"/>
                  </a:lnTo>
                  <a:lnTo>
                    <a:pt x="109" y="17"/>
                  </a:lnTo>
                  <a:lnTo>
                    <a:pt x="115" y="28"/>
                  </a:lnTo>
                  <a:lnTo>
                    <a:pt x="120" y="41"/>
                  </a:lnTo>
                  <a:lnTo>
                    <a:pt x="120" y="53"/>
                  </a:lnTo>
                  <a:lnTo>
                    <a:pt x="118" y="66"/>
                  </a:lnTo>
                  <a:lnTo>
                    <a:pt x="114" y="79"/>
                  </a:lnTo>
                  <a:lnTo>
                    <a:pt x="107" y="90"/>
                  </a:lnTo>
                  <a:lnTo>
                    <a:pt x="102" y="94"/>
                  </a:lnTo>
                  <a:lnTo>
                    <a:pt x="98" y="98"/>
                  </a:lnTo>
                  <a:lnTo>
                    <a:pt x="91" y="101"/>
                  </a:lnTo>
                  <a:lnTo>
                    <a:pt x="85" y="102"/>
                  </a:lnTo>
                  <a:lnTo>
                    <a:pt x="77" y="104"/>
                  </a:lnTo>
                  <a:lnTo>
                    <a:pt x="69" y="104"/>
                  </a:lnTo>
                  <a:lnTo>
                    <a:pt x="60" y="102"/>
                  </a:lnTo>
                  <a:lnTo>
                    <a:pt x="50" y="99"/>
                  </a:lnTo>
                  <a:lnTo>
                    <a:pt x="41" y="96"/>
                  </a:lnTo>
                  <a:lnTo>
                    <a:pt x="30" y="90"/>
                  </a:lnTo>
                  <a:lnTo>
                    <a:pt x="30" y="90"/>
                  </a:lnTo>
                  <a:close/>
                </a:path>
              </a:pathLst>
            </a:custGeom>
            <a:solidFill>
              <a:srgbClr val="E85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2" name="Freeform 62"/>
            <p:cNvSpPr>
              <a:spLocks/>
            </p:cNvSpPr>
            <p:nvPr/>
          </p:nvSpPr>
          <p:spPr bwMode="auto">
            <a:xfrm>
              <a:off x="3876" y="2938"/>
              <a:ext cx="29" cy="27"/>
            </a:xfrm>
            <a:custGeom>
              <a:avLst/>
              <a:gdLst>
                <a:gd name="T0" fmla="*/ 10 w 59"/>
                <a:gd name="T1" fmla="*/ 45 h 56"/>
                <a:gd name="T2" fmla="*/ 10 w 59"/>
                <a:gd name="T3" fmla="*/ 45 h 56"/>
                <a:gd name="T4" fmla="*/ 5 w 59"/>
                <a:gd name="T5" fmla="*/ 40 h 56"/>
                <a:gd name="T6" fmla="*/ 2 w 59"/>
                <a:gd name="T7" fmla="*/ 33 h 56"/>
                <a:gd name="T8" fmla="*/ 0 w 59"/>
                <a:gd name="T9" fmla="*/ 29 h 56"/>
                <a:gd name="T10" fmla="*/ 0 w 59"/>
                <a:gd name="T11" fmla="*/ 22 h 56"/>
                <a:gd name="T12" fmla="*/ 2 w 59"/>
                <a:gd name="T13" fmla="*/ 16 h 56"/>
                <a:gd name="T14" fmla="*/ 7 w 59"/>
                <a:gd name="T15" fmla="*/ 11 h 56"/>
                <a:gd name="T16" fmla="*/ 15 w 59"/>
                <a:gd name="T17" fmla="*/ 7 h 56"/>
                <a:gd name="T18" fmla="*/ 24 w 59"/>
                <a:gd name="T19" fmla="*/ 2 h 56"/>
                <a:gd name="T20" fmla="*/ 24 w 59"/>
                <a:gd name="T21" fmla="*/ 2 h 56"/>
                <a:gd name="T22" fmla="*/ 35 w 59"/>
                <a:gd name="T23" fmla="*/ 0 h 56"/>
                <a:gd name="T24" fmla="*/ 43 w 59"/>
                <a:gd name="T25" fmla="*/ 0 h 56"/>
                <a:gd name="T26" fmla="*/ 49 w 59"/>
                <a:gd name="T27" fmla="*/ 3 h 56"/>
                <a:gd name="T28" fmla="*/ 54 w 59"/>
                <a:gd name="T29" fmla="*/ 7 h 56"/>
                <a:gd name="T30" fmla="*/ 57 w 59"/>
                <a:gd name="T31" fmla="*/ 13 h 56"/>
                <a:gd name="T32" fmla="*/ 59 w 59"/>
                <a:gd name="T33" fmla="*/ 19 h 56"/>
                <a:gd name="T34" fmla="*/ 59 w 59"/>
                <a:gd name="T35" fmla="*/ 27 h 56"/>
                <a:gd name="T36" fmla="*/ 59 w 59"/>
                <a:gd name="T37" fmla="*/ 33 h 56"/>
                <a:gd name="T38" fmla="*/ 56 w 59"/>
                <a:gd name="T39" fmla="*/ 41 h 56"/>
                <a:gd name="T40" fmla="*/ 53 w 59"/>
                <a:gd name="T41" fmla="*/ 46 h 56"/>
                <a:gd name="T42" fmla="*/ 46 w 59"/>
                <a:gd name="T43" fmla="*/ 51 h 56"/>
                <a:gd name="T44" fmla="*/ 41 w 59"/>
                <a:gd name="T45" fmla="*/ 56 h 56"/>
                <a:gd name="T46" fmla="*/ 34 w 59"/>
                <a:gd name="T47" fmla="*/ 56 h 56"/>
                <a:gd name="T48" fmla="*/ 27 w 59"/>
                <a:gd name="T49" fmla="*/ 56 h 56"/>
                <a:gd name="T50" fmla="*/ 18 w 59"/>
                <a:gd name="T51" fmla="*/ 51 h 56"/>
                <a:gd name="T52" fmla="*/ 10 w 59"/>
                <a:gd name="T53" fmla="*/ 45 h 56"/>
                <a:gd name="T54" fmla="*/ 10 w 59"/>
                <a:gd name="T5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56">
                  <a:moveTo>
                    <a:pt x="10" y="45"/>
                  </a:moveTo>
                  <a:lnTo>
                    <a:pt x="10" y="45"/>
                  </a:lnTo>
                  <a:lnTo>
                    <a:pt x="5" y="40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3"/>
                  </a:lnTo>
                  <a:lnTo>
                    <a:pt x="54" y="7"/>
                  </a:lnTo>
                  <a:lnTo>
                    <a:pt x="57" y="13"/>
                  </a:lnTo>
                  <a:lnTo>
                    <a:pt x="59" y="19"/>
                  </a:lnTo>
                  <a:lnTo>
                    <a:pt x="59" y="27"/>
                  </a:lnTo>
                  <a:lnTo>
                    <a:pt x="59" y="33"/>
                  </a:lnTo>
                  <a:lnTo>
                    <a:pt x="56" y="41"/>
                  </a:lnTo>
                  <a:lnTo>
                    <a:pt x="53" y="46"/>
                  </a:lnTo>
                  <a:lnTo>
                    <a:pt x="46" y="51"/>
                  </a:lnTo>
                  <a:lnTo>
                    <a:pt x="41" y="56"/>
                  </a:lnTo>
                  <a:lnTo>
                    <a:pt x="34" y="56"/>
                  </a:lnTo>
                  <a:lnTo>
                    <a:pt x="27" y="56"/>
                  </a:lnTo>
                  <a:lnTo>
                    <a:pt x="18" y="51"/>
                  </a:lnTo>
                  <a:lnTo>
                    <a:pt x="1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E85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3" name="Freeform 63"/>
            <p:cNvSpPr>
              <a:spLocks noEditPoints="1"/>
            </p:cNvSpPr>
            <p:nvPr/>
          </p:nvSpPr>
          <p:spPr bwMode="auto">
            <a:xfrm>
              <a:off x="3773" y="2699"/>
              <a:ext cx="72" cy="143"/>
            </a:xfrm>
            <a:custGeom>
              <a:avLst/>
              <a:gdLst>
                <a:gd name="T0" fmla="*/ 50 w 142"/>
                <a:gd name="T1" fmla="*/ 246 h 287"/>
                <a:gd name="T2" fmla="*/ 61 w 142"/>
                <a:gd name="T3" fmla="*/ 266 h 287"/>
                <a:gd name="T4" fmla="*/ 53 w 142"/>
                <a:gd name="T5" fmla="*/ 282 h 287"/>
                <a:gd name="T6" fmla="*/ 38 w 142"/>
                <a:gd name="T7" fmla="*/ 287 h 287"/>
                <a:gd name="T8" fmla="*/ 19 w 142"/>
                <a:gd name="T9" fmla="*/ 271 h 287"/>
                <a:gd name="T10" fmla="*/ 20 w 142"/>
                <a:gd name="T11" fmla="*/ 254 h 287"/>
                <a:gd name="T12" fmla="*/ 42 w 142"/>
                <a:gd name="T13" fmla="*/ 242 h 287"/>
                <a:gd name="T14" fmla="*/ 84 w 142"/>
                <a:gd name="T15" fmla="*/ 179 h 287"/>
                <a:gd name="T16" fmla="*/ 115 w 142"/>
                <a:gd name="T17" fmla="*/ 141 h 287"/>
                <a:gd name="T18" fmla="*/ 133 w 142"/>
                <a:gd name="T19" fmla="*/ 110 h 287"/>
                <a:gd name="T20" fmla="*/ 142 w 142"/>
                <a:gd name="T21" fmla="*/ 72 h 287"/>
                <a:gd name="T22" fmla="*/ 141 w 142"/>
                <a:gd name="T23" fmla="*/ 53 h 287"/>
                <a:gd name="T24" fmla="*/ 139 w 142"/>
                <a:gd name="T25" fmla="*/ 48 h 287"/>
                <a:gd name="T26" fmla="*/ 137 w 142"/>
                <a:gd name="T27" fmla="*/ 46 h 287"/>
                <a:gd name="T28" fmla="*/ 126 w 142"/>
                <a:gd name="T29" fmla="*/ 27 h 287"/>
                <a:gd name="T30" fmla="*/ 106 w 142"/>
                <a:gd name="T31" fmla="*/ 10 h 287"/>
                <a:gd name="T32" fmla="*/ 68 w 142"/>
                <a:gd name="T33" fmla="*/ 0 h 287"/>
                <a:gd name="T34" fmla="*/ 41 w 142"/>
                <a:gd name="T35" fmla="*/ 5 h 287"/>
                <a:gd name="T36" fmla="*/ 17 w 142"/>
                <a:gd name="T37" fmla="*/ 18 h 287"/>
                <a:gd name="T38" fmla="*/ 4 w 142"/>
                <a:gd name="T39" fmla="*/ 38 h 287"/>
                <a:gd name="T40" fmla="*/ 0 w 142"/>
                <a:gd name="T41" fmla="*/ 57 h 287"/>
                <a:gd name="T42" fmla="*/ 6 w 142"/>
                <a:gd name="T43" fmla="*/ 89 h 287"/>
                <a:gd name="T44" fmla="*/ 12 w 142"/>
                <a:gd name="T45" fmla="*/ 100 h 287"/>
                <a:gd name="T46" fmla="*/ 22 w 142"/>
                <a:gd name="T47" fmla="*/ 103 h 287"/>
                <a:gd name="T48" fmla="*/ 28 w 142"/>
                <a:gd name="T49" fmla="*/ 95 h 287"/>
                <a:gd name="T50" fmla="*/ 30 w 142"/>
                <a:gd name="T51" fmla="*/ 73 h 287"/>
                <a:gd name="T52" fmla="*/ 35 w 142"/>
                <a:gd name="T53" fmla="*/ 53 h 287"/>
                <a:gd name="T54" fmla="*/ 38 w 142"/>
                <a:gd name="T55" fmla="*/ 49 h 287"/>
                <a:gd name="T56" fmla="*/ 47 w 142"/>
                <a:gd name="T57" fmla="*/ 42 h 287"/>
                <a:gd name="T58" fmla="*/ 58 w 142"/>
                <a:gd name="T59" fmla="*/ 38 h 287"/>
                <a:gd name="T60" fmla="*/ 80 w 142"/>
                <a:gd name="T61" fmla="*/ 40 h 287"/>
                <a:gd name="T62" fmla="*/ 91 w 142"/>
                <a:gd name="T63" fmla="*/ 46 h 287"/>
                <a:gd name="T64" fmla="*/ 101 w 142"/>
                <a:gd name="T65" fmla="*/ 59 h 287"/>
                <a:gd name="T66" fmla="*/ 101 w 142"/>
                <a:gd name="T67" fmla="*/ 61 h 287"/>
                <a:gd name="T68" fmla="*/ 101 w 142"/>
                <a:gd name="T69" fmla="*/ 62 h 287"/>
                <a:gd name="T70" fmla="*/ 101 w 142"/>
                <a:gd name="T71" fmla="*/ 83 h 287"/>
                <a:gd name="T72" fmla="*/ 91 w 142"/>
                <a:gd name="T73" fmla="*/ 110 h 287"/>
                <a:gd name="T74" fmla="*/ 69 w 142"/>
                <a:gd name="T75" fmla="*/ 143 h 287"/>
                <a:gd name="T76" fmla="*/ 58 w 142"/>
                <a:gd name="T77" fmla="*/ 155 h 287"/>
                <a:gd name="T78" fmla="*/ 39 w 142"/>
                <a:gd name="T79" fmla="*/ 181 h 287"/>
                <a:gd name="T80" fmla="*/ 33 w 142"/>
                <a:gd name="T81" fmla="*/ 198 h 287"/>
                <a:gd name="T82" fmla="*/ 36 w 142"/>
                <a:gd name="T83" fmla="*/ 211 h 287"/>
                <a:gd name="T84" fmla="*/ 44 w 142"/>
                <a:gd name="T85" fmla="*/ 214 h 287"/>
                <a:gd name="T86" fmla="*/ 61 w 142"/>
                <a:gd name="T87" fmla="*/ 197 h 287"/>
                <a:gd name="T88" fmla="*/ 80 w 142"/>
                <a:gd name="T89" fmla="*/ 181 h 287"/>
                <a:gd name="T90" fmla="*/ 84 w 142"/>
                <a:gd name="T91" fmla="*/ 17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2" h="287">
                  <a:moveTo>
                    <a:pt x="42" y="242"/>
                  </a:moveTo>
                  <a:lnTo>
                    <a:pt x="42" y="242"/>
                  </a:lnTo>
                  <a:lnTo>
                    <a:pt x="50" y="246"/>
                  </a:lnTo>
                  <a:lnTo>
                    <a:pt x="57" y="250"/>
                  </a:lnTo>
                  <a:lnTo>
                    <a:pt x="60" y="258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58" y="276"/>
                  </a:lnTo>
                  <a:lnTo>
                    <a:pt x="53" y="282"/>
                  </a:lnTo>
                  <a:lnTo>
                    <a:pt x="46" y="285"/>
                  </a:lnTo>
                  <a:lnTo>
                    <a:pt x="38" y="287"/>
                  </a:lnTo>
                  <a:lnTo>
                    <a:pt x="38" y="287"/>
                  </a:lnTo>
                  <a:lnTo>
                    <a:pt x="30" y="284"/>
                  </a:lnTo>
                  <a:lnTo>
                    <a:pt x="23" y="279"/>
                  </a:lnTo>
                  <a:lnTo>
                    <a:pt x="19" y="271"/>
                  </a:lnTo>
                  <a:lnTo>
                    <a:pt x="19" y="263"/>
                  </a:lnTo>
                  <a:lnTo>
                    <a:pt x="19" y="263"/>
                  </a:lnTo>
                  <a:lnTo>
                    <a:pt x="20" y="254"/>
                  </a:lnTo>
                  <a:lnTo>
                    <a:pt x="27" y="247"/>
                  </a:lnTo>
                  <a:lnTo>
                    <a:pt x="33" y="244"/>
                  </a:lnTo>
                  <a:lnTo>
                    <a:pt x="42" y="242"/>
                  </a:lnTo>
                  <a:lnTo>
                    <a:pt x="42" y="242"/>
                  </a:lnTo>
                  <a:close/>
                  <a:moveTo>
                    <a:pt x="84" y="179"/>
                  </a:moveTo>
                  <a:lnTo>
                    <a:pt x="84" y="179"/>
                  </a:lnTo>
                  <a:lnTo>
                    <a:pt x="95" y="167"/>
                  </a:lnTo>
                  <a:lnTo>
                    <a:pt x="106" y="154"/>
                  </a:lnTo>
                  <a:lnTo>
                    <a:pt x="115" y="141"/>
                  </a:lnTo>
                  <a:lnTo>
                    <a:pt x="125" y="127"/>
                  </a:lnTo>
                  <a:lnTo>
                    <a:pt x="125" y="127"/>
                  </a:lnTo>
                  <a:lnTo>
                    <a:pt x="133" y="110"/>
                  </a:lnTo>
                  <a:lnTo>
                    <a:pt x="139" y="91"/>
                  </a:lnTo>
                  <a:lnTo>
                    <a:pt x="139" y="91"/>
                  </a:lnTo>
                  <a:lnTo>
                    <a:pt x="142" y="72"/>
                  </a:lnTo>
                  <a:lnTo>
                    <a:pt x="142" y="62"/>
                  </a:lnTo>
                  <a:lnTo>
                    <a:pt x="141" y="53"/>
                  </a:lnTo>
                  <a:lnTo>
                    <a:pt x="141" y="53"/>
                  </a:lnTo>
                  <a:lnTo>
                    <a:pt x="139" y="49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33" y="37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17" y="16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93" y="4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1" y="5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17" y="1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" y="4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73"/>
                  </a:lnTo>
                  <a:lnTo>
                    <a:pt x="6" y="89"/>
                  </a:lnTo>
                  <a:lnTo>
                    <a:pt x="6" y="89"/>
                  </a:lnTo>
                  <a:lnTo>
                    <a:pt x="9" y="95"/>
                  </a:lnTo>
                  <a:lnTo>
                    <a:pt x="12" y="100"/>
                  </a:lnTo>
                  <a:lnTo>
                    <a:pt x="17" y="103"/>
                  </a:lnTo>
                  <a:lnTo>
                    <a:pt x="20" y="103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7" y="100"/>
                  </a:lnTo>
                  <a:lnTo>
                    <a:pt x="28" y="95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30" y="73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38" y="49"/>
                  </a:lnTo>
                  <a:lnTo>
                    <a:pt x="38" y="49"/>
                  </a:lnTo>
                  <a:lnTo>
                    <a:pt x="41" y="45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52" y="38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6" y="37"/>
                  </a:lnTo>
                  <a:lnTo>
                    <a:pt x="72" y="38"/>
                  </a:lnTo>
                  <a:lnTo>
                    <a:pt x="80" y="40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6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101" y="59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1" y="62"/>
                  </a:lnTo>
                  <a:lnTo>
                    <a:pt x="101" y="62"/>
                  </a:lnTo>
                  <a:lnTo>
                    <a:pt x="103" y="73"/>
                  </a:lnTo>
                  <a:lnTo>
                    <a:pt x="101" y="83"/>
                  </a:lnTo>
                  <a:lnTo>
                    <a:pt x="101" y="83"/>
                  </a:lnTo>
                  <a:lnTo>
                    <a:pt x="96" y="97"/>
                  </a:lnTo>
                  <a:lnTo>
                    <a:pt x="91" y="110"/>
                  </a:lnTo>
                  <a:lnTo>
                    <a:pt x="91" y="110"/>
                  </a:lnTo>
                  <a:lnTo>
                    <a:pt x="77" y="133"/>
                  </a:lnTo>
                  <a:lnTo>
                    <a:pt x="69" y="143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58" y="155"/>
                  </a:lnTo>
                  <a:lnTo>
                    <a:pt x="58" y="155"/>
                  </a:lnTo>
                  <a:lnTo>
                    <a:pt x="47" y="168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6" y="189"/>
                  </a:lnTo>
                  <a:lnTo>
                    <a:pt x="33" y="198"/>
                  </a:lnTo>
                  <a:lnTo>
                    <a:pt x="33" y="205"/>
                  </a:lnTo>
                  <a:lnTo>
                    <a:pt x="35" y="208"/>
                  </a:lnTo>
                  <a:lnTo>
                    <a:pt x="36" y="211"/>
                  </a:lnTo>
                  <a:lnTo>
                    <a:pt x="41" y="214"/>
                  </a:lnTo>
                  <a:lnTo>
                    <a:pt x="41" y="214"/>
                  </a:lnTo>
                  <a:lnTo>
                    <a:pt x="44" y="214"/>
                  </a:lnTo>
                  <a:lnTo>
                    <a:pt x="46" y="212"/>
                  </a:lnTo>
                  <a:lnTo>
                    <a:pt x="52" y="208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71" y="189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4" y="179"/>
                  </a:lnTo>
                  <a:lnTo>
                    <a:pt x="84" y="179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4" name="Freeform 64"/>
            <p:cNvSpPr>
              <a:spLocks noEditPoints="1"/>
            </p:cNvSpPr>
            <p:nvPr/>
          </p:nvSpPr>
          <p:spPr bwMode="auto">
            <a:xfrm>
              <a:off x="3670" y="2707"/>
              <a:ext cx="73" cy="142"/>
            </a:xfrm>
            <a:custGeom>
              <a:avLst/>
              <a:gdLst>
                <a:gd name="T0" fmla="*/ 124 w 148"/>
                <a:gd name="T1" fmla="*/ 240 h 283"/>
                <a:gd name="T2" fmla="*/ 141 w 148"/>
                <a:gd name="T3" fmla="*/ 255 h 283"/>
                <a:gd name="T4" fmla="*/ 141 w 148"/>
                <a:gd name="T5" fmla="*/ 272 h 283"/>
                <a:gd name="T6" fmla="*/ 127 w 148"/>
                <a:gd name="T7" fmla="*/ 281 h 283"/>
                <a:gd name="T8" fmla="*/ 105 w 148"/>
                <a:gd name="T9" fmla="*/ 275 h 283"/>
                <a:gd name="T10" fmla="*/ 100 w 148"/>
                <a:gd name="T11" fmla="*/ 259 h 283"/>
                <a:gd name="T12" fmla="*/ 114 w 148"/>
                <a:gd name="T13" fmla="*/ 240 h 283"/>
                <a:gd name="T14" fmla="*/ 129 w 148"/>
                <a:gd name="T15" fmla="*/ 166 h 283"/>
                <a:gd name="T16" fmla="*/ 144 w 148"/>
                <a:gd name="T17" fmla="*/ 118 h 283"/>
                <a:gd name="T18" fmla="*/ 148 w 148"/>
                <a:gd name="T19" fmla="*/ 82 h 283"/>
                <a:gd name="T20" fmla="*/ 141 w 148"/>
                <a:gd name="T21" fmla="*/ 44 h 283"/>
                <a:gd name="T22" fmla="*/ 132 w 148"/>
                <a:gd name="T23" fmla="*/ 27 h 283"/>
                <a:gd name="T24" fmla="*/ 129 w 148"/>
                <a:gd name="T25" fmla="*/ 24 h 283"/>
                <a:gd name="T26" fmla="*/ 127 w 148"/>
                <a:gd name="T27" fmla="*/ 22 h 283"/>
                <a:gd name="T28" fmla="*/ 110 w 148"/>
                <a:gd name="T29" fmla="*/ 8 h 283"/>
                <a:gd name="T30" fmla="*/ 83 w 148"/>
                <a:gd name="T31" fmla="*/ 0 h 283"/>
                <a:gd name="T32" fmla="*/ 45 w 148"/>
                <a:gd name="T33" fmla="*/ 6 h 283"/>
                <a:gd name="T34" fmla="*/ 21 w 148"/>
                <a:gd name="T35" fmla="*/ 20 h 283"/>
                <a:gd name="T36" fmla="*/ 5 w 148"/>
                <a:gd name="T37" fmla="*/ 43 h 283"/>
                <a:gd name="T38" fmla="*/ 0 w 148"/>
                <a:gd name="T39" fmla="*/ 66 h 283"/>
                <a:gd name="T40" fmla="*/ 4 w 148"/>
                <a:gd name="T41" fmla="*/ 85 h 283"/>
                <a:gd name="T42" fmla="*/ 23 w 148"/>
                <a:gd name="T43" fmla="*/ 114 h 283"/>
                <a:gd name="T44" fmla="*/ 32 w 148"/>
                <a:gd name="T45" fmla="*/ 120 h 283"/>
                <a:gd name="T46" fmla="*/ 43 w 148"/>
                <a:gd name="T47" fmla="*/ 118 h 283"/>
                <a:gd name="T48" fmla="*/ 45 w 148"/>
                <a:gd name="T49" fmla="*/ 109 h 283"/>
                <a:gd name="T50" fmla="*/ 37 w 148"/>
                <a:gd name="T51" fmla="*/ 88 h 283"/>
                <a:gd name="T52" fmla="*/ 35 w 148"/>
                <a:gd name="T53" fmla="*/ 68 h 283"/>
                <a:gd name="T54" fmla="*/ 35 w 148"/>
                <a:gd name="T55" fmla="*/ 63 h 283"/>
                <a:gd name="T56" fmla="*/ 42 w 148"/>
                <a:gd name="T57" fmla="*/ 54 h 283"/>
                <a:gd name="T58" fmla="*/ 51 w 148"/>
                <a:gd name="T59" fmla="*/ 44 h 283"/>
                <a:gd name="T60" fmla="*/ 72 w 148"/>
                <a:gd name="T61" fmla="*/ 39 h 283"/>
                <a:gd name="T62" fmla="*/ 84 w 148"/>
                <a:gd name="T63" fmla="*/ 41 h 283"/>
                <a:gd name="T64" fmla="*/ 99 w 148"/>
                <a:gd name="T65" fmla="*/ 49 h 283"/>
                <a:gd name="T66" fmla="*/ 99 w 148"/>
                <a:gd name="T67" fmla="*/ 49 h 283"/>
                <a:gd name="T68" fmla="*/ 100 w 148"/>
                <a:gd name="T69" fmla="*/ 50 h 283"/>
                <a:gd name="T70" fmla="*/ 106 w 148"/>
                <a:gd name="T71" fmla="*/ 69 h 283"/>
                <a:gd name="T72" fmla="*/ 108 w 148"/>
                <a:gd name="T73" fmla="*/ 98 h 283"/>
                <a:gd name="T74" fmla="*/ 102 w 148"/>
                <a:gd name="T75" fmla="*/ 137 h 283"/>
                <a:gd name="T76" fmla="*/ 97 w 148"/>
                <a:gd name="T77" fmla="*/ 153 h 283"/>
                <a:gd name="T78" fmla="*/ 89 w 148"/>
                <a:gd name="T79" fmla="*/ 185 h 283"/>
                <a:gd name="T80" fmla="*/ 91 w 148"/>
                <a:gd name="T81" fmla="*/ 202 h 283"/>
                <a:gd name="T82" fmla="*/ 97 w 148"/>
                <a:gd name="T83" fmla="*/ 213 h 283"/>
                <a:gd name="T84" fmla="*/ 105 w 148"/>
                <a:gd name="T85" fmla="*/ 213 h 283"/>
                <a:gd name="T86" fmla="*/ 114 w 148"/>
                <a:gd name="T87" fmla="*/ 190 h 283"/>
                <a:gd name="T88" fmla="*/ 125 w 148"/>
                <a:gd name="T89" fmla="*/ 169 h 283"/>
                <a:gd name="T90" fmla="*/ 129 w 148"/>
                <a:gd name="T91" fmla="*/ 1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" h="283">
                  <a:moveTo>
                    <a:pt x="114" y="240"/>
                  </a:moveTo>
                  <a:lnTo>
                    <a:pt x="114" y="240"/>
                  </a:lnTo>
                  <a:lnTo>
                    <a:pt x="124" y="240"/>
                  </a:lnTo>
                  <a:lnTo>
                    <a:pt x="132" y="242"/>
                  </a:lnTo>
                  <a:lnTo>
                    <a:pt x="138" y="247"/>
                  </a:lnTo>
                  <a:lnTo>
                    <a:pt x="141" y="255"/>
                  </a:lnTo>
                  <a:lnTo>
                    <a:pt x="141" y="255"/>
                  </a:lnTo>
                  <a:lnTo>
                    <a:pt x="143" y="264"/>
                  </a:lnTo>
                  <a:lnTo>
                    <a:pt x="141" y="272"/>
                  </a:lnTo>
                  <a:lnTo>
                    <a:pt x="135" y="278"/>
                  </a:lnTo>
                  <a:lnTo>
                    <a:pt x="127" y="281"/>
                  </a:lnTo>
                  <a:lnTo>
                    <a:pt x="127" y="281"/>
                  </a:lnTo>
                  <a:lnTo>
                    <a:pt x="119" y="283"/>
                  </a:lnTo>
                  <a:lnTo>
                    <a:pt x="111" y="280"/>
                  </a:lnTo>
                  <a:lnTo>
                    <a:pt x="105" y="275"/>
                  </a:lnTo>
                  <a:lnTo>
                    <a:pt x="100" y="267"/>
                  </a:lnTo>
                  <a:lnTo>
                    <a:pt x="100" y="267"/>
                  </a:lnTo>
                  <a:lnTo>
                    <a:pt x="100" y="259"/>
                  </a:lnTo>
                  <a:lnTo>
                    <a:pt x="102" y="251"/>
                  </a:lnTo>
                  <a:lnTo>
                    <a:pt x="106" y="245"/>
                  </a:lnTo>
                  <a:lnTo>
                    <a:pt x="114" y="240"/>
                  </a:lnTo>
                  <a:lnTo>
                    <a:pt x="114" y="240"/>
                  </a:lnTo>
                  <a:close/>
                  <a:moveTo>
                    <a:pt x="129" y="166"/>
                  </a:moveTo>
                  <a:lnTo>
                    <a:pt x="129" y="166"/>
                  </a:lnTo>
                  <a:lnTo>
                    <a:pt x="135" y="150"/>
                  </a:lnTo>
                  <a:lnTo>
                    <a:pt x="140" y="134"/>
                  </a:lnTo>
                  <a:lnTo>
                    <a:pt x="144" y="118"/>
                  </a:lnTo>
                  <a:lnTo>
                    <a:pt x="146" y="101"/>
                  </a:lnTo>
                  <a:lnTo>
                    <a:pt x="146" y="101"/>
                  </a:lnTo>
                  <a:lnTo>
                    <a:pt x="148" y="82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41" y="44"/>
                  </a:lnTo>
                  <a:lnTo>
                    <a:pt x="137" y="36"/>
                  </a:lnTo>
                  <a:lnTo>
                    <a:pt x="132" y="27"/>
                  </a:lnTo>
                  <a:lnTo>
                    <a:pt x="132" y="27"/>
                  </a:lnTo>
                  <a:lnTo>
                    <a:pt x="130" y="25"/>
                  </a:lnTo>
                  <a:lnTo>
                    <a:pt x="130" y="25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19" y="14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97" y="3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68" y="0"/>
                  </a:lnTo>
                  <a:lnTo>
                    <a:pt x="56" y="3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1" y="20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5" y="43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6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12" y="99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7" y="117"/>
                  </a:lnTo>
                  <a:lnTo>
                    <a:pt x="32" y="120"/>
                  </a:lnTo>
                  <a:lnTo>
                    <a:pt x="38" y="122"/>
                  </a:lnTo>
                  <a:lnTo>
                    <a:pt x="40" y="120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5" y="115"/>
                  </a:lnTo>
                  <a:lnTo>
                    <a:pt x="45" y="109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37" y="88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8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6" y="49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7" y="41"/>
                  </a:lnTo>
                  <a:lnTo>
                    <a:pt x="65" y="39"/>
                  </a:lnTo>
                  <a:lnTo>
                    <a:pt x="72" y="39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4" y="41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5" y="60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8" y="84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05" y="125"/>
                  </a:lnTo>
                  <a:lnTo>
                    <a:pt x="102" y="137"/>
                  </a:lnTo>
                  <a:lnTo>
                    <a:pt x="97" y="150"/>
                  </a:lnTo>
                  <a:lnTo>
                    <a:pt x="97" y="150"/>
                  </a:lnTo>
                  <a:lnTo>
                    <a:pt x="97" y="153"/>
                  </a:lnTo>
                  <a:lnTo>
                    <a:pt x="97" y="153"/>
                  </a:lnTo>
                  <a:lnTo>
                    <a:pt x="91" y="169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89" y="193"/>
                  </a:lnTo>
                  <a:lnTo>
                    <a:pt x="91" y="202"/>
                  </a:lnTo>
                  <a:lnTo>
                    <a:pt x="92" y="207"/>
                  </a:lnTo>
                  <a:lnTo>
                    <a:pt x="94" y="212"/>
                  </a:lnTo>
                  <a:lnTo>
                    <a:pt x="97" y="213"/>
                  </a:lnTo>
                  <a:lnTo>
                    <a:pt x="102" y="213"/>
                  </a:lnTo>
                  <a:lnTo>
                    <a:pt x="102" y="213"/>
                  </a:lnTo>
                  <a:lnTo>
                    <a:pt x="105" y="213"/>
                  </a:lnTo>
                  <a:lnTo>
                    <a:pt x="106" y="210"/>
                  </a:lnTo>
                  <a:lnTo>
                    <a:pt x="111" y="204"/>
                  </a:lnTo>
                  <a:lnTo>
                    <a:pt x="114" y="190"/>
                  </a:lnTo>
                  <a:lnTo>
                    <a:pt x="114" y="190"/>
                  </a:lnTo>
                  <a:lnTo>
                    <a:pt x="121" y="179"/>
                  </a:lnTo>
                  <a:lnTo>
                    <a:pt x="125" y="169"/>
                  </a:lnTo>
                  <a:lnTo>
                    <a:pt x="125" y="169"/>
                  </a:lnTo>
                  <a:lnTo>
                    <a:pt x="129" y="166"/>
                  </a:lnTo>
                  <a:lnTo>
                    <a:pt x="129" y="166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עבודה בזוגות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152475"/>
            <a:ext cx="8641800" cy="688664"/>
          </a:xfrm>
        </p:spPr>
        <p:txBody>
          <a:bodyPr/>
          <a:lstStyle/>
          <a:p>
            <a:pPr marL="114300" indent="0" algn="ctr">
              <a:buNone/>
            </a:pPr>
            <a:r>
              <a:rPr lang="he-IL" sz="2000" b="1" dirty="0" smtClean="0"/>
              <a:t>יש שאלות שעלינו לשאול את עצמנו כדי לקבל החלטות הקשורות לגוף שלנו</a:t>
            </a:r>
          </a:p>
        </p:txBody>
      </p:sp>
      <p:sp>
        <p:nvSpPr>
          <p:cNvPr id="4" name="מלבן 3"/>
          <p:cNvSpPr/>
          <p:nvPr/>
        </p:nvSpPr>
        <p:spPr>
          <a:xfrm>
            <a:off x="1946145" y="1751372"/>
            <a:ext cx="6442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r" rtl="1">
              <a:buNone/>
            </a:pPr>
            <a:r>
              <a:rPr lang="he-IL" sz="1600" b="1" u="sng" dirty="0"/>
              <a:t>המשימה</a:t>
            </a:r>
            <a:r>
              <a:rPr lang="he-IL" sz="1600" dirty="0"/>
              <a:t>:</a:t>
            </a:r>
            <a:r>
              <a:rPr lang="en-US" sz="1600" dirty="0"/>
              <a:t> </a:t>
            </a:r>
            <a:r>
              <a:rPr lang="he-IL" sz="1600" dirty="0" smtClean="0"/>
              <a:t>צרו </a:t>
            </a:r>
            <a:r>
              <a:rPr lang="he-IL" sz="1600" dirty="0"/>
              <a:t>זוגות כך </a:t>
            </a:r>
            <a:r>
              <a:rPr lang="he-IL" sz="1600" b="1" dirty="0"/>
              <a:t>שבכל זוג </a:t>
            </a:r>
            <a:r>
              <a:rPr lang="he-IL" sz="1600" dirty="0" smtClean="0">
                <a:solidFill>
                  <a:srgbClr val="0070C0"/>
                </a:solidFill>
              </a:rPr>
              <a:t>תלמיד ממשימה </a:t>
            </a:r>
            <a:r>
              <a:rPr lang="he-IL" sz="1600" dirty="0">
                <a:solidFill>
                  <a:srgbClr val="0070C0"/>
                </a:solidFill>
              </a:rPr>
              <a:t>1 </a:t>
            </a:r>
            <a:r>
              <a:rPr lang="he-IL" sz="1600" dirty="0"/>
              <a:t>ו</a:t>
            </a:r>
            <a:r>
              <a:rPr lang="he-IL" sz="1600" dirty="0">
                <a:solidFill>
                  <a:srgbClr val="219380"/>
                </a:solidFill>
              </a:rPr>
              <a:t>תלמיד</a:t>
            </a:r>
            <a:r>
              <a:rPr lang="he-IL" sz="1600" dirty="0"/>
              <a:t> </a:t>
            </a:r>
            <a:r>
              <a:rPr lang="he-IL" sz="1600" dirty="0" smtClean="0">
                <a:solidFill>
                  <a:srgbClr val="219380"/>
                </a:solidFill>
              </a:rPr>
              <a:t>ממשימה </a:t>
            </a:r>
            <a:r>
              <a:rPr lang="he-IL" sz="1600" dirty="0">
                <a:solidFill>
                  <a:srgbClr val="219380"/>
                </a:solidFill>
              </a:rPr>
              <a:t>2</a:t>
            </a:r>
          </a:p>
          <a:p>
            <a:pPr marL="114300" indent="0" algn="r" rtl="1">
              <a:buNone/>
            </a:pPr>
            <a:endParaRPr lang="he-IL" sz="1600" dirty="0"/>
          </a:p>
        </p:txBody>
      </p:sp>
      <p:grpSp>
        <p:nvGrpSpPr>
          <p:cNvPr id="14" name="Group 81"/>
          <p:cNvGrpSpPr>
            <a:grpSpLocks noChangeAspect="1"/>
          </p:cNvGrpSpPr>
          <p:nvPr/>
        </p:nvGrpSpPr>
        <p:grpSpPr bwMode="auto">
          <a:xfrm>
            <a:off x="4712362" y="2661980"/>
            <a:ext cx="219099" cy="540000"/>
            <a:chOff x="1910" y="1949"/>
            <a:chExt cx="198" cy="488"/>
          </a:xfrm>
        </p:grpSpPr>
        <p:sp>
          <p:nvSpPr>
            <p:cNvPr id="15" name="Freeform 82"/>
            <p:cNvSpPr>
              <a:spLocks noEditPoints="1"/>
            </p:cNvSpPr>
            <p:nvPr/>
          </p:nvSpPr>
          <p:spPr bwMode="auto">
            <a:xfrm>
              <a:off x="1910" y="2094"/>
              <a:ext cx="198" cy="343"/>
            </a:xfrm>
            <a:custGeom>
              <a:avLst/>
              <a:gdLst>
                <a:gd name="T0" fmla="*/ 0 w 198"/>
                <a:gd name="T1" fmla="*/ 165 h 343"/>
                <a:gd name="T2" fmla="*/ 1 w 198"/>
                <a:gd name="T3" fmla="*/ 171 h 343"/>
                <a:gd name="T4" fmla="*/ 6 w 198"/>
                <a:gd name="T5" fmla="*/ 180 h 343"/>
                <a:gd name="T6" fmla="*/ 12 w 198"/>
                <a:gd name="T7" fmla="*/ 187 h 343"/>
                <a:gd name="T8" fmla="*/ 22 w 198"/>
                <a:gd name="T9" fmla="*/ 191 h 343"/>
                <a:gd name="T10" fmla="*/ 37 w 198"/>
                <a:gd name="T11" fmla="*/ 191 h 343"/>
                <a:gd name="T12" fmla="*/ 37 w 198"/>
                <a:gd name="T13" fmla="*/ 317 h 343"/>
                <a:gd name="T14" fmla="*/ 40 w 198"/>
                <a:gd name="T15" fmla="*/ 326 h 343"/>
                <a:gd name="T16" fmla="*/ 45 w 198"/>
                <a:gd name="T17" fmla="*/ 335 h 343"/>
                <a:gd name="T18" fmla="*/ 54 w 198"/>
                <a:gd name="T19" fmla="*/ 340 h 343"/>
                <a:gd name="T20" fmla="*/ 63 w 198"/>
                <a:gd name="T21" fmla="*/ 343 h 343"/>
                <a:gd name="T22" fmla="*/ 135 w 198"/>
                <a:gd name="T23" fmla="*/ 343 h 343"/>
                <a:gd name="T24" fmla="*/ 144 w 198"/>
                <a:gd name="T25" fmla="*/ 340 h 343"/>
                <a:gd name="T26" fmla="*/ 153 w 198"/>
                <a:gd name="T27" fmla="*/ 335 h 343"/>
                <a:gd name="T28" fmla="*/ 158 w 198"/>
                <a:gd name="T29" fmla="*/ 326 h 343"/>
                <a:gd name="T30" fmla="*/ 161 w 198"/>
                <a:gd name="T31" fmla="*/ 317 h 343"/>
                <a:gd name="T32" fmla="*/ 171 w 198"/>
                <a:gd name="T33" fmla="*/ 191 h 343"/>
                <a:gd name="T34" fmla="*/ 176 w 198"/>
                <a:gd name="T35" fmla="*/ 190 h 343"/>
                <a:gd name="T36" fmla="*/ 186 w 198"/>
                <a:gd name="T37" fmla="*/ 186 h 343"/>
                <a:gd name="T38" fmla="*/ 193 w 198"/>
                <a:gd name="T39" fmla="*/ 179 h 343"/>
                <a:gd name="T40" fmla="*/ 197 w 198"/>
                <a:gd name="T41" fmla="*/ 169 h 343"/>
                <a:gd name="T42" fmla="*/ 198 w 198"/>
                <a:gd name="T43" fmla="*/ 26 h 343"/>
                <a:gd name="T44" fmla="*/ 197 w 198"/>
                <a:gd name="T45" fmla="*/ 22 h 343"/>
                <a:gd name="T46" fmla="*/ 193 w 198"/>
                <a:gd name="T47" fmla="*/ 12 h 343"/>
                <a:gd name="T48" fmla="*/ 186 w 198"/>
                <a:gd name="T49" fmla="*/ 4 h 343"/>
                <a:gd name="T50" fmla="*/ 176 w 198"/>
                <a:gd name="T51" fmla="*/ 1 h 343"/>
                <a:gd name="T52" fmla="*/ 28 w 198"/>
                <a:gd name="T53" fmla="*/ 0 h 343"/>
                <a:gd name="T54" fmla="*/ 22 w 198"/>
                <a:gd name="T55" fmla="*/ 1 h 343"/>
                <a:gd name="T56" fmla="*/ 12 w 198"/>
                <a:gd name="T57" fmla="*/ 4 h 343"/>
                <a:gd name="T58" fmla="*/ 6 w 198"/>
                <a:gd name="T59" fmla="*/ 12 h 343"/>
                <a:gd name="T60" fmla="*/ 1 w 198"/>
                <a:gd name="T61" fmla="*/ 22 h 343"/>
                <a:gd name="T62" fmla="*/ 0 w 198"/>
                <a:gd name="T63" fmla="*/ 26 h 343"/>
                <a:gd name="T64" fmla="*/ 0 w 198"/>
                <a:gd name="T65" fmla="*/ 2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8" h="343">
                  <a:moveTo>
                    <a:pt x="0" y="26"/>
                  </a:moveTo>
                  <a:lnTo>
                    <a:pt x="0" y="165"/>
                  </a:lnTo>
                  <a:lnTo>
                    <a:pt x="0" y="165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6" y="180"/>
                  </a:lnTo>
                  <a:lnTo>
                    <a:pt x="8" y="183"/>
                  </a:lnTo>
                  <a:lnTo>
                    <a:pt x="12" y="187"/>
                  </a:lnTo>
                  <a:lnTo>
                    <a:pt x="17" y="190"/>
                  </a:lnTo>
                  <a:lnTo>
                    <a:pt x="22" y="191"/>
                  </a:lnTo>
                  <a:lnTo>
                    <a:pt x="28" y="191"/>
                  </a:lnTo>
                  <a:lnTo>
                    <a:pt x="37" y="191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7" y="321"/>
                  </a:lnTo>
                  <a:lnTo>
                    <a:pt x="40" y="326"/>
                  </a:lnTo>
                  <a:lnTo>
                    <a:pt x="41" y="331"/>
                  </a:lnTo>
                  <a:lnTo>
                    <a:pt x="45" y="335"/>
                  </a:lnTo>
                  <a:lnTo>
                    <a:pt x="50" y="339"/>
                  </a:lnTo>
                  <a:lnTo>
                    <a:pt x="54" y="340"/>
                  </a:lnTo>
                  <a:lnTo>
                    <a:pt x="58" y="342"/>
                  </a:lnTo>
                  <a:lnTo>
                    <a:pt x="63" y="343"/>
                  </a:lnTo>
                  <a:lnTo>
                    <a:pt x="135" y="343"/>
                  </a:lnTo>
                  <a:lnTo>
                    <a:pt x="135" y="343"/>
                  </a:lnTo>
                  <a:lnTo>
                    <a:pt x="140" y="342"/>
                  </a:lnTo>
                  <a:lnTo>
                    <a:pt x="144" y="340"/>
                  </a:lnTo>
                  <a:lnTo>
                    <a:pt x="149" y="339"/>
                  </a:lnTo>
                  <a:lnTo>
                    <a:pt x="153" y="335"/>
                  </a:lnTo>
                  <a:lnTo>
                    <a:pt x="157" y="331"/>
                  </a:lnTo>
                  <a:lnTo>
                    <a:pt x="158" y="326"/>
                  </a:lnTo>
                  <a:lnTo>
                    <a:pt x="161" y="321"/>
                  </a:lnTo>
                  <a:lnTo>
                    <a:pt x="161" y="317"/>
                  </a:lnTo>
                  <a:lnTo>
                    <a:pt x="161" y="191"/>
                  </a:lnTo>
                  <a:lnTo>
                    <a:pt x="171" y="191"/>
                  </a:lnTo>
                  <a:lnTo>
                    <a:pt x="171" y="191"/>
                  </a:lnTo>
                  <a:lnTo>
                    <a:pt x="176" y="190"/>
                  </a:lnTo>
                  <a:lnTo>
                    <a:pt x="182" y="189"/>
                  </a:lnTo>
                  <a:lnTo>
                    <a:pt x="186" y="186"/>
                  </a:lnTo>
                  <a:lnTo>
                    <a:pt x="190" y="183"/>
                  </a:lnTo>
                  <a:lnTo>
                    <a:pt x="193" y="179"/>
                  </a:lnTo>
                  <a:lnTo>
                    <a:pt x="195" y="175"/>
                  </a:lnTo>
                  <a:lnTo>
                    <a:pt x="197" y="169"/>
                  </a:lnTo>
                  <a:lnTo>
                    <a:pt x="198" y="165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7" y="22"/>
                  </a:lnTo>
                  <a:lnTo>
                    <a:pt x="195" y="16"/>
                  </a:lnTo>
                  <a:lnTo>
                    <a:pt x="193" y="12"/>
                  </a:lnTo>
                  <a:lnTo>
                    <a:pt x="190" y="8"/>
                  </a:lnTo>
                  <a:lnTo>
                    <a:pt x="186" y="4"/>
                  </a:lnTo>
                  <a:lnTo>
                    <a:pt x="182" y="3"/>
                  </a:lnTo>
                  <a:lnTo>
                    <a:pt x="176" y="1"/>
                  </a:lnTo>
                  <a:lnTo>
                    <a:pt x="17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2193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83"/>
            <p:cNvSpPr>
              <a:spLocks/>
            </p:cNvSpPr>
            <p:nvPr/>
          </p:nvSpPr>
          <p:spPr bwMode="auto">
            <a:xfrm>
              <a:off x="1910" y="2094"/>
              <a:ext cx="198" cy="343"/>
            </a:xfrm>
            <a:custGeom>
              <a:avLst/>
              <a:gdLst>
                <a:gd name="T0" fmla="*/ 0 w 198"/>
                <a:gd name="T1" fmla="*/ 165 h 343"/>
                <a:gd name="T2" fmla="*/ 1 w 198"/>
                <a:gd name="T3" fmla="*/ 171 h 343"/>
                <a:gd name="T4" fmla="*/ 6 w 198"/>
                <a:gd name="T5" fmla="*/ 180 h 343"/>
                <a:gd name="T6" fmla="*/ 12 w 198"/>
                <a:gd name="T7" fmla="*/ 187 h 343"/>
                <a:gd name="T8" fmla="*/ 22 w 198"/>
                <a:gd name="T9" fmla="*/ 191 h 343"/>
                <a:gd name="T10" fmla="*/ 37 w 198"/>
                <a:gd name="T11" fmla="*/ 191 h 343"/>
                <a:gd name="T12" fmla="*/ 37 w 198"/>
                <a:gd name="T13" fmla="*/ 317 h 343"/>
                <a:gd name="T14" fmla="*/ 40 w 198"/>
                <a:gd name="T15" fmla="*/ 326 h 343"/>
                <a:gd name="T16" fmla="*/ 45 w 198"/>
                <a:gd name="T17" fmla="*/ 335 h 343"/>
                <a:gd name="T18" fmla="*/ 54 w 198"/>
                <a:gd name="T19" fmla="*/ 340 h 343"/>
                <a:gd name="T20" fmla="*/ 63 w 198"/>
                <a:gd name="T21" fmla="*/ 343 h 343"/>
                <a:gd name="T22" fmla="*/ 135 w 198"/>
                <a:gd name="T23" fmla="*/ 343 h 343"/>
                <a:gd name="T24" fmla="*/ 144 w 198"/>
                <a:gd name="T25" fmla="*/ 340 h 343"/>
                <a:gd name="T26" fmla="*/ 153 w 198"/>
                <a:gd name="T27" fmla="*/ 335 h 343"/>
                <a:gd name="T28" fmla="*/ 158 w 198"/>
                <a:gd name="T29" fmla="*/ 326 h 343"/>
                <a:gd name="T30" fmla="*/ 161 w 198"/>
                <a:gd name="T31" fmla="*/ 317 h 343"/>
                <a:gd name="T32" fmla="*/ 171 w 198"/>
                <a:gd name="T33" fmla="*/ 191 h 343"/>
                <a:gd name="T34" fmla="*/ 176 w 198"/>
                <a:gd name="T35" fmla="*/ 190 h 343"/>
                <a:gd name="T36" fmla="*/ 186 w 198"/>
                <a:gd name="T37" fmla="*/ 186 h 343"/>
                <a:gd name="T38" fmla="*/ 193 w 198"/>
                <a:gd name="T39" fmla="*/ 179 h 343"/>
                <a:gd name="T40" fmla="*/ 197 w 198"/>
                <a:gd name="T41" fmla="*/ 169 h 343"/>
                <a:gd name="T42" fmla="*/ 198 w 198"/>
                <a:gd name="T43" fmla="*/ 26 h 343"/>
                <a:gd name="T44" fmla="*/ 197 w 198"/>
                <a:gd name="T45" fmla="*/ 22 h 343"/>
                <a:gd name="T46" fmla="*/ 193 w 198"/>
                <a:gd name="T47" fmla="*/ 12 h 343"/>
                <a:gd name="T48" fmla="*/ 186 w 198"/>
                <a:gd name="T49" fmla="*/ 4 h 343"/>
                <a:gd name="T50" fmla="*/ 176 w 198"/>
                <a:gd name="T51" fmla="*/ 1 h 343"/>
                <a:gd name="T52" fmla="*/ 28 w 198"/>
                <a:gd name="T53" fmla="*/ 0 h 343"/>
                <a:gd name="T54" fmla="*/ 22 w 198"/>
                <a:gd name="T55" fmla="*/ 1 h 343"/>
                <a:gd name="T56" fmla="*/ 12 w 198"/>
                <a:gd name="T57" fmla="*/ 4 h 343"/>
                <a:gd name="T58" fmla="*/ 6 w 198"/>
                <a:gd name="T59" fmla="*/ 12 h 343"/>
                <a:gd name="T60" fmla="*/ 1 w 198"/>
                <a:gd name="T61" fmla="*/ 22 h 343"/>
                <a:gd name="T62" fmla="*/ 0 w 198"/>
                <a:gd name="T63" fmla="*/ 2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8" h="343">
                  <a:moveTo>
                    <a:pt x="0" y="26"/>
                  </a:moveTo>
                  <a:lnTo>
                    <a:pt x="0" y="165"/>
                  </a:lnTo>
                  <a:lnTo>
                    <a:pt x="0" y="165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6" y="180"/>
                  </a:lnTo>
                  <a:lnTo>
                    <a:pt x="8" y="183"/>
                  </a:lnTo>
                  <a:lnTo>
                    <a:pt x="12" y="187"/>
                  </a:lnTo>
                  <a:lnTo>
                    <a:pt x="17" y="190"/>
                  </a:lnTo>
                  <a:lnTo>
                    <a:pt x="22" y="191"/>
                  </a:lnTo>
                  <a:lnTo>
                    <a:pt x="28" y="191"/>
                  </a:lnTo>
                  <a:lnTo>
                    <a:pt x="37" y="191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7" y="321"/>
                  </a:lnTo>
                  <a:lnTo>
                    <a:pt x="40" y="326"/>
                  </a:lnTo>
                  <a:lnTo>
                    <a:pt x="41" y="331"/>
                  </a:lnTo>
                  <a:lnTo>
                    <a:pt x="45" y="335"/>
                  </a:lnTo>
                  <a:lnTo>
                    <a:pt x="50" y="339"/>
                  </a:lnTo>
                  <a:lnTo>
                    <a:pt x="54" y="340"/>
                  </a:lnTo>
                  <a:lnTo>
                    <a:pt x="58" y="342"/>
                  </a:lnTo>
                  <a:lnTo>
                    <a:pt x="63" y="343"/>
                  </a:lnTo>
                  <a:lnTo>
                    <a:pt x="135" y="343"/>
                  </a:lnTo>
                  <a:lnTo>
                    <a:pt x="135" y="343"/>
                  </a:lnTo>
                  <a:lnTo>
                    <a:pt x="140" y="342"/>
                  </a:lnTo>
                  <a:lnTo>
                    <a:pt x="144" y="340"/>
                  </a:lnTo>
                  <a:lnTo>
                    <a:pt x="149" y="339"/>
                  </a:lnTo>
                  <a:lnTo>
                    <a:pt x="153" y="335"/>
                  </a:lnTo>
                  <a:lnTo>
                    <a:pt x="157" y="331"/>
                  </a:lnTo>
                  <a:lnTo>
                    <a:pt x="158" y="326"/>
                  </a:lnTo>
                  <a:lnTo>
                    <a:pt x="161" y="321"/>
                  </a:lnTo>
                  <a:lnTo>
                    <a:pt x="161" y="317"/>
                  </a:lnTo>
                  <a:lnTo>
                    <a:pt x="161" y="191"/>
                  </a:lnTo>
                  <a:lnTo>
                    <a:pt x="171" y="191"/>
                  </a:lnTo>
                  <a:lnTo>
                    <a:pt x="171" y="191"/>
                  </a:lnTo>
                  <a:lnTo>
                    <a:pt x="176" y="190"/>
                  </a:lnTo>
                  <a:lnTo>
                    <a:pt x="182" y="189"/>
                  </a:lnTo>
                  <a:lnTo>
                    <a:pt x="186" y="186"/>
                  </a:lnTo>
                  <a:lnTo>
                    <a:pt x="190" y="183"/>
                  </a:lnTo>
                  <a:lnTo>
                    <a:pt x="193" y="179"/>
                  </a:lnTo>
                  <a:lnTo>
                    <a:pt x="195" y="175"/>
                  </a:lnTo>
                  <a:lnTo>
                    <a:pt x="197" y="169"/>
                  </a:lnTo>
                  <a:lnTo>
                    <a:pt x="198" y="165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7" y="22"/>
                  </a:lnTo>
                  <a:lnTo>
                    <a:pt x="195" y="16"/>
                  </a:lnTo>
                  <a:lnTo>
                    <a:pt x="193" y="12"/>
                  </a:lnTo>
                  <a:lnTo>
                    <a:pt x="190" y="8"/>
                  </a:lnTo>
                  <a:lnTo>
                    <a:pt x="186" y="4"/>
                  </a:lnTo>
                  <a:lnTo>
                    <a:pt x="182" y="3"/>
                  </a:lnTo>
                  <a:lnTo>
                    <a:pt x="176" y="1"/>
                  </a:lnTo>
                  <a:lnTo>
                    <a:pt x="17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Line 84"/>
            <p:cNvSpPr>
              <a:spLocks noChangeShapeType="1"/>
            </p:cNvSpPr>
            <p:nvPr/>
          </p:nvSpPr>
          <p:spPr bwMode="auto">
            <a:xfrm>
              <a:off x="1910" y="212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5"/>
            <p:cNvSpPr>
              <a:spLocks noEditPoints="1"/>
            </p:cNvSpPr>
            <p:nvPr/>
          </p:nvSpPr>
          <p:spPr bwMode="auto">
            <a:xfrm>
              <a:off x="1947" y="1949"/>
              <a:ext cx="123" cy="123"/>
            </a:xfrm>
            <a:custGeom>
              <a:avLst/>
              <a:gdLst>
                <a:gd name="T0" fmla="*/ 123 w 123"/>
                <a:gd name="T1" fmla="*/ 62 h 123"/>
                <a:gd name="T2" fmla="*/ 123 w 123"/>
                <a:gd name="T3" fmla="*/ 62 h 123"/>
                <a:gd name="T4" fmla="*/ 121 w 123"/>
                <a:gd name="T5" fmla="*/ 74 h 123"/>
                <a:gd name="T6" fmla="*/ 118 w 123"/>
                <a:gd name="T7" fmla="*/ 85 h 123"/>
                <a:gd name="T8" fmla="*/ 113 w 123"/>
                <a:gd name="T9" fmla="*/ 96 h 123"/>
                <a:gd name="T10" fmla="*/ 105 w 123"/>
                <a:gd name="T11" fmla="*/ 105 h 123"/>
                <a:gd name="T12" fmla="*/ 96 w 123"/>
                <a:gd name="T13" fmla="*/ 113 h 123"/>
                <a:gd name="T14" fmla="*/ 85 w 123"/>
                <a:gd name="T15" fmla="*/ 119 h 123"/>
                <a:gd name="T16" fmla="*/ 74 w 123"/>
                <a:gd name="T17" fmla="*/ 121 h 123"/>
                <a:gd name="T18" fmla="*/ 62 w 123"/>
                <a:gd name="T19" fmla="*/ 123 h 123"/>
                <a:gd name="T20" fmla="*/ 62 w 123"/>
                <a:gd name="T21" fmla="*/ 123 h 123"/>
                <a:gd name="T22" fmla="*/ 50 w 123"/>
                <a:gd name="T23" fmla="*/ 121 h 123"/>
                <a:gd name="T24" fmla="*/ 39 w 123"/>
                <a:gd name="T25" fmla="*/ 119 h 123"/>
                <a:gd name="T26" fmla="*/ 28 w 123"/>
                <a:gd name="T27" fmla="*/ 113 h 123"/>
                <a:gd name="T28" fmla="*/ 18 w 123"/>
                <a:gd name="T29" fmla="*/ 105 h 123"/>
                <a:gd name="T30" fmla="*/ 11 w 123"/>
                <a:gd name="T31" fmla="*/ 96 h 123"/>
                <a:gd name="T32" fmla="*/ 6 w 123"/>
                <a:gd name="T33" fmla="*/ 85 h 123"/>
                <a:gd name="T34" fmla="*/ 2 w 123"/>
                <a:gd name="T35" fmla="*/ 74 h 123"/>
                <a:gd name="T36" fmla="*/ 0 w 123"/>
                <a:gd name="T37" fmla="*/ 62 h 123"/>
                <a:gd name="T38" fmla="*/ 0 w 123"/>
                <a:gd name="T39" fmla="*/ 62 h 123"/>
                <a:gd name="T40" fmla="*/ 2 w 123"/>
                <a:gd name="T41" fmla="*/ 50 h 123"/>
                <a:gd name="T42" fmla="*/ 6 w 123"/>
                <a:gd name="T43" fmla="*/ 37 h 123"/>
                <a:gd name="T44" fmla="*/ 11 w 123"/>
                <a:gd name="T45" fmla="*/ 28 h 123"/>
                <a:gd name="T46" fmla="*/ 18 w 123"/>
                <a:gd name="T47" fmla="*/ 18 h 123"/>
                <a:gd name="T48" fmla="*/ 28 w 123"/>
                <a:gd name="T49" fmla="*/ 11 h 123"/>
                <a:gd name="T50" fmla="*/ 39 w 123"/>
                <a:gd name="T51" fmla="*/ 6 h 123"/>
                <a:gd name="T52" fmla="*/ 50 w 123"/>
                <a:gd name="T53" fmla="*/ 1 h 123"/>
                <a:gd name="T54" fmla="*/ 62 w 123"/>
                <a:gd name="T55" fmla="*/ 0 h 123"/>
                <a:gd name="T56" fmla="*/ 62 w 123"/>
                <a:gd name="T57" fmla="*/ 0 h 123"/>
                <a:gd name="T58" fmla="*/ 74 w 123"/>
                <a:gd name="T59" fmla="*/ 1 h 123"/>
                <a:gd name="T60" fmla="*/ 85 w 123"/>
                <a:gd name="T61" fmla="*/ 6 h 123"/>
                <a:gd name="T62" fmla="*/ 96 w 123"/>
                <a:gd name="T63" fmla="*/ 11 h 123"/>
                <a:gd name="T64" fmla="*/ 105 w 123"/>
                <a:gd name="T65" fmla="*/ 18 h 123"/>
                <a:gd name="T66" fmla="*/ 113 w 123"/>
                <a:gd name="T67" fmla="*/ 28 h 123"/>
                <a:gd name="T68" fmla="*/ 118 w 123"/>
                <a:gd name="T69" fmla="*/ 37 h 123"/>
                <a:gd name="T70" fmla="*/ 121 w 123"/>
                <a:gd name="T71" fmla="*/ 50 h 123"/>
                <a:gd name="T72" fmla="*/ 123 w 123"/>
                <a:gd name="T73" fmla="*/ 62 h 123"/>
                <a:gd name="T74" fmla="*/ 123 w 123"/>
                <a:gd name="T75" fmla="*/ 62 h 123"/>
                <a:gd name="T76" fmla="*/ 123 w 123"/>
                <a:gd name="T77" fmla="*/ 62 h 123"/>
                <a:gd name="T78" fmla="*/ 123 w 123"/>
                <a:gd name="T79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23">
                  <a:moveTo>
                    <a:pt x="123" y="62"/>
                  </a:moveTo>
                  <a:lnTo>
                    <a:pt x="123" y="62"/>
                  </a:lnTo>
                  <a:lnTo>
                    <a:pt x="121" y="74"/>
                  </a:lnTo>
                  <a:lnTo>
                    <a:pt x="118" y="85"/>
                  </a:lnTo>
                  <a:lnTo>
                    <a:pt x="113" y="96"/>
                  </a:lnTo>
                  <a:lnTo>
                    <a:pt x="105" y="105"/>
                  </a:lnTo>
                  <a:lnTo>
                    <a:pt x="96" y="113"/>
                  </a:lnTo>
                  <a:lnTo>
                    <a:pt x="85" y="119"/>
                  </a:lnTo>
                  <a:lnTo>
                    <a:pt x="74" y="121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50" y="121"/>
                  </a:lnTo>
                  <a:lnTo>
                    <a:pt x="39" y="119"/>
                  </a:lnTo>
                  <a:lnTo>
                    <a:pt x="28" y="113"/>
                  </a:lnTo>
                  <a:lnTo>
                    <a:pt x="18" y="105"/>
                  </a:lnTo>
                  <a:lnTo>
                    <a:pt x="11" y="96"/>
                  </a:lnTo>
                  <a:lnTo>
                    <a:pt x="6" y="85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6" y="37"/>
                  </a:lnTo>
                  <a:lnTo>
                    <a:pt x="11" y="28"/>
                  </a:lnTo>
                  <a:lnTo>
                    <a:pt x="18" y="18"/>
                  </a:lnTo>
                  <a:lnTo>
                    <a:pt x="28" y="11"/>
                  </a:lnTo>
                  <a:lnTo>
                    <a:pt x="39" y="6"/>
                  </a:lnTo>
                  <a:lnTo>
                    <a:pt x="5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4" y="1"/>
                  </a:lnTo>
                  <a:lnTo>
                    <a:pt x="85" y="6"/>
                  </a:lnTo>
                  <a:lnTo>
                    <a:pt x="96" y="11"/>
                  </a:lnTo>
                  <a:lnTo>
                    <a:pt x="105" y="18"/>
                  </a:lnTo>
                  <a:lnTo>
                    <a:pt x="113" y="28"/>
                  </a:lnTo>
                  <a:lnTo>
                    <a:pt x="118" y="37"/>
                  </a:lnTo>
                  <a:lnTo>
                    <a:pt x="121" y="50"/>
                  </a:lnTo>
                  <a:lnTo>
                    <a:pt x="123" y="62"/>
                  </a:lnTo>
                  <a:lnTo>
                    <a:pt x="123" y="62"/>
                  </a:lnTo>
                  <a:close/>
                  <a:moveTo>
                    <a:pt x="123" y="62"/>
                  </a:moveTo>
                  <a:lnTo>
                    <a:pt x="123" y="62"/>
                  </a:lnTo>
                  <a:close/>
                </a:path>
              </a:pathLst>
            </a:custGeom>
            <a:solidFill>
              <a:srgbClr val="2193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86"/>
            <p:cNvSpPr>
              <a:spLocks/>
            </p:cNvSpPr>
            <p:nvPr/>
          </p:nvSpPr>
          <p:spPr bwMode="auto">
            <a:xfrm>
              <a:off x="1947" y="1949"/>
              <a:ext cx="123" cy="123"/>
            </a:xfrm>
            <a:custGeom>
              <a:avLst/>
              <a:gdLst>
                <a:gd name="T0" fmla="*/ 123 w 123"/>
                <a:gd name="T1" fmla="*/ 62 h 123"/>
                <a:gd name="T2" fmla="*/ 123 w 123"/>
                <a:gd name="T3" fmla="*/ 62 h 123"/>
                <a:gd name="T4" fmla="*/ 121 w 123"/>
                <a:gd name="T5" fmla="*/ 74 h 123"/>
                <a:gd name="T6" fmla="*/ 118 w 123"/>
                <a:gd name="T7" fmla="*/ 85 h 123"/>
                <a:gd name="T8" fmla="*/ 113 w 123"/>
                <a:gd name="T9" fmla="*/ 96 h 123"/>
                <a:gd name="T10" fmla="*/ 105 w 123"/>
                <a:gd name="T11" fmla="*/ 105 h 123"/>
                <a:gd name="T12" fmla="*/ 96 w 123"/>
                <a:gd name="T13" fmla="*/ 113 h 123"/>
                <a:gd name="T14" fmla="*/ 85 w 123"/>
                <a:gd name="T15" fmla="*/ 119 h 123"/>
                <a:gd name="T16" fmla="*/ 74 w 123"/>
                <a:gd name="T17" fmla="*/ 121 h 123"/>
                <a:gd name="T18" fmla="*/ 62 w 123"/>
                <a:gd name="T19" fmla="*/ 123 h 123"/>
                <a:gd name="T20" fmla="*/ 62 w 123"/>
                <a:gd name="T21" fmla="*/ 123 h 123"/>
                <a:gd name="T22" fmla="*/ 50 w 123"/>
                <a:gd name="T23" fmla="*/ 121 h 123"/>
                <a:gd name="T24" fmla="*/ 39 w 123"/>
                <a:gd name="T25" fmla="*/ 119 h 123"/>
                <a:gd name="T26" fmla="*/ 28 w 123"/>
                <a:gd name="T27" fmla="*/ 113 h 123"/>
                <a:gd name="T28" fmla="*/ 18 w 123"/>
                <a:gd name="T29" fmla="*/ 105 h 123"/>
                <a:gd name="T30" fmla="*/ 11 w 123"/>
                <a:gd name="T31" fmla="*/ 96 h 123"/>
                <a:gd name="T32" fmla="*/ 6 w 123"/>
                <a:gd name="T33" fmla="*/ 85 h 123"/>
                <a:gd name="T34" fmla="*/ 2 w 123"/>
                <a:gd name="T35" fmla="*/ 74 h 123"/>
                <a:gd name="T36" fmla="*/ 0 w 123"/>
                <a:gd name="T37" fmla="*/ 62 h 123"/>
                <a:gd name="T38" fmla="*/ 0 w 123"/>
                <a:gd name="T39" fmla="*/ 62 h 123"/>
                <a:gd name="T40" fmla="*/ 2 w 123"/>
                <a:gd name="T41" fmla="*/ 50 h 123"/>
                <a:gd name="T42" fmla="*/ 6 w 123"/>
                <a:gd name="T43" fmla="*/ 37 h 123"/>
                <a:gd name="T44" fmla="*/ 11 w 123"/>
                <a:gd name="T45" fmla="*/ 28 h 123"/>
                <a:gd name="T46" fmla="*/ 18 w 123"/>
                <a:gd name="T47" fmla="*/ 18 h 123"/>
                <a:gd name="T48" fmla="*/ 28 w 123"/>
                <a:gd name="T49" fmla="*/ 11 h 123"/>
                <a:gd name="T50" fmla="*/ 39 w 123"/>
                <a:gd name="T51" fmla="*/ 6 h 123"/>
                <a:gd name="T52" fmla="*/ 50 w 123"/>
                <a:gd name="T53" fmla="*/ 1 h 123"/>
                <a:gd name="T54" fmla="*/ 62 w 123"/>
                <a:gd name="T55" fmla="*/ 0 h 123"/>
                <a:gd name="T56" fmla="*/ 62 w 123"/>
                <a:gd name="T57" fmla="*/ 0 h 123"/>
                <a:gd name="T58" fmla="*/ 74 w 123"/>
                <a:gd name="T59" fmla="*/ 1 h 123"/>
                <a:gd name="T60" fmla="*/ 85 w 123"/>
                <a:gd name="T61" fmla="*/ 6 h 123"/>
                <a:gd name="T62" fmla="*/ 96 w 123"/>
                <a:gd name="T63" fmla="*/ 11 h 123"/>
                <a:gd name="T64" fmla="*/ 105 w 123"/>
                <a:gd name="T65" fmla="*/ 18 h 123"/>
                <a:gd name="T66" fmla="*/ 113 w 123"/>
                <a:gd name="T67" fmla="*/ 28 h 123"/>
                <a:gd name="T68" fmla="*/ 118 w 123"/>
                <a:gd name="T69" fmla="*/ 37 h 123"/>
                <a:gd name="T70" fmla="*/ 121 w 123"/>
                <a:gd name="T71" fmla="*/ 50 h 123"/>
                <a:gd name="T72" fmla="*/ 123 w 123"/>
                <a:gd name="T73" fmla="*/ 62 h 123"/>
                <a:gd name="T74" fmla="*/ 123 w 123"/>
                <a:gd name="T75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23">
                  <a:moveTo>
                    <a:pt x="123" y="62"/>
                  </a:moveTo>
                  <a:lnTo>
                    <a:pt x="123" y="62"/>
                  </a:lnTo>
                  <a:lnTo>
                    <a:pt x="121" y="74"/>
                  </a:lnTo>
                  <a:lnTo>
                    <a:pt x="118" y="85"/>
                  </a:lnTo>
                  <a:lnTo>
                    <a:pt x="113" y="96"/>
                  </a:lnTo>
                  <a:lnTo>
                    <a:pt x="105" y="105"/>
                  </a:lnTo>
                  <a:lnTo>
                    <a:pt x="96" y="113"/>
                  </a:lnTo>
                  <a:lnTo>
                    <a:pt x="85" y="119"/>
                  </a:lnTo>
                  <a:lnTo>
                    <a:pt x="74" y="121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50" y="121"/>
                  </a:lnTo>
                  <a:lnTo>
                    <a:pt x="39" y="119"/>
                  </a:lnTo>
                  <a:lnTo>
                    <a:pt x="28" y="113"/>
                  </a:lnTo>
                  <a:lnTo>
                    <a:pt x="18" y="105"/>
                  </a:lnTo>
                  <a:lnTo>
                    <a:pt x="11" y="96"/>
                  </a:lnTo>
                  <a:lnTo>
                    <a:pt x="6" y="85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6" y="37"/>
                  </a:lnTo>
                  <a:lnTo>
                    <a:pt x="11" y="28"/>
                  </a:lnTo>
                  <a:lnTo>
                    <a:pt x="18" y="18"/>
                  </a:lnTo>
                  <a:lnTo>
                    <a:pt x="28" y="11"/>
                  </a:lnTo>
                  <a:lnTo>
                    <a:pt x="39" y="6"/>
                  </a:lnTo>
                  <a:lnTo>
                    <a:pt x="5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4" y="1"/>
                  </a:lnTo>
                  <a:lnTo>
                    <a:pt x="85" y="6"/>
                  </a:lnTo>
                  <a:lnTo>
                    <a:pt x="96" y="11"/>
                  </a:lnTo>
                  <a:lnTo>
                    <a:pt x="105" y="18"/>
                  </a:lnTo>
                  <a:lnTo>
                    <a:pt x="113" y="28"/>
                  </a:lnTo>
                  <a:lnTo>
                    <a:pt x="118" y="37"/>
                  </a:lnTo>
                  <a:lnTo>
                    <a:pt x="121" y="50"/>
                  </a:lnTo>
                  <a:lnTo>
                    <a:pt x="123" y="62"/>
                  </a:lnTo>
                  <a:lnTo>
                    <a:pt x="123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Line 87"/>
            <p:cNvSpPr>
              <a:spLocks noChangeShapeType="1"/>
            </p:cNvSpPr>
            <p:nvPr/>
          </p:nvSpPr>
          <p:spPr bwMode="auto">
            <a:xfrm>
              <a:off x="2070" y="201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1" name="Group 81"/>
          <p:cNvGrpSpPr>
            <a:grpSpLocks noChangeAspect="1"/>
          </p:cNvGrpSpPr>
          <p:nvPr/>
        </p:nvGrpSpPr>
        <p:grpSpPr bwMode="auto">
          <a:xfrm>
            <a:off x="4998439" y="2653090"/>
            <a:ext cx="219099" cy="540000"/>
            <a:chOff x="1910" y="1949"/>
            <a:chExt cx="198" cy="488"/>
          </a:xfrm>
          <a:solidFill>
            <a:srgbClr val="0070C0"/>
          </a:solidFill>
        </p:grpSpPr>
        <p:sp>
          <p:nvSpPr>
            <p:cNvPr id="22" name="Freeform 82"/>
            <p:cNvSpPr>
              <a:spLocks noEditPoints="1"/>
            </p:cNvSpPr>
            <p:nvPr/>
          </p:nvSpPr>
          <p:spPr bwMode="auto">
            <a:xfrm>
              <a:off x="1910" y="2094"/>
              <a:ext cx="198" cy="343"/>
            </a:xfrm>
            <a:custGeom>
              <a:avLst/>
              <a:gdLst>
                <a:gd name="T0" fmla="*/ 0 w 198"/>
                <a:gd name="T1" fmla="*/ 165 h 343"/>
                <a:gd name="T2" fmla="*/ 1 w 198"/>
                <a:gd name="T3" fmla="*/ 171 h 343"/>
                <a:gd name="T4" fmla="*/ 6 w 198"/>
                <a:gd name="T5" fmla="*/ 180 h 343"/>
                <a:gd name="T6" fmla="*/ 12 w 198"/>
                <a:gd name="T7" fmla="*/ 187 h 343"/>
                <a:gd name="T8" fmla="*/ 22 w 198"/>
                <a:gd name="T9" fmla="*/ 191 h 343"/>
                <a:gd name="T10" fmla="*/ 37 w 198"/>
                <a:gd name="T11" fmla="*/ 191 h 343"/>
                <a:gd name="T12" fmla="*/ 37 w 198"/>
                <a:gd name="T13" fmla="*/ 317 h 343"/>
                <a:gd name="T14" fmla="*/ 40 w 198"/>
                <a:gd name="T15" fmla="*/ 326 h 343"/>
                <a:gd name="T16" fmla="*/ 45 w 198"/>
                <a:gd name="T17" fmla="*/ 335 h 343"/>
                <a:gd name="T18" fmla="*/ 54 w 198"/>
                <a:gd name="T19" fmla="*/ 340 h 343"/>
                <a:gd name="T20" fmla="*/ 63 w 198"/>
                <a:gd name="T21" fmla="*/ 343 h 343"/>
                <a:gd name="T22" fmla="*/ 135 w 198"/>
                <a:gd name="T23" fmla="*/ 343 h 343"/>
                <a:gd name="T24" fmla="*/ 144 w 198"/>
                <a:gd name="T25" fmla="*/ 340 h 343"/>
                <a:gd name="T26" fmla="*/ 153 w 198"/>
                <a:gd name="T27" fmla="*/ 335 h 343"/>
                <a:gd name="T28" fmla="*/ 158 w 198"/>
                <a:gd name="T29" fmla="*/ 326 h 343"/>
                <a:gd name="T30" fmla="*/ 161 w 198"/>
                <a:gd name="T31" fmla="*/ 317 h 343"/>
                <a:gd name="T32" fmla="*/ 171 w 198"/>
                <a:gd name="T33" fmla="*/ 191 h 343"/>
                <a:gd name="T34" fmla="*/ 176 w 198"/>
                <a:gd name="T35" fmla="*/ 190 h 343"/>
                <a:gd name="T36" fmla="*/ 186 w 198"/>
                <a:gd name="T37" fmla="*/ 186 h 343"/>
                <a:gd name="T38" fmla="*/ 193 w 198"/>
                <a:gd name="T39" fmla="*/ 179 h 343"/>
                <a:gd name="T40" fmla="*/ 197 w 198"/>
                <a:gd name="T41" fmla="*/ 169 h 343"/>
                <a:gd name="T42" fmla="*/ 198 w 198"/>
                <a:gd name="T43" fmla="*/ 26 h 343"/>
                <a:gd name="T44" fmla="*/ 197 w 198"/>
                <a:gd name="T45" fmla="*/ 22 h 343"/>
                <a:gd name="T46" fmla="*/ 193 w 198"/>
                <a:gd name="T47" fmla="*/ 12 h 343"/>
                <a:gd name="T48" fmla="*/ 186 w 198"/>
                <a:gd name="T49" fmla="*/ 4 h 343"/>
                <a:gd name="T50" fmla="*/ 176 w 198"/>
                <a:gd name="T51" fmla="*/ 1 h 343"/>
                <a:gd name="T52" fmla="*/ 28 w 198"/>
                <a:gd name="T53" fmla="*/ 0 h 343"/>
                <a:gd name="T54" fmla="*/ 22 w 198"/>
                <a:gd name="T55" fmla="*/ 1 h 343"/>
                <a:gd name="T56" fmla="*/ 12 w 198"/>
                <a:gd name="T57" fmla="*/ 4 h 343"/>
                <a:gd name="T58" fmla="*/ 6 w 198"/>
                <a:gd name="T59" fmla="*/ 12 h 343"/>
                <a:gd name="T60" fmla="*/ 1 w 198"/>
                <a:gd name="T61" fmla="*/ 22 h 343"/>
                <a:gd name="T62" fmla="*/ 0 w 198"/>
                <a:gd name="T63" fmla="*/ 26 h 343"/>
                <a:gd name="T64" fmla="*/ 0 w 198"/>
                <a:gd name="T65" fmla="*/ 2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8" h="343">
                  <a:moveTo>
                    <a:pt x="0" y="26"/>
                  </a:moveTo>
                  <a:lnTo>
                    <a:pt x="0" y="165"/>
                  </a:lnTo>
                  <a:lnTo>
                    <a:pt x="0" y="165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6" y="180"/>
                  </a:lnTo>
                  <a:lnTo>
                    <a:pt x="8" y="183"/>
                  </a:lnTo>
                  <a:lnTo>
                    <a:pt x="12" y="187"/>
                  </a:lnTo>
                  <a:lnTo>
                    <a:pt x="17" y="190"/>
                  </a:lnTo>
                  <a:lnTo>
                    <a:pt x="22" y="191"/>
                  </a:lnTo>
                  <a:lnTo>
                    <a:pt x="28" y="191"/>
                  </a:lnTo>
                  <a:lnTo>
                    <a:pt x="37" y="191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7" y="321"/>
                  </a:lnTo>
                  <a:lnTo>
                    <a:pt x="40" y="326"/>
                  </a:lnTo>
                  <a:lnTo>
                    <a:pt x="41" y="331"/>
                  </a:lnTo>
                  <a:lnTo>
                    <a:pt x="45" y="335"/>
                  </a:lnTo>
                  <a:lnTo>
                    <a:pt x="50" y="339"/>
                  </a:lnTo>
                  <a:lnTo>
                    <a:pt x="54" y="340"/>
                  </a:lnTo>
                  <a:lnTo>
                    <a:pt x="58" y="342"/>
                  </a:lnTo>
                  <a:lnTo>
                    <a:pt x="63" y="343"/>
                  </a:lnTo>
                  <a:lnTo>
                    <a:pt x="135" y="343"/>
                  </a:lnTo>
                  <a:lnTo>
                    <a:pt x="135" y="343"/>
                  </a:lnTo>
                  <a:lnTo>
                    <a:pt x="140" y="342"/>
                  </a:lnTo>
                  <a:lnTo>
                    <a:pt x="144" y="340"/>
                  </a:lnTo>
                  <a:lnTo>
                    <a:pt x="149" y="339"/>
                  </a:lnTo>
                  <a:lnTo>
                    <a:pt x="153" y="335"/>
                  </a:lnTo>
                  <a:lnTo>
                    <a:pt x="157" y="331"/>
                  </a:lnTo>
                  <a:lnTo>
                    <a:pt x="158" y="326"/>
                  </a:lnTo>
                  <a:lnTo>
                    <a:pt x="161" y="321"/>
                  </a:lnTo>
                  <a:lnTo>
                    <a:pt x="161" y="317"/>
                  </a:lnTo>
                  <a:lnTo>
                    <a:pt x="161" y="191"/>
                  </a:lnTo>
                  <a:lnTo>
                    <a:pt x="171" y="191"/>
                  </a:lnTo>
                  <a:lnTo>
                    <a:pt x="171" y="191"/>
                  </a:lnTo>
                  <a:lnTo>
                    <a:pt x="176" y="190"/>
                  </a:lnTo>
                  <a:lnTo>
                    <a:pt x="182" y="189"/>
                  </a:lnTo>
                  <a:lnTo>
                    <a:pt x="186" y="186"/>
                  </a:lnTo>
                  <a:lnTo>
                    <a:pt x="190" y="183"/>
                  </a:lnTo>
                  <a:lnTo>
                    <a:pt x="193" y="179"/>
                  </a:lnTo>
                  <a:lnTo>
                    <a:pt x="195" y="175"/>
                  </a:lnTo>
                  <a:lnTo>
                    <a:pt x="197" y="169"/>
                  </a:lnTo>
                  <a:lnTo>
                    <a:pt x="198" y="165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7" y="22"/>
                  </a:lnTo>
                  <a:lnTo>
                    <a:pt x="195" y="16"/>
                  </a:lnTo>
                  <a:lnTo>
                    <a:pt x="193" y="12"/>
                  </a:lnTo>
                  <a:lnTo>
                    <a:pt x="190" y="8"/>
                  </a:lnTo>
                  <a:lnTo>
                    <a:pt x="186" y="4"/>
                  </a:lnTo>
                  <a:lnTo>
                    <a:pt x="182" y="3"/>
                  </a:lnTo>
                  <a:lnTo>
                    <a:pt x="176" y="1"/>
                  </a:lnTo>
                  <a:lnTo>
                    <a:pt x="17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1910" y="2094"/>
              <a:ext cx="198" cy="343"/>
            </a:xfrm>
            <a:custGeom>
              <a:avLst/>
              <a:gdLst>
                <a:gd name="T0" fmla="*/ 0 w 198"/>
                <a:gd name="T1" fmla="*/ 165 h 343"/>
                <a:gd name="T2" fmla="*/ 1 w 198"/>
                <a:gd name="T3" fmla="*/ 171 h 343"/>
                <a:gd name="T4" fmla="*/ 6 w 198"/>
                <a:gd name="T5" fmla="*/ 180 h 343"/>
                <a:gd name="T6" fmla="*/ 12 w 198"/>
                <a:gd name="T7" fmla="*/ 187 h 343"/>
                <a:gd name="T8" fmla="*/ 22 w 198"/>
                <a:gd name="T9" fmla="*/ 191 h 343"/>
                <a:gd name="T10" fmla="*/ 37 w 198"/>
                <a:gd name="T11" fmla="*/ 191 h 343"/>
                <a:gd name="T12" fmla="*/ 37 w 198"/>
                <a:gd name="T13" fmla="*/ 317 h 343"/>
                <a:gd name="T14" fmla="*/ 40 w 198"/>
                <a:gd name="T15" fmla="*/ 326 h 343"/>
                <a:gd name="T16" fmla="*/ 45 w 198"/>
                <a:gd name="T17" fmla="*/ 335 h 343"/>
                <a:gd name="T18" fmla="*/ 54 w 198"/>
                <a:gd name="T19" fmla="*/ 340 h 343"/>
                <a:gd name="T20" fmla="*/ 63 w 198"/>
                <a:gd name="T21" fmla="*/ 343 h 343"/>
                <a:gd name="T22" fmla="*/ 135 w 198"/>
                <a:gd name="T23" fmla="*/ 343 h 343"/>
                <a:gd name="T24" fmla="*/ 144 w 198"/>
                <a:gd name="T25" fmla="*/ 340 h 343"/>
                <a:gd name="T26" fmla="*/ 153 w 198"/>
                <a:gd name="T27" fmla="*/ 335 h 343"/>
                <a:gd name="T28" fmla="*/ 158 w 198"/>
                <a:gd name="T29" fmla="*/ 326 h 343"/>
                <a:gd name="T30" fmla="*/ 161 w 198"/>
                <a:gd name="T31" fmla="*/ 317 h 343"/>
                <a:gd name="T32" fmla="*/ 171 w 198"/>
                <a:gd name="T33" fmla="*/ 191 h 343"/>
                <a:gd name="T34" fmla="*/ 176 w 198"/>
                <a:gd name="T35" fmla="*/ 190 h 343"/>
                <a:gd name="T36" fmla="*/ 186 w 198"/>
                <a:gd name="T37" fmla="*/ 186 h 343"/>
                <a:gd name="T38" fmla="*/ 193 w 198"/>
                <a:gd name="T39" fmla="*/ 179 h 343"/>
                <a:gd name="T40" fmla="*/ 197 w 198"/>
                <a:gd name="T41" fmla="*/ 169 h 343"/>
                <a:gd name="T42" fmla="*/ 198 w 198"/>
                <a:gd name="T43" fmla="*/ 26 h 343"/>
                <a:gd name="T44" fmla="*/ 197 w 198"/>
                <a:gd name="T45" fmla="*/ 22 h 343"/>
                <a:gd name="T46" fmla="*/ 193 w 198"/>
                <a:gd name="T47" fmla="*/ 12 h 343"/>
                <a:gd name="T48" fmla="*/ 186 w 198"/>
                <a:gd name="T49" fmla="*/ 4 h 343"/>
                <a:gd name="T50" fmla="*/ 176 w 198"/>
                <a:gd name="T51" fmla="*/ 1 h 343"/>
                <a:gd name="T52" fmla="*/ 28 w 198"/>
                <a:gd name="T53" fmla="*/ 0 h 343"/>
                <a:gd name="T54" fmla="*/ 22 w 198"/>
                <a:gd name="T55" fmla="*/ 1 h 343"/>
                <a:gd name="T56" fmla="*/ 12 w 198"/>
                <a:gd name="T57" fmla="*/ 4 h 343"/>
                <a:gd name="T58" fmla="*/ 6 w 198"/>
                <a:gd name="T59" fmla="*/ 12 h 343"/>
                <a:gd name="T60" fmla="*/ 1 w 198"/>
                <a:gd name="T61" fmla="*/ 22 h 343"/>
                <a:gd name="T62" fmla="*/ 0 w 198"/>
                <a:gd name="T63" fmla="*/ 2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8" h="343">
                  <a:moveTo>
                    <a:pt x="0" y="26"/>
                  </a:moveTo>
                  <a:lnTo>
                    <a:pt x="0" y="165"/>
                  </a:lnTo>
                  <a:lnTo>
                    <a:pt x="0" y="165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6" y="180"/>
                  </a:lnTo>
                  <a:lnTo>
                    <a:pt x="8" y="183"/>
                  </a:lnTo>
                  <a:lnTo>
                    <a:pt x="12" y="187"/>
                  </a:lnTo>
                  <a:lnTo>
                    <a:pt x="17" y="190"/>
                  </a:lnTo>
                  <a:lnTo>
                    <a:pt x="22" y="191"/>
                  </a:lnTo>
                  <a:lnTo>
                    <a:pt x="28" y="191"/>
                  </a:lnTo>
                  <a:lnTo>
                    <a:pt x="37" y="191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7" y="321"/>
                  </a:lnTo>
                  <a:lnTo>
                    <a:pt x="40" y="326"/>
                  </a:lnTo>
                  <a:lnTo>
                    <a:pt x="41" y="331"/>
                  </a:lnTo>
                  <a:lnTo>
                    <a:pt x="45" y="335"/>
                  </a:lnTo>
                  <a:lnTo>
                    <a:pt x="50" y="339"/>
                  </a:lnTo>
                  <a:lnTo>
                    <a:pt x="54" y="340"/>
                  </a:lnTo>
                  <a:lnTo>
                    <a:pt x="58" y="342"/>
                  </a:lnTo>
                  <a:lnTo>
                    <a:pt x="63" y="343"/>
                  </a:lnTo>
                  <a:lnTo>
                    <a:pt x="135" y="343"/>
                  </a:lnTo>
                  <a:lnTo>
                    <a:pt x="135" y="343"/>
                  </a:lnTo>
                  <a:lnTo>
                    <a:pt x="140" y="342"/>
                  </a:lnTo>
                  <a:lnTo>
                    <a:pt x="144" y="340"/>
                  </a:lnTo>
                  <a:lnTo>
                    <a:pt x="149" y="339"/>
                  </a:lnTo>
                  <a:lnTo>
                    <a:pt x="153" y="335"/>
                  </a:lnTo>
                  <a:lnTo>
                    <a:pt x="157" y="331"/>
                  </a:lnTo>
                  <a:lnTo>
                    <a:pt x="158" y="326"/>
                  </a:lnTo>
                  <a:lnTo>
                    <a:pt x="161" y="321"/>
                  </a:lnTo>
                  <a:lnTo>
                    <a:pt x="161" y="317"/>
                  </a:lnTo>
                  <a:lnTo>
                    <a:pt x="161" y="191"/>
                  </a:lnTo>
                  <a:lnTo>
                    <a:pt x="171" y="191"/>
                  </a:lnTo>
                  <a:lnTo>
                    <a:pt x="171" y="191"/>
                  </a:lnTo>
                  <a:lnTo>
                    <a:pt x="176" y="190"/>
                  </a:lnTo>
                  <a:lnTo>
                    <a:pt x="182" y="189"/>
                  </a:lnTo>
                  <a:lnTo>
                    <a:pt x="186" y="186"/>
                  </a:lnTo>
                  <a:lnTo>
                    <a:pt x="190" y="183"/>
                  </a:lnTo>
                  <a:lnTo>
                    <a:pt x="193" y="179"/>
                  </a:lnTo>
                  <a:lnTo>
                    <a:pt x="195" y="175"/>
                  </a:lnTo>
                  <a:lnTo>
                    <a:pt x="197" y="169"/>
                  </a:lnTo>
                  <a:lnTo>
                    <a:pt x="198" y="165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7" y="22"/>
                  </a:lnTo>
                  <a:lnTo>
                    <a:pt x="195" y="16"/>
                  </a:lnTo>
                  <a:lnTo>
                    <a:pt x="193" y="12"/>
                  </a:lnTo>
                  <a:lnTo>
                    <a:pt x="190" y="8"/>
                  </a:lnTo>
                  <a:lnTo>
                    <a:pt x="186" y="4"/>
                  </a:lnTo>
                  <a:lnTo>
                    <a:pt x="182" y="3"/>
                  </a:lnTo>
                  <a:lnTo>
                    <a:pt x="176" y="1"/>
                  </a:lnTo>
                  <a:lnTo>
                    <a:pt x="17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26"/>
                  </a:lnTo>
                </a:path>
              </a:pathLst>
            </a:custGeom>
            <a:grpFill/>
            <a:ln w="12700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Line 84"/>
            <p:cNvSpPr>
              <a:spLocks noChangeShapeType="1"/>
            </p:cNvSpPr>
            <p:nvPr/>
          </p:nvSpPr>
          <p:spPr bwMode="auto">
            <a:xfrm>
              <a:off x="1910" y="2120"/>
              <a:ext cx="0" cy="0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85"/>
            <p:cNvSpPr>
              <a:spLocks noEditPoints="1"/>
            </p:cNvSpPr>
            <p:nvPr/>
          </p:nvSpPr>
          <p:spPr bwMode="auto">
            <a:xfrm>
              <a:off x="1947" y="1949"/>
              <a:ext cx="123" cy="123"/>
            </a:xfrm>
            <a:custGeom>
              <a:avLst/>
              <a:gdLst>
                <a:gd name="T0" fmla="*/ 123 w 123"/>
                <a:gd name="T1" fmla="*/ 62 h 123"/>
                <a:gd name="T2" fmla="*/ 123 w 123"/>
                <a:gd name="T3" fmla="*/ 62 h 123"/>
                <a:gd name="T4" fmla="*/ 121 w 123"/>
                <a:gd name="T5" fmla="*/ 74 h 123"/>
                <a:gd name="T6" fmla="*/ 118 w 123"/>
                <a:gd name="T7" fmla="*/ 85 h 123"/>
                <a:gd name="T8" fmla="*/ 113 w 123"/>
                <a:gd name="T9" fmla="*/ 96 h 123"/>
                <a:gd name="T10" fmla="*/ 105 w 123"/>
                <a:gd name="T11" fmla="*/ 105 h 123"/>
                <a:gd name="T12" fmla="*/ 96 w 123"/>
                <a:gd name="T13" fmla="*/ 113 h 123"/>
                <a:gd name="T14" fmla="*/ 85 w 123"/>
                <a:gd name="T15" fmla="*/ 119 h 123"/>
                <a:gd name="T16" fmla="*/ 74 w 123"/>
                <a:gd name="T17" fmla="*/ 121 h 123"/>
                <a:gd name="T18" fmla="*/ 62 w 123"/>
                <a:gd name="T19" fmla="*/ 123 h 123"/>
                <a:gd name="T20" fmla="*/ 62 w 123"/>
                <a:gd name="T21" fmla="*/ 123 h 123"/>
                <a:gd name="T22" fmla="*/ 50 w 123"/>
                <a:gd name="T23" fmla="*/ 121 h 123"/>
                <a:gd name="T24" fmla="*/ 39 w 123"/>
                <a:gd name="T25" fmla="*/ 119 h 123"/>
                <a:gd name="T26" fmla="*/ 28 w 123"/>
                <a:gd name="T27" fmla="*/ 113 h 123"/>
                <a:gd name="T28" fmla="*/ 18 w 123"/>
                <a:gd name="T29" fmla="*/ 105 h 123"/>
                <a:gd name="T30" fmla="*/ 11 w 123"/>
                <a:gd name="T31" fmla="*/ 96 h 123"/>
                <a:gd name="T32" fmla="*/ 6 w 123"/>
                <a:gd name="T33" fmla="*/ 85 h 123"/>
                <a:gd name="T34" fmla="*/ 2 w 123"/>
                <a:gd name="T35" fmla="*/ 74 h 123"/>
                <a:gd name="T36" fmla="*/ 0 w 123"/>
                <a:gd name="T37" fmla="*/ 62 h 123"/>
                <a:gd name="T38" fmla="*/ 0 w 123"/>
                <a:gd name="T39" fmla="*/ 62 h 123"/>
                <a:gd name="T40" fmla="*/ 2 w 123"/>
                <a:gd name="T41" fmla="*/ 50 h 123"/>
                <a:gd name="T42" fmla="*/ 6 w 123"/>
                <a:gd name="T43" fmla="*/ 37 h 123"/>
                <a:gd name="T44" fmla="*/ 11 w 123"/>
                <a:gd name="T45" fmla="*/ 28 h 123"/>
                <a:gd name="T46" fmla="*/ 18 w 123"/>
                <a:gd name="T47" fmla="*/ 18 h 123"/>
                <a:gd name="T48" fmla="*/ 28 w 123"/>
                <a:gd name="T49" fmla="*/ 11 h 123"/>
                <a:gd name="T50" fmla="*/ 39 w 123"/>
                <a:gd name="T51" fmla="*/ 6 h 123"/>
                <a:gd name="T52" fmla="*/ 50 w 123"/>
                <a:gd name="T53" fmla="*/ 1 h 123"/>
                <a:gd name="T54" fmla="*/ 62 w 123"/>
                <a:gd name="T55" fmla="*/ 0 h 123"/>
                <a:gd name="T56" fmla="*/ 62 w 123"/>
                <a:gd name="T57" fmla="*/ 0 h 123"/>
                <a:gd name="T58" fmla="*/ 74 w 123"/>
                <a:gd name="T59" fmla="*/ 1 h 123"/>
                <a:gd name="T60" fmla="*/ 85 w 123"/>
                <a:gd name="T61" fmla="*/ 6 h 123"/>
                <a:gd name="T62" fmla="*/ 96 w 123"/>
                <a:gd name="T63" fmla="*/ 11 h 123"/>
                <a:gd name="T64" fmla="*/ 105 w 123"/>
                <a:gd name="T65" fmla="*/ 18 h 123"/>
                <a:gd name="T66" fmla="*/ 113 w 123"/>
                <a:gd name="T67" fmla="*/ 28 h 123"/>
                <a:gd name="T68" fmla="*/ 118 w 123"/>
                <a:gd name="T69" fmla="*/ 37 h 123"/>
                <a:gd name="T70" fmla="*/ 121 w 123"/>
                <a:gd name="T71" fmla="*/ 50 h 123"/>
                <a:gd name="T72" fmla="*/ 123 w 123"/>
                <a:gd name="T73" fmla="*/ 62 h 123"/>
                <a:gd name="T74" fmla="*/ 123 w 123"/>
                <a:gd name="T75" fmla="*/ 62 h 123"/>
                <a:gd name="T76" fmla="*/ 123 w 123"/>
                <a:gd name="T77" fmla="*/ 62 h 123"/>
                <a:gd name="T78" fmla="*/ 123 w 123"/>
                <a:gd name="T79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23">
                  <a:moveTo>
                    <a:pt x="123" y="62"/>
                  </a:moveTo>
                  <a:lnTo>
                    <a:pt x="123" y="62"/>
                  </a:lnTo>
                  <a:lnTo>
                    <a:pt x="121" y="74"/>
                  </a:lnTo>
                  <a:lnTo>
                    <a:pt x="118" y="85"/>
                  </a:lnTo>
                  <a:lnTo>
                    <a:pt x="113" y="96"/>
                  </a:lnTo>
                  <a:lnTo>
                    <a:pt x="105" y="105"/>
                  </a:lnTo>
                  <a:lnTo>
                    <a:pt x="96" y="113"/>
                  </a:lnTo>
                  <a:lnTo>
                    <a:pt x="85" y="119"/>
                  </a:lnTo>
                  <a:lnTo>
                    <a:pt x="74" y="121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50" y="121"/>
                  </a:lnTo>
                  <a:lnTo>
                    <a:pt x="39" y="119"/>
                  </a:lnTo>
                  <a:lnTo>
                    <a:pt x="28" y="113"/>
                  </a:lnTo>
                  <a:lnTo>
                    <a:pt x="18" y="105"/>
                  </a:lnTo>
                  <a:lnTo>
                    <a:pt x="11" y="96"/>
                  </a:lnTo>
                  <a:lnTo>
                    <a:pt x="6" y="85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6" y="37"/>
                  </a:lnTo>
                  <a:lnTo>
                    <a:pt x="11" y="28"/>
                  </a:lnTo>
                  <a:lnTo>
                    <a:pt x="18" y="18"/>
                  </a:lnTo>
                  <a:lnTo>
                    <a:pt x="28" y="11"/>
                  </a:lnTo>
                  <a:lnTo>
                    <a:pt x="39" y="6"/>
                  </a:lnTo>
                  <a:lnTo>
                    <a:pt x="5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4" y="1"/>
                  </a:lnTo>
                  <a:lnTo>
                    <a:pt x="85" y="6"/>
                  </a:lnTo>
                  <a:lnTo>
                    <a:pt x="96" y="11"/>
                  </a:lnTo>
                  <a:lnTo>
                    <a:pt x="105" y="18"/>
                  </a:lnTo>
                  <a:lnTo>
                    <a:pt x="113" y="28"/>
                  </a:lnTo>
                  <a:lnTo>
                    <a:pt x="118" y="37"/>
                  </a:lnTo>
                  <a:lnTo>
                    <a:pt x="121" y="50"/>
                  </a:lnTo>
                  <a:lnTo>
                    <a:pt x="123" y="62"/>
                  </a:lnTo>
                  <a:lnTo>
                    <a:pt x="123" y="62"/>
                  </a:lnTo>
                  <a:close/>
                  <a:moveTo>
                    <a:pt x="123" y="62"/>
                  </a:moveTo>
                  <a:lnTo>
                    <a:pt x="123" y="62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1947" y="1949"/>
              <a:ext cx="123" cy="123"/>
            </a:xfrm>
            <a:custGeom>
              <a:avLst/>
              <a:gdLst>
                <a:gd name="T0" fmla="*/ 123 w 123"/>
                <a:gd name="T1" fmla="*/ 62 h 123"/>
                <a:gd name="T2" fmla="*/ 123 w 123"/>
                <a:gd name="T3" fmla="*/ 62 h 123"/>
                <a:gd name="T4" fmla="*/ 121 w 123"/>
                <a:gd name="T5" fmla="*/ 74 h 123"/>
                <a:gd name="T6" fmla="*/ 118 w 123"/>
                <a:gd name="T7" fmla="*/ 85 h 123"/>
                <a:gd name="T8" fmla="*/ 113 w 123"/>
                <a:gd name="T9" fmla="*/ 96 h 123"/>
                <a:gd name="T10" fmla="*/ 105 w 123"/>
                <a:gd name="T11" fmla="*/ 105 h 123"/>
                <a:gd name="T12" fmla="*/ 96 w 123"/>
                <a:gd name="T13" fmla="*/ 113 h 123"/>
                <a:gd name="T14" fmla="*/ 85 w 123"/>
                <a:gd name="T15" fmla="*/ 119 h 123"/>
                <a:gd name="T16" fmla="*/ 74 w 123"/>
                <a:gd name="T17" fmla="*/ 121 h 123"/>
                <a:gd name="T18" fmla="*/ 62 w 123"/>
                <a:gd name="T19" fmla="*/ 123 h 123"/>
                <a:gd name="T20" fmla="*/ 62 w 123"/>
                <a:gd name="T21" fmla="*/ 123 h 123"/>
                <a:gd name="T22" fmla="*/ 50 w 123"/>
                <a:gd name="T23" fmla="*/ 121 h 123"/>
                <a:gd name="T24" fmla="*/ 39 w 123"/>
                <a:gd name="T25" fmla="*/ 119 h 123"/>
                <a:gd name="T26" fmla="*/ 28 w 123"/>
                <a:gd name="T27" fmla="*/ 113 h 123"/>
                <a:gd name="T28" fmla="*/ 18 w 123"/>
                <a:gd name="T29" fmla="*/ 105 h 123"/>
                <a:gd name="T30" fmla="*/ 11 w 123"/>
                <a:gd name="T31" fmla="*/ 96 h 123"/>
                <a:gd name="T32" fmla="*/ 6 w 123"/>
                <a:gd name="T33" fmla="*/ 85 h 123"/>
                <a:gd name="T34" fmla="*/ 2 w 123"/>
                <a:gd name="T35" fmla="*/ 74 h 123"/>
                <a:gd name="T36" fmla="*/ 0 w 123"/>
                <a:gd name="T37" fmla="*/ 62 h 123"/>
                <a:gd name="T38" fmla="*/ 0 w 123"/>
                <a:gd name="T39" fmla="*/ 62 h 123"/>
                <a:gd name="T40" fmla="*/ 2 w 123"/>
                <a:gd name="T41" fmla="*/ 50 h 123"/>
                <a:gd name="T42" fmla="*/ 6 w 123"/>
                <a:gd name="T43" fmla="*/ 37 h 123"/>
                <a:gd name="T44" fmla="*/ 11 w 123"/>
                <a:gd name="T45" fmla="*/ 28 h 123"/>
                <a:gd name="T46" fmla="*/ 18 w 123"/>
                <a:gd name="T47" fmla="*/ 18 h 123"/>
                <a:gd name="T48" fmla="*/ 28 w 123"/>
                <a:gd name="T49" fmla="*/ 11 h 123"/>
                <a:gd name="T50" fmla="*/ 39 w 123"/>
                <a:gd name="T51" fmla="*/ 6 h 123"/>
                <a:gd name="T52" fmla="*/ 50 w 123"/>
                <a:gd name="T53" fmla="*/ 1 h 123"/>
                <a:gd name="T54" fmla="*/ 62 w 123"/>
                <a:gd name="T55" fmla="*/ 0 h 123"/>
                <a:gd name="T56" fmla="*/ 62 w 123"/>
                <a:gd name="T57" fmla="*/ 0 h 123"/>
                <a:gd name="T58" fmla="*/ 74 w 123"/>
                <a:gd name="T59" fmla="*/ 1 h 123"/>
                <a:gd name="T60" fmla="*/ 85 w 123"/>
                <a:gd name="T61" fmla="*/ 6 h 123"/>
                <a:gd name="T62" fmla="*/ 96 w 123"/>
                <a:gd name="T63" fmla="*/ 11 h 123"/>
                <a:gd name="T64" fmla="*/ 105 w 123"/>
                <a:gd name="T65" fmla="*/ 18 h 123"/>
                <a:gd name="T66" fmla="*/ 113 w 123"/>
                <a:gd name="T67" fmla="*/ 28 h 123"/>
                <a:gd name="T68" fmla="*/ 118 w 123"/>
                <a:gd name="T69" fmla="*/ 37 h 123"/>
                <a:gd name="T70" fmla="*/ 121 w 123"/>
                <a:gd name="T71" fmla="*/ 50 h 123"/>
                <a:gd name="T72" fmla="*/ 123 w 123"/>
                <a:gd name="T73" fmla="*/ 62 h 123"/>
                <a:gd name="T74" fmla="*/ 123 w 123"/>
                <a:gd name="T75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23">
                  <a:moveTo>
                    <a:pt x="123" y="62"/>
                  </a:moveTo>
                  <a:lnTo>
                    <a:pt x="123" y="62"/>
                  </a:lnTo>
                  <a:lnTo>
                    <a:pt x="121" y="74"/>
                  </a:lnTo>
                  <a:lnTo>
                    <a:pt x="118" y="85"/>
                  </a:lnTo>
                  <a:lnTo>
                    <a:pt x="113" y="96"/>
                  </a:lnTo>
                  <a:lnTo>
                    <a:pt x="105" y="105"/>
                  </a:lnTo>
                  <a:lnTo>
                    <a:pt x="96" y="113"/>
                  </a:lnTo>
                  <a:lnTo>
                    <a:pt x="85" y="119"/>
                  </a:lnTo>
                  <a:lnTo>
                    <a:pt x="74" y="121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50" y="121"/>
                  </a:lnTo>
                  <a:lnTo>
                    <a:pt x="39" y="119"/>
                  </a:lnTo>
                  <a:lnTo>
                    <a:pt x="28" y="113"/>
                  </a:lnTo>
                  <a:lnTo>
                    <a:pt x="18" y="105"/>
                  </a:lnTo>
                  <a:lnTo>
                    <a:pt x="11" y="96"/>
                  </a:lnTo>
                  <a:lnTo>
                    <a:pt x="6" y="85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6" y="37"/>
                  </a:lnTo>
                  <a:lnTo>
                    <a:pt x="11" y="28"/>
                  </a:lnTo>
                  <a:lnTo>
                    <a:pt x="18" y="18"/>
                  </a:lnTo>
                  <a:lnTo>
                    <a:pt x="28" y="11"/>
                  </a:lnTo>
                  <a:lnTo>
                    <a:pt x="39" y="6"/>
                  </a:lnTo>
                  <a:lnTo>
                    <a:pt x="5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4" y="1"/>
                  </a:lnTo>
                  <a:lnTo>
                    <a:pt x="85" y="6"/>
                  </a:lnTo>
                  <a:lnTo>
                    <a:pt x="96" y="11"/>
                  </a:lnTo>
                  <a:lnTo>
                    <a:pt x="105" y="18"/>
                  </a:lnTo>
                  <a:lnTo>
                    <a:pt x="113" y="28"/>
                  </a:lnTo>
                  <a:lnTo>
                    <a:pt x="118" y="37"/>
                  </a:lnTo>
                  <a:lnTo>
                    <a:pt x="121" y="50"/>
                  </a:lnTo>
                  <a:lnTo>
                    <a:pt x="123" y="62"/>
                  </a:lnTo>
                  <a:lnTo>
                    <a:pt x="123" y="62"/>
                  </a:lnTo>
                </a:path>
              </a:pathLst>
            </a:custGeom>
            <a:grpFill/>
            <a:ln w="12700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Line 87"/>
            <p:cNvSpPr>
              <a:spLocks noChangeShapeType="1"/>
            </p:cNvSpPr>
            <p:nvPr/>
          </p:nvSpPr>
          <p:spPr bwMode="auto">
            <a:xfrm>
              <a:off x="2070" y="2011"/>
              <a:ext cx="0" cy="0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62" name="מלבן 61"/>
          <p:cNvSpPr/>
          <p:nvPr/>
        </p:nvSpPr>
        <p:spPr>
          <a:xfrm>
            <a:off x="5531961" y="2620681"/>
            <a:ext cx="2066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 rtl="1">
              <a:buNone/>
            </a:pPr>
            <a:r>
              <a:rPr lang="he-IL" sz="1600" b="1" dirty="0" smtClean="0">
                <a:solidFill>
                  <a:srgbClr val="0070C0"/>
                </a:solidFill>
              </a:rPr>
              <a:t>בחרו 1</a:t>
            </a:r>
          </a:p>
          <a:p>
            <a:pPr marL="114300" indent="0" algn="ctr" rtl="1">
              <a:buNone/>
            </a:pPr>
            <a:r>
              <a:rPr lang="he-IL" sz="1600" dirty="0" smtClean="0">
                <a:solidFill>
                  <a:srgbClr val="0070C0"/>
                </a:solidFill>
              </a:rPr>
              <a:t>מתוך </a:t>
            </a:r>
            <a:r>
              <a:rPr lang="he-IL" sz="1600" dirty="0">
                <a:solidFill>
                  <a:srgbClr val="0070C0"/>
                </a:solidFill>
              </a:rPr>
              <a:t>4 השאלות של </a:t>
            </a:r>
            <a:r>
              <a:rPr lang="he-IL" sz="1600" dirty="0" smtClean="0">
                <a:solidFill>
                  <a:srgbClr val="0070C0"/>
                </a:solidFill>
              </a:rPr>
              <a:t>משימה </a:t>
            </a:r>
            <a:r>
              <a:rPr lang="he-IL" sz="1600" dirty="0">
                <a:solidFill>
                  <a:srgbClr val="0070C0"/>
                </a:solidFill>
              </a:rPr>
              <a:t>1 (מוצר)</a:t>
            </a:r>
          </a:p>
        </p:txBody>
      </p:sp>
      <p:sp>
        <p:nvSpPr>
          <p:cNvPr id="63" name="מלבן 62"/>
          <p:cNvSpPr/>
          <p:nvPr/>
        </p:nvSpPr>
        <p:spPr>
          <a:xfrm>
            <a:off x="2119032" y="2577925"/>
            <a:ext cx="2461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ctr" rtl="1"/>
            <a:r>
              <a:rPr lang="he-IL" sz="1600" b="1" dirty="0">
                <a:solidFill>
                  <a:srgbClr val="219380"/>
                </a:solidFill>
              </a:rPr>
              <a:t>בחרו </a:t>
            </a:r>
            <a:r>
              <a:rPr lang="he-IL" sz="1600" b="1" dirty="0" smtClean="0">
                <a:solidFill>
                  <a:srgbClr val="219380"/>
                </a:solidFill>
              </a:rPr>
              <a:t>1</a:t>
            </a:r>
            <a:endParaRPr lang="he-IL" sz="1600" dirty="0" smtClean="0">
              <a:solidFill>
                <a:srgbClr val="219380"/>
              </a:solidFill>
            </a:endParaRPr>
          </a:p>
          <a:p>
            <a:pPr marL="114300" indent="0" algn="ctr" rtl="1">
              <a:buNone/>
            </a:pPr>
            <a:r>
              <a:rPr lang="he-IL" sz="1600" dirty="0" smtClean="0">
                <a:solidFill>
                  <a:srgbClr val="219380"/>
                </a:solidFill>
              </a:rPr>
              <a:t>מתוך </a:t>
            </a:r>
            <a:r>
              <a:rPr lang="he-IL" sz="1600" dirty="0">
                <a:solidFill>
                  <a:srgbClr val="219380"/>
                </a:solidFill>
              </a:rPr>
              <a:t>4 השאלות של </a:t>
            </a:r>
            <a:r>
              <a:rPr lang="he-IL" sz="1600" dirty="0" smtClean="0">
                <a:solidFill>
                  <a:srgbClr val="219380"/>
                </a:solidFill>
              </a:rPr>
              <a:t>משימה </a:t>
            </a:r>
            <a:r>
              <a:rPr lang="he-IL" sz="1600" dirty="0">
                <a:solidFill>
                  <a:srgbClr val="219380"/>
                </a:solidFill>
              </a:rPr>
              <a:t>2 (אמירה)</a:t>
            </a:r>
          </a:p>
        </p:txBody>
      </p:sp>
      <p:sp>
        <p:nvSpPr>
          <p:cNvPr id="64" name="מלבן 63"/>
          <p:cNvSpPr/>
          <p:nvPr/>
        </p:nvSpPr>
        <p:spPr>
          <a:xfrm>
            <a:off x="3304862" y="2071709"/>
            <a:ext cx="3472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1600" dirty="0">
                <a:solidFill>
                  <a:schemeClr val="tx1"/>
                </a:solidFill>
              </a:rPr>
              <a:t>בחרו </a:t>
            </a:r>
            <a:r>
              <a:rPr lang="he-IL" sz="1600" b="1" dirty="0"/>
              <a:t>שתי שאלות שהכי חשובות </a:t>
            </a:r>
            <a:r>
              <a:rPr lang="he-IL" sz="1600" dirty="0" smtClean="0">
                <a:solidFill>
                  <a:schemeClr val="tx1"/>
                </a:solidFill>
              </a:rPr>
              <a:t>בעיניכם </a:t>
            </a:r>
            <a:endParaRPr lang="he-IL" sz="1600" dirty="0">
              <a:solidFill>
                <a:schemeClr val="tx1"/>
              </a:solidFill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4141226" y="3226324"/>
            <a:ext cx="1714425" cy="1556362"/>
            <a:chOff x="4159480" y="3237006"/>
            <a:chExt cx="1714425" cy="1556362"/>
          </a:xfrm>
        </p:grpSpPr>
        <p:grpSp>
          <p:nvGrpSpPr>
            <p:cNvPr id="88" name="Group 54"/>
            <p:cNvGrpSpPr>
              <a:grpSpLocks noChangeAspect="1"/>
            </p:cNvGrpSpPr>
            <p:nvPr/>
          </p:nvGrpSpPr>
          <p:grpSpPr bwMode="auto">
            <a:xfrm>
              <a:off x="4839265" y="3237006"/>
              <a:ext cx="392446" cy="375722"/>
              <a:chOff x="3593" y="2637"/>
              <a:chExt cx="352" cy="337"/>
            </a:xfrm>
          </p:grpSpPr>
          <p:sp>
            <p:nvSpPr>
              <p:cNvPr id="89" name="AutoShape 53"/>
              <p:cNvSpPr>
                <a:spLocks noChangeAspect="1" noChangeArrowheads="1" noTextEdit="1"/>
              </p:cNvSpPr>
              <p:nvPr/>
            </p:nvSpPr>
            <p:spPr bwMode="auto">
              <a:xfrm>
                <a:off x="3593" y="2637"/>
                <a:ext cx="352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0" name="Freeform 58"/>
              <p:cNvSpPr>
                <a:spLocks noEditPoints="1"/>
              </p:cNvSpPr>
              <p:nvPr/>
            </p:nvSpPr>
            <p:spPr bwMode="auto">
              <a:xfrm>
                <a:off x="3784" y="2707"/>
                <a:ext cx="71" cy="143"/>
              </a:xfrm>
              <a:custGeom>
                <a:avLst/>
                <a:gdLst>
                  <a:gd name="T0" fmla="*/ 49 w 141"/>
                  <a:gd name="T1" fmla="*/ 247 h 287"/>
                  <a:gd name="T2" fmla="*/ 62 w 141"/>
                  <a:gd name="T3" fmla="*/ 268 h 287"/>
                  <a:gd name="T4" fmla="*/ 54 w 141"/>
                  <a:gd name="T5" fmla="*/ 282 h 287"/>
                  <a:gd name="T6" fmla="*/ 38 w 141"/>
                  <a:gd name="T7" fmla="*/ 287 h 287"/>
                  <a:gd name="T8" fmla="*/ 19 w 141"/>
                  <a:gd name="T9" fmla="*/ 272 h 287"/>
                  <a:gd name="T10" fmla="*/ 20 w 141"/>
                  <a:gd name="T11" fmla="*/ 255 h 287"/>
                  <a:gd name="T12" fmla="*/ 41 w 141"/>
                  <a:gd name="T13" fmla="*/ 244 h 287"/>
                  <a:gd name="T14" fmla="*/ 82 w 141"/>
                  <a:gd name="T15" fmla="*/ 179 h 287"/>
                  <a:gd name="T16" fmla="*/ 115 w 141"/>
                  <a:gd name="T17" fmla="*/ 141 h 287"/>
                  <a:gd name="T18" fmla="*/ 133 w 141"/>
                  <a:gd name="T19" fmla="*/ 109 h 287"/>
                  <a:gd name="T20" fmla="*/ 141 w 141"/>
                  <a:gd name="T21" fmla="*/ 73 h 287"/>
                  <a:gd name="T22" fmla="*/ 139 w 141"/>
                  <a:gd name="T23" fmla="*/ 54 h 287"/>
                  <a:gd name="T24" fmla="*/ 137 w 141"/>
                  <a:gd name="T25" fmla="*/ 49 h 287"/>
                  <a:gd name="T26" fmla="*/ 137 w 141"/>
                  <a:gd name="T27" fmla="*/ 48 h 287"/>
                  <a:gd name="T28" fmla="*/ 126 w 141"/>
                  <a:gd name="T29" fmla="*/ 27 h 287"/>
                  <a:gd name="T30" fmla="*/ 104 w 141"/>
                  <a:gd name="T31" fmla="*/ 10 h 287"/>
                  <a:gd name="T32" fmla="*/ 66 w 141"/>
                  <a:gd name="T33" fmla="*/ 0 h 287"/>
                  <a:gd name="T34" fmla="*/ 39 w 141"/>
                  <a:gd name="T35" fmla="*/ 5 h 287"/>
                  <a:gd name="T36" fmla="*/ 17 w 141"/>
                  <a:gd name="T37" fmla="*/ 19 h 287"/>
                  <a:gd name="T38" fmla="*/ 3 w 141"/>
                  <a:gd name="T39" fmla="*/ 40 h 287"/>
                  <a:gd name="T40" fmla="*/ 0 w 141"/>
                  <a:gd name="T41" fmla="*/ 57 h 287"/>
                  <a:gd name="T42" fmla="*/ 5 w 141"/>
                  <a:gd name="T43" fmla="*/ 90 h 287"/>
                  <a:gd name="T44" fmla="*/ 11 w 141"/>
                  <a:gd name="T45" fmla="*/ 100 h 287"/>
                  <a:gd name="T46" fmla="*/ 22 w 141"/>
                  <a:gd name="T47" fmla="*/ 105 h 287"/>
                  <a:gd name="T48" fmla="*/ 28 w 141"/>
                  <a:gd name="T49" fmla="*/ 95 h 287"/>
                  <a:gd name="T50" fmla="*/ 28 w 141"/>
                  <a:gd name="T51" fmla="*/ 73 h 287"/>
                  <a:gd name="T52" fmla="*/ 35 w 141"/>
                  <a:gd name="T53" fmla="*/ 54 h 287"/>
                  <a:gd name="T54" fmla="*/ 36 w 141"/>
                  <a:gd name="T55" fmla="*/ 49 h 287"/>
                  <a:gd name="T56" fmla="*/ 46 w 141"/>
                  <a:gd name="T57" fmla="*/ 43 h 287"/>
                  <a:gd name="T58" fmla="*/ 58 w 141"/>
                  <a:gd name="T59" fmla="*/ 38 h 287"/>
                  <a:gd name="T60" fmla="*/ 79 w 141"/>
                  <a:gd name="T61" fmla="*/ 41 h 287"/>
                  <a:gd name="T62" fmla="*/ 92 w 141"/>
                  <a:gd name="T63" fmla="*/ 48 h 287"/>
                  <a:gd name="T64" fmla="*/ 100 w 141"/>
                  <a:gd name="T65" fmla="*/ 60 h 287"/>
                  <a:gd name="T66" fmla="*/ 100 w 141"/>
                  <a:gd name="T67" fmla="*/ 62 h 287"/>
                  <a:gd name="T68" fmla="*/ 101 w 141"/>
                  <a:gd name="T69" fmla="*/ 64 h 287"/>
                  <a:gd name="T70" fmla="*/ 100 w 141"/>
                  <a:gd name="T71" fmla="*/ 84 h 287"/>
                  <a:gd name="T72" fmla="*/ 90 w 141"/>
                  <a:gd name="T73" fmla="*/ 109 h 287"/>
                  <a:gd name="T74" fmla="*/ 69 w 141"/>
                  <a:gd name="T75" fmla="*/ 144 h 287"/>
                  <a:gd name="T76" fmla="*/ 58 w 141"/>
                  <a:gd name="T77" fmla="*/ 157 h 287"/>
                  <a:gd name="T78" fmla="*/ 38 w 141"/>
                  <a:gd name="T79" fmla="*/ 182 h 287"/>
                  <a:gd name="T80" fmla="*/ 33 w 141"/>
                  <a:gd name="T81" fmla="*/ 200 h 287"/>
                  <a:gd name="T82" fmla="*/ 36 w 141"/>
                  <a:gd name="T83" fmla="*/ 212 h 287"/>
                  <a:gd name="T84" fmla="*/ 43 w 141"/>
                  <a:gd name="T85" fmla="*/ 214 h 287"/>
                  <a:gd name="T86" fmla="*/ 62 w 141"/>
                  <a:gd name="T87" fmla="*/ 196 h 287"/>
                  <a:gd name="T88" fmla="*/ 79 w 141"/>
                  <a:gd name="T89" fmla="*/ 182 h 287"/>
                  <a:gd name="T90" fmla="*/ 82 w 141"/>
                  <a:gd name="T91" fmla="*/ 17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1" h="287">
                    <a:moveTo>
                      <a:pt x="41" y="244"/>
                    </a:moveTo>
                    <a:lnTo>
                      <a:pt x="41" y="244"/>
                    </a:lnTo>
                    <a:lnTo>
                      <a:pt x="49" y="247"/>
                    </a:lnTo>
                    <a:lnTo>
                      <a:pt x="55" y="252"/>
                    </a:lnTo>
                    <a:lnTo>
                      <a:pt x="60" y="260"/>
                    </a:lnTo>
                    <a:lnTo>
                      <a:pt x="62" y="268"/>
                    </a:lnTo>
                    <a:lnTo>
                      <a:pt x="62" y="268"/>
                    </a:lnTo>
                    <a:lnTo>
                      <a:pt x="58" y="276"/>
                    </a:lnTo>
                    <a:lnTo>
                      <a:pt x="54" y="282"/>
                    </a:lnTo>
                    <a:lnTo>
                      <a:pt x="46" y="287"/>
                    </a:lnTo>
                    <a:lnTo>
                      <a:pt x="38" y="287"/>
                    </a:lnTo>
                    <a:lnTo>
                      <a:pt x="38" y="287"/>
                    </a:lnTo>
                    <a:lnTo>
                      <a:pt x="28" y="285"/>
                    </a:lnTo>
                    <a:lnTo>
                      <a:pt x="22" y="279"/>
                    </a:lnTo>
                    <a:lnTo>
                      <a:pt x="19" y="272"/>
                    </a:lnTo>
                    <a:lnTo>
                      <a:pt x="17" y="263"/>
                    </a:lnTo>
                    <a:lnTo>
                      <a:pt x="17" y="263"/>
                    </a:lnTo>
                    <a:lnTo>
                      <a:pt x="20" y="255"/>
                    </a:lnTo>
                    <a:lnTo>
                      <a:pt x="25" y="249"/>
                    </a:lnTo>
                    <a:lnTo>
                      <a:pt x="33" y="245"/>
                    </a:lnTo>
                    <a:lnTo>
                      <a:pt x="41" y="244"/>
                    </a:lnTo>
                    <a:lnTo>
                      <a:pt x="41" y="244"/>
                    </a:lnTo>
                    <a:close/>
                    <a:moveTo>
                      <a:pt x="82" y="179"/>
                    </a:moveTo>
                    <a:lnTo>
                      <a:pt x="82" y="179"/>
                    </a:lnTo>
                    <a:lnTo>
                      <a:pt x="95" y="168"/>
                    </a:lnTo>
                    <a:lnTo>
                      <a:pt x="106" y="155"/>
                    </a:lnTo>
                    <a:lnTo>
                      <a:pt x="115" y="141"/>
                    </a:lnTo>
                    <a:lnTo>
                      <a:pt x="123" y="127"/>
                    </a:lnTo>
                    <a:lnTo>
                      <a:pt x="123" y="127"/>
                    </a:lnTo>
                    <a:lnTo>
                      <a:pt x="133" y="109"/>
                    </a:lnTo>
                    <a:lnTo>
                      <a:pt x="137" y="92"/>
                    </a:lnTo>
                    <a:lnTo>
                      <a:pt x="137" y="92"/>
                    </a:lnTo>
                    <a:lnTo>
                      <a:pt x="141" y="73"/>
                    </a:lnTo>
                    <a:lnTo>
                      <a:pt x="141" y="64"/>
                    </a:lnTo>
                    <a:lnTo>
                      <a:pt x="139" y="54"/>
                    </a:lnTo>
                    <a:lnTo>
                      <a:pt x="139" y="54"/>
                    </a:lnTo>
                    <a:lnTo>
                      <a:pt x="139" y="51"/>
                    </a:lnTo>
                    <a:lnTo>
                      <a:pt x="139" y="51"/>
                    </a:lnTo>
                    <a:lnTo>
                      <a:pt x="137" y="49"/>
                    </a:lnTo>
                    <a:lnTo>
                      <a:pt x="137" y="49"/>
                    </a:lnTo>
                    <a:lnTo>
                      <a:pt x="137" y="48"/>
                    </a:lnTo>
                    <a:lnTo>
                      <a:pt x="137" y="48"/>
                    </a:lnTo>
                    <a:lnTo>
                      <a:pt x="133" y="3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15" y="18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92" y="5"/>
                    </a:lnTo>
                    <a:lnTo>
                      <a:pt x="79" y="2"/>
                    </a:lnTo>
                    <a:lnTo>
                      <a:pt x="66" y="0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39" y="5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17" y="19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0" y="49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8" y="95"/>
                    </a:lnTo>
                    <a:lnTo>
                      <a:pt x="11" y="100"/>
                    </a:lnTo>
                    <a:lnTo>
                      <a:pt x="16" y="105"/>
                    </a:lnTo>
                    <a:lnTo>
                      <a:pt x="19" y="10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5" y="101"/>
                    </a:lnTo>
                    <a:lnTo>
                      <a:pt x="28" y="95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8" y="73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41" y="46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52" y="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66" y="38"/>
                    </a:lnTo>
                    <a:lnTo>
                      <a:pt x="73" y="40"/>
                    </a:lnTo>
                    <a:lnTo>
                      <a:pt x="79" y="41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92" y="48"/>
                    </a:lnTo>
                    <a:lnTo>
                      <a:pt x="95" y="52"/>
                    </a:lnTo>
                    <a:lnTo>
                      <a:pt x="95" y="52"/>
                    </a:lnTo>
                    <a:lnTo>
                      <a:pt x="100" y="60"/>
                    </a:lnTo>
                    <a:lnTo>
                      <a:pt x="100" y="60"/>
                    </a:lnTo>
                    <a:lnTo>
                      <a:pt x="100" y="62"/>
                    </a:lnTo>
                    <a:lnTo>
                      <a:pt x="100" y="62"/>
                    </a:lnTo>
                    <a:lnTo>
                      <a:pt x="100" y="62"/>
                    </a:lnTo>
                    <a:lnTo>
                      <a:pt x="100" y="62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1" y="73"/>
                    </a:lnTo>
                    <a:lnTo>
                      <a:pt x="100" y="84"/>
                    </a:lnTo>
                    <a:lnTo>
                      <a:pt x="100" y="84"/>
                    </a:lnTo>
                    <a:lnTo>
                      <a:pt x="96" y="97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77" y="133"/>
                    </a:lnTo>
                    <a:lnTo>
                      <a:pt x="69" y="144"/>
                    </a:lnTo>
                    <a:lnTo>
                      <a:pt x="60" y="154"/>
                    </a:lnTo>
                    <a:lnTo>
                      <a:pt x="60" y="154"/>
                    </a:lnTo>
                    <a:lnTo>
                      <a:pt x="58" y="157"/>
                    </a:lnTo>
                    <a:lnTo>
                      <a:pt x="58" y="157"/>
                    </a:lnTo>
                    <a:lnTo>
                      <a:pt x="47" y="168"/>
                    </a:lnTo>
                    <a:lnTo>
                      <a:pt x="38" y="182"/>
                    </a:lnTo>
                    <a:lnTo>
                      <a:pt x="38" y="182"/>
                    </a:lnTo>
                    <a:lnTo>
                      <a:pt x="35" y="190"/>
                    </a:lnTo>
                    <a:lnTo>
                      <a:pt x="33" y="200"/>
                    </a:lnTo>
                    <a:lnTo>
                      <a:pt x="33" y="204"/>
                    </a:lnTo>
                    <a:lnTo>
                      <a:pt x="33" y="209"/>
                    </a:lnTo>
                    <a:lnTo>
                      <a:pt x="36" y="212"/>
                    </a:lnTo>
                    <a:lnTo>
                      <a:pt x="39" y="214"/>
                    </a:lnTo>
                    <a:lnTo>
                      <a:pt x="39" y="214"/>
                    </a:lnTo>
                    <a:lnTo>
                      <a:pt x="43" y="214"/>
                    </a:lnTo>
                    <a:lnTo>
                      <a:pt x="46" y="214"/>
                    </a:lnTo>
                    <a:lnTo>
                      <a:pt x="50" y="209"/>
                    </a:lnTo>
                    <a:lnTo>
                      <a:pt x="62" y="196"/>
                    </a:lnTo>
                    <a:lnTo>
                      <a:pt x="62" y="196"/>
                    </a:lnTo>
                    <a:lnTo>
                      <a:pt x="69" y="189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82" y="179"/>
                    </a:lnTo>
                    <a:lnTo>
                      <a:pt x="82" y="179"/>
                    </a:lnTo>
                    <a:close/>
                  </a:path>
                </a:pathLst>
              </a:custGeom>
              <a:solidFill>
                <a:srgbClr val="F6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1" name="Freeform 59"/>
              <p:cNvSpPr>
                <a:spLocks noEditPoints="1"/>
              </p:cNvSpPr>
              <p:nvPr/>
            </p:nvSpPr>
            <p:spPr bwMode="auto">
              <a:xfrm>
                <a:off x="3681" y="2716"/>
                <a:ext cx="73" cy="142"/>
              </a:xfrm>
              <a:custGeom>
                <a:avLst/>
                <a:gdLst>
                  <a:gd name="T0" fmla="*/ 121 w 145"/>
                  <a:gd name="T1" fmla="*/ 239 h 283"/>
                  <a:gd name="T2" fmla="*/ 140 w 145"/>
                  <a:gd name="T3" fmla="*/ 255 h 283"/>
                  <a:gd name="T4" fmla="*/ 139 w 145"/>
                  <a:gd name="T5" fmla="*/ 271 h 283"/>
                  <a:gd name="T6" fmla="*/ 126 w 145"/>
                  <a:gd name="T7" fmla="*/ 282 h 283"/>
                  <a:gd name="T8" fmla="*/ 102 w 145"/>
                  <a:gd name="T9" fmla="*/ 276 h 283"/>
                  <a:gd name="T10" fmla="*/ 98 w 145"/>
                  <a:gd name="T11" fmla="*/ 260 h 283"/>
                  <a:gd name="T12" fmla="*/ 114 w 145"/>
                  <a:gd name="T13" fmla="*/ 241 h 283"/>
                  <a:gd name="T14" fmla="*/ 126 w 145"/>
                  <a:gd name="T15" fmla="*/ 165 h 283"/>
                  <a:gd name="T16" fmla="*/ 142 w 145"/>
                  <a:gd name="T17" fmla="*/ 117 h 283"/>
                  <a:gd name="T18" fmla="*/ 145 w 145"/>
                  <a:gd name="T19" fmla="*/ 82 h 283"/>
                  <a:gd name="T20" fmla="*/ 139 w 145"/>
                  <a:gd name="T21" fmla="*/ 45 h 283"/>
                  <a:gd name="T22" fmla="*/ 131 w 145"/>
                  <a:gd name="T23" fmla="*/ 27 h 283"/>
                  <a:gd name="T24" fmla="*/ 126 w 145"/>
                  <a:gd name="T25" fmla="*/ 24 h 283"/>
                  <a:gd name="T26" fmla="*/ 126 w 145"/>
                  <a:gd name="T27" fmla="*/ 22 h 283"/>
                  <a:gd name="T28" fmla="*/ 107 w 145"/>
                  <a:gd name="T29" fmla="*/ 8 h 283"/>
                  <a:gd name="T30" fmla="*/ 82 w 145"/>
                  <a:gd name="T31" fmla="*/ 0 h 283"/>
                  <a:gd name="T32" fmla="*/ 42 w 145"/>
                  <a:gd name="T33" fmla="*/ 7 h 283"/>
                  <a:gd name="T34" fmla="*/ 20 w 145"/>
                  <a:gd name="T35" fmla="*/ 21 h 283"/>
                  <a:gd name="T36" fmla="*/ 4 w 145"/>
                  <a:gd name="T37" fmla="*/ 43 h 283"/>
                  <a:gd name="T38" fmla="*/ 0 w 145"/>
                  <a:gd name="T39" fmla="*/ 67 h 283"/>
                  <a:gd name="T40" fmla="*/ 3 w 145"/>
                  <a:gd name="T41" fmla="*/ 86 h 283"/>
                  <a:gd name="T42" fmla="*/ 20 w 145"/>
                  <a:gd name="T43" fmla="*/ 113 h 283"/>
                  <a:gd name="T44" fmla="*/ 31 w 145"/>
                  <a:gd name="T45" fmla="*/ 120 h 283"/>
                  <a:gd name="T46" fmla="*/ 41 w 145"/>
                  <a:gd name="T47" fmla="*/ 119 h 283"/>
                  <a:gd name="T48" fmla="*/ 44 w 145"/>
                  <a:gd name="T49" fmla="*/ 109 h 283"/>
                  <a:gd name="T50" fmla="*/ 36 w 145"/>
                  <a:gd name="T51" fmla="*/ 89 h 283"/>
                  <a:gd name="T52" fmla="*/ 33 w 145"/>
                  <a:gd name="T53" fmla="*/ 68 h 283"/>
                  <a:gd name="T54" fmla="*/ 34 w 145"/>
                  <a:gd name="T55" fmla="*/ 64 h 283"/>
                  <a:gd name="T56" fmla="*/ 39 w 145"/>
                  <a:gd name="T57" fmla="*/ 52 h 283"/>
                  <a:gd name="T58" fmla="*/ 50 w 145"/>
                  <a:gd name="T59" fmla="*/ 45 h 283"/>
                  <a:gd name="T60" fmla="*/ 69 w 145"/>
                  <a:gd name="T61" fmla="*/ 38 h 283"/>
                  <a:gd name="T62" fmla="*/ 83 w 145"/>
                  <a:gd name="T63" fmla="*/ 40 h 283"/>
                  <a:gd name="T64" fmla="*/ 96 w 145"/>
                  <a:gd name="T65" fmla="*/ 49 h 283"/>
                  <a:gd name="T66" fmla="*/ 96 w 145"/>
                  <a:gd name="T67" fmla="*/ 49 h 283"/>
                  <a:gd name="T68" fmla="*/ 98 w 145"/>
                  <a:gd name="T69" fmla="*/ 51 h 283"/>
                  <a:gd name="T70" fmla="*/ 106 w 145"/>
                  <a:gd name="T71" fmla="*/ 70 h 283"/>
                  <a:gd name="T72" fmla="*/ 107 w 145"/>
                  <a:gd name="T73" fmla="*/ 98 h 283"/>
                  <a:gd name="T74" fmla="*/ 101 w 145"/>
                  <a:gd name="T75" fmla="*/ 138 h 283"/>
                  <a:gd name="T76" fmla="*/ 95 w 145"/>
                  <a:gd name="T77" fmla="*/ 154 h 283"/>
                  <a:gd name="T78" fmla="*/ 87 w 145"/>
                  <a:gd name="T79" fmla="*/ 184 h 283"/>
                  <a:gd name="T80" fmla="*/ 88 w 145"/>
                  <a:gd name="T81" fmla="*/ 203 h 283"/>
                  <a:gd name="T82" fmla="*/ 96 w 145"/>
                  <a:gd name="T83" fmla="*/ 214 h 283"/>
                  <a:gd name="T84" fmla="*/ 102 w 145"/>
                  <a:gd name="T85" fmla="*/ 212 h 283"/>
                  <a:gd name="T86" fmla="*/ 114 w 145"/>
                  <a:gd name="T87" fmla="*/ 190 h 283"/>
                  <a:gd name="T88" fmla="*/ 125 w 145"/>
                  <a:gd name="T89" fmla="*/ 168 h 283"/>
                  <a:gd name="T90" fmla="*/ 126 w 145"/>
                  <a:gd name="T91" fmla="*/ 165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5" h="283">
                    <a:moveTo>
                      <a:pt x="114" y="241"/>
                    </a:moveTo>
                    <a:lnTo>
                      <a:pt x="114" y="241"/>
                    </a:lnTo>
                    <a:lnTo>
                      <a:pt x="121" y="239"/>
                    </a:lnTo>
                    <a:lnTo>
                      <a:pt x="129" y="242"/>
                    </a:lnTo>
                    <a:lnTo>
                      <a:pt x="136" y="247"/>
                    </a:lnTo>
                    <a:lnTo>
                      <a:pt x="140" y="255"/>
                    </a:lnTo>
                    <a:lnTo>
                      <a:pt x="140" y="255"/>
                    </a:lnTo>
                    <a:lnTo>
                      <a:pt x="142" y="263"/>
                    </a:lnTo>
                    <a:lnTo>
                      <a:pt x="139" y="271"/>
                    </a:lnTo>
                    <a:lnTo>
                      <a:pt x="134" y="277"/>
                    </a:lnTo>
                    <a:lnTo>
                      <a:pt x="126" y="282"/>
                    </a:lnTo>
                    <a:lnTo>
                      <a:pt x="126" y="282"/>
                    </a:lnTo>
                    <a:lnTo>
                      <a:pt x="118" y="283"/>
                    </a:lnTo>
                    <a:lnTo>
                      <a:pt x="109" y="280"/>
                    </a:lnTo>
                    <a:lnTo>
                      <a:pt x="102" y="276"/>
                    </a:lnTo>
                    <a:lnTo>
                      <a:pt x="99" y="268"/>
                    </a:lnTo>
                    <a:lnTo>
                      <a:pt x="99" y="268"/>
                    </a:lnTo>
                    <a:lnTo>
                      <a:pt x="98" y="260"/>
                    </a:lnTo>
                    <a:lnTo>
                      <a:pt x="101" y="252"/>
                    </a:lnTo>
                    <a:lnTo>
                      <a:pt x="106" y="244"/>
                    </a:lnTo>
                    <a:lnTo>
                      <a:pt x="114" y="241"/>
                    </a:lnTo>
                    <a:lnTo>
                      <a:pt x="114" y="241"/>
                    </a:lnTo>
                    <a:close/>
                    <a:moveTo>
                      <a:pt x="126" y="165"/>
                    </a:moveTo>
                    <a:lnTo>
                      <a:pt x="126" y="165"/>
                    </a:lnTo>
                    <a:lnTo>
                      <a:pt x="132" y="151"/>
                    </a:lnTo>
                    <a:lnTo>
                      <a:pt x="139" y="135"/>
                    </a:lnTo>
                    <a:lnTo>
                      <a:pt x="142" y="117"/>
                    </a:lnTo>
                    <a:lnTo>
                      <a:pt x="145" y="101"/>
                    </a:lnTo>
                    <a:lnTo>
                      <a:pt x="145" y="101"/>
                    </a:lnTo>
                    <a:lnTo>
                      <a:pt x="145" y="82"/>
                    </a:lnTo>
                    <a:lnTo>
                      <a:pt x="144" y="64"/>
                    </a:lnTo>
                    <a:lnTo>
                      <a:pt x="144" y="64"/>
                    </a:lnTo>
                    <a:lnTo>
                      <a:pt x="139" y="45"/>
                    </a:lnTo>
                    <a:lnTo>
                      <a:pt x="136" y="35"/>
                    </a:lnTo>
                    <a:lnTo>
                      <a:pt x="131" y="27"/>
                    </a:lnTo>
                    <a:lnTo>
                      <a:pt x="131" y="27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26" y="24"/>
                    </a:lnTo>
                    <a:lnTo>
                      <a:pt x="126" y="24"/>
                    </a:lnTo>
                    <a:lnTo>
                      <a:pt x="126" y="22"/>
                    </a:lnTo>
                    <a:lnTo>
                      <a:pt x="126" y="22"/>
                    </a:lnTo>
                    <a:lnTo>
                      <a:pt x="117" y="14"/>
                    </a:lnTo>
                    <a:lnTo>
                      <a:pt x="107" y="8"/>
                    </a:lnTo>
                    <a:lnTo>
                      <a:pt x="107" y="8"/>
                    </a:lnTo>
                    <a:lnTo>
                      <a:pt x="95" y="3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8" y="0"/>
                    </a:lnTo>
                    <a:lnTo>
                      <a:pt x="55" y="2"/>
                    </a:lnTo>
                    <a:lnTo>
                      <a:pt x="42" y="7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20" y="21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4" y="43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76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11" y="100"/>
                    </a:lnTo>
                    <a:lnTo>
                      <a:pt x="20" y="113"/>
                    </a:lnTo>
                    <a:lnTo>
                      <a:pt x="20" y="113"/>
                    </a:lnTo>
                    <a:lnTo>
                      <a:pt x="25" y="116"/>
                    </a:lnTo>
                    <a:lnTo>
                      <a:pt x="31" y="120"/>
                    </a:lnTo>
                    <a:lnTo>
                      <a:pt x="36" y="120"/>
                    </a:lnTo>
                    <a:lnTo>
                      <a:pt x="39" y="120"/>
                    </a:lnTo>
                    <a:lnTo>
                      <a:pt x="41" y="119"/>
                    </a:lnTo>
                    <a:lnTo>
                      <a:pt x="41" y="119"/>
                    </a:lnTo>
                    <a:lnTo>
                      <a:pt x="44" y="114"/>
                    </a:lnTo>
                    <a:lnTo>
                      <a:pt x="44" y="109"/>
                    </a:lnTo>
                    <a:lnTo>
                      <a:pt x="39" y="98"/>
                    </a:lnTo>
                    <a:lnTo>
                      <a:pt x="39" y="98"/>
                    </a:lnTo>
                    <a:lnTo>
                      <a:pt x="36" y="89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6" y="57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44" y="48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7" y="41"/>
                    </a:lnTo>
                    <a:lnTo>
                      <a:pt x="63" y="40"/>
                    </a:lnTo>
                    <a:lnTo>
                      <a:pt x="69" y="38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83" y="40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96" y="49"/>
                    </a:lnTo>
                    <a:lnTo>
                      <a:pt x="96" y="49"/>
                    </a:lnTo>
                    <a:lnTo>
                      <a:pt x="96" y="49"/>
                    </a:lnTo>
                    <a:lnTo>
                      <a:pt x="96" y="49"/>
                    </a:lnTo>
                    <a:lnTo>
                      <a:pt x="98" y="49"/>
                    </a:lnTo>
                    <a:lnTo>
                      <a:pt x="98" y="49"/>
                    </a:lnTo>
                    <a:lnTo>
                      <a:pt x="98" y="51"/>
                    </a:lnTo>
                    <a:lnTo>
                      <a:pt x="98" y="51"/>
                    </a:lnTo>
                    <a:lnTo>
                      <a:pt x="102" y="60"/>
                    </a:lnTo>
                    <a:lnTo>
                      <a:pt x="106" y="70"/>
                    </a:lnTo>
                    <a:lnTo>
                      <a:pt x="106" y="70"/>
                    </a:lnTo>
                    <a:lnTo>
                      <a:pt x="107" y="84"/>
                    </a:lnTo>
                    <a:lnTo>
                      <a:pt x="107" y="98"/>
                    </a:lnTo>
                    <a:lnTo>
                      <a:pt x="107" y="98"/>
                    </a:lnTo>
                    <a:lnTo>
                      <a:pt x="104" y="125"/>
                    </a:lnTo>
                    <a:lnTo>
                      <a:pt x="101" y="138"/>
                    </a:lnTo>
                    <a:lnTo>
                      <a:pt x="96" y="151"/>
                    </a:lnTo>
                    <a:lnTo>
                      <a:pt x="96" y="151"/>
                    </a:lnTo>
                    <a:lnTo>
                      <a:pt x="95" y="154"/>
                    </a:lnTo>
                    <a:lnTo>
                      <a:pt x="95" y="154"/>
                    </a:lnTo>
                    <a:lnTo>
                      <a:pt x="90" y="168"/>
                    </a:lnTo>
                    <a:lnTo>
                      <a:pt x="87" y="184"/>
                    </a:lnTo>
                    <a:lnTo>
                      <a:pt x="87" y="184"/>
                    </a:lnTo>
                    <a:lnTo>
                      <a:pt x="87" y="193"/>
                    </a:lnTo>
                    <a:lnTo>
                      <a:pt x="88" y="203"/>
                    </a:lnTo>
                    <a:lnTo>
                      <a:pt x="90" y="207"/>
                    </a:lnTo>
                    <a:lnTo>
                      <a:pt x="93" y="211"/>
                    </a:lnTo>
                    <a:lnTo>
                      <a:pt x="96" y="214"/>
                    </a:lnTo>
                    <a:lnTo>
                      <a:pt x="101" y="214"/>
                    </a:lnTo>
                    <a:lnTo>
                      <a:pt x="101" y="214"/>
                    </a:lnTo>
                    <a:lnTo>
                      <a:pt x="102" y="212"/>
                    </a:lnTo>
                    <a:lnTo>
                      <a:pt x="106" y="211"/>
                    </a:lnTo>
                    <a:lnTo>
                      <a:pt x="109" y="204"/>
                    </a:lnTo>
                    <a:lnTo>
                      <a:pt x="114" y="190"/>
                    </a:lnTo>
                    <a:lnTo>
                      <a:pt x="114" y="190"/>
                    </a:lnTo>
                    <a:lnTo>
                      <a:pt x="118" y="179"/>
                    </a:lnTo>
                    <a:lnTo>
                      <a:pt x="125" y="168"/>
                    </a:lnTo>
                    <a:lnTo>
                      <a:pt x="125" y="168"/>
                    </a:lnTo>
                    <a:lnTo>
                      <a:pt x="126" y="165"/>
                    </a:lnTo>
                    <a:lnTo>
                      <a:pt x="126" y="165"/>
                    </a:lnTo>
                    <a:close/>
                  </a:path>
                </a:pathLst>
              </a:custGeom>
              <a:solidFill>
                <a:srgbClr val="F6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2" name="Freeform 60"/>
              <p:cNvSpPr>
                <a:spLocks/>
              </p:cNvSpPr>
              <p:nvPr/>
            </p:nvSpPr>
            <p:spPr bwMode="auto">
              <a:xfrm>
                <a:off x="3593" y="2638"/>
                <a:ext cx="334" cy="256"/>
              </a:xfrm>
              <a:custGeom>
                <a:avLst/>
                <a:gdLst>
                  <a:gd name="T0" fmla="*/ 615 w 668"/>
                  <a:gd name="T1" fmla="*/ 199 h 512"/>
                  <a:gd name="T2" fmla="*/ 638 w 668"/>
                  <a:gd name="T3" fmla="*/ 212 h 512"/>
                  <a:gd name="T4" fmla="*/ 658 w 668"/>
                  <a:gd name="T5" fmla="*/ 242 h 512"/>
                  <a:gd name="T6" fmla="*/ 668 w 668"/>
                  <a:gd name="T7" fmla="*/ 284 h 512"/>
                  <a:gd name="T8" fmla="*/ 660 w 668"/>
                  <a:gd name="T9" fmla="*/ 330 h 512"/>
                  <a:gd name="T10" fmla="*/ 625 w 668"/>
                  <a:gd name="T11" fmla="*/ 371 h 512"/>
                  <a:gd name="T12" fmla="*/ 626 w 668"/>
                  <a:gd name="T13" fmla="*/ 389 h 512"/>
                  <a:gd name="T14" fmla="*/ 619 w 668"/>
                  <a:gd name="T15" fmla="*/ 420 h 512"/>
                  <a:gd name="T16" fmla="*/ 581 w 668"/>
                  <a:gd name="T17" fmla="*/ 463 h 512"/>
                  <a:gd name="T18" fmla="*/ 520 w 668"/>
                  <a:gd name="T19" fmla="*/ 492 h 512"/>
                  <a:gd name="T20" fmla="*/ 449 w 668"/>
                  <a:gd name="T21" fmla="*/ 501 h 512"/>
                  <a:gd name="T22" fmla="*/ 373 w 668"/>
                  <a:gd name="T23" fmla="*/ 490 h 512"/>
                  <a:gd name="T24" fmla="*/ 339 w 668"/>
                  <a:gd name="T25" fmla="*/ 488 h 512"/>
                  <a:gd name="T26" fmla="*/ 290 w 668"/>
                  <a:gd name="T27" fmla="*/ 506 h 512"/>
                  <a:gd name="T28" fmla="*/ 223 w 668"/>
                  <a:gd name="T29" fmla="*/ 512 h 512"/>
                  <a:gd name="T30" fmla="*/ 153 w 668"/>
                  <a:gd name="T31" fmla="*/ 498 h 512"/>
                  <a:gd name="T32" fmla="*/ 114 w 668"/>
                  <a:gd name="T33" fmla="*/ 474 h 512"/>
                  <a:gd name="T34" fmla="*/ 90 w 668"/>
                  <a:gd name="T35" fmla="*/ 446 h 512"/>
                  <a:gd name="T36" fmla="*/ 74 w 668"/>
                  <a:gd name="T37" fmla="*/ 411 h 512"/>
                  <a:gd name="T38" fmla="*/ 68 w 668"/>
                  <a:gd name="T39" fmla="*/ 381 h 512"/>
                  <a:gd name="T40" fmla="*/ 35 w 668"/>
                  <a:gd name="T41" fmla="*/ 351 h 512"/>
                  <a:gd name="T42" fmla="*/ 13 w 668"/>
                  <a:gd name="T43" fmla="*/ 307 h 512"/>
                  <a:gd name="T44" fmla="*/ 2 w 668"/>
                  <a:gd name="T45" fmla="*/ 254 h 512"/>
                  <a:gd name="T46" fmla="*/ 2 w 668"/>
                  <a:gd name="T47" fmla="*/ 201 h 512"/>
                  <a:gd name="T48" fmla="*/ 14 w 668"/>
                  <a:gd name="T49" fmla="*/ 150 h 512"/>
                  <a:gd name="T50" fmla="*/ 30 w 668"/>
                  <a:gd name="T51" fmla="*/ 121 h 512"/>
                  <a:gd name="T52" fmla="*/ 59 w 668"/>
                  <a:gd name="T53" fmla="*/ 90 h 512"/>
                  <a:gd name="T54" fmla="*/ 95 w 668"/>
                  <a:gd name="T55" fmla="*/ 66 h 512"/>
                  <a:gd name="T56" fmla="*/ 136 w 668"/>
                  <a:gd name="T57" fmla="*/ 52 h 512"/>
                  <a:gd name="T58" fmla="*/ 179 w 668"/>
                  <a:gd name="T59" fmla="*/ 49 h 512"/>
                  <a:gd name="T60" fmla="*/ 221 w 668"/>
                  <a:gd name="T61" fmla="*/ 57 h 512"/>
                  <a:gd name="T62" fmla="*/ 236 w 668"/>
                  <a:gd name="T63" fmla="*/ 39 h 512"/>
                  <a:gd name="T64" fmla="*/ 269 w 668"/>
                  <a:gd name="T65" fmla="*/ 15 h 512"/>
                  <a:gd name="T66" fmla="*/ 312 w 668"/>
                  <a:gd name="T67" fmla="*/ 1 h 512"/>
                  <a:gd name="T68" fmla="*/ 362 w 668"/>
                  <a:gd name="T69" fmla="*/ 1 h 512"/>
                  <a:gd name="T70" fmla="*/ 416 w 668"/>
                  <a:gd name="T71" fmla="*/ 19 h 512"/>
                  <a:gd name="T72" fmla="*/ 451 w 668"/>
                  <a:gd name="T73" fmla="*/ 44 h 512"/>
                  <a:gd name="T74" fmla="*/ 506 w 668"/>
                  <a:gd name="T75" fmla="*/ 36 h 512"/>
                  <a:gd name="T76" fmla="*/ 562 w 668"/>
                  <a:gd name="T77" fmla="*/ 49 h 512"/>
                  <a:gd name="T78" fmla="*/ 592 w 668"/>
                  <a:gd name="T79" fmla="*/ 68 h 512"/>
                  <a:gd name="T80" fmla="*/ 619 w 668"/>
                  <a:gd name="T81" fmla="*/ 113 h 512"/>
                  <a:gd name="T82" fmla="*/ 619 w 668"/>
                  <a:gd name="T83" fmla="*/ 167 h 512"/>
                  <a:gd name="T84" fmla="*/ 607 w 668"/>
                  <a:gd name="T85" fmla="*/ 201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8" h="512">
                    <a:moveTo>
                      <a:pt x="607" y="201"/>
                    </a:moveTo>
                    <a:lnTo>
                      <a:pt x="607" y="201"/>
                    </a:lnTo>
                    <a:lnTo>
                      <a:pt x="615" y="199"/>
                    </a:lnTo>
                    <a:lnTo>
                      <a:pt x="622" y="201"/>
                    </a:lnTo>
                    <a:lnTo>
                      <a:pt x="630" y="205"/>
                    </a:lnTo>
                    <a:lnTo>
                      <a:pt x="638" y="212"/>
                    </a:lnTo>
                    <a:lnTo>
                      <a:pt x="645" y="220"/>
                    </a:lnTo>
                    <a:lnTo>
                      <a:pt x="652" y="231"/>
                    </a:lnTo>
                    <a:lnTo>
                      <a:pt x="658" y="242"/>
                    </a:lnTo>
                    <a:lnTo>
                      <a:pt x="663" y="256"/>
                    </a:lnTo>
                    <a:lnTo>
                      <a:pt x="666" y="269"/>
                    </a:lnTo>
                    <a:lnTo>
                      <a:pt x="668" y="284"/>
                    </a:lnTo>
                    <a:lnTo>
                      <a:pt x="668" y="299"/>
                    </a:lnTo>
                    <a:lnTo>
                      <a:pt x="664" y="314"/>
                    </a:lnTo>
                    <a:lnTo>
                      <a:pt x="660" y="330"/>
                    </a:lnTo>
                    <a:lnTo>
                      <a:pt x="650" y="344"/>
                    </a:lnTo>
                    <a:lnTo>
                      <a:pt x="639" y="359"/>
                    </a:lnTo>
                    <a:lnTo>
                      <a:pt x="625" y="371"/>
                    </a:lnTo>
                    <a:lnTo>
                      <a:pt x="625" y="371"/>
                    </a:lnTo>
                    <a:lnTo>
                      <a:pt x="626" y="381"/>
                    </a:lnTo>
                    <a:lnTo>
                      <a:pt x="626" y="389"/>
                    </a:lnTo>
                    <a:lnTo>
                      <a:pt x="626" y="397"/>
                    </a:lnTo>
                    <a:lnTo>
                      <a:pt x="625" y="405"/>
                    </a:lnTo>
                    <a:lnTo>
                      <a:pt x="619" y="420"/>
                    </a:lnTo>
                    <a:lnTo>
                      <a:pt x="609" y="436"/>
                    </a:lnTo>
                    <a:lnTo>
                      <a:pt x="596" y="450"/>
                    </a:lnTo>
                    <a:lnTo>
                      <a:pt x="581" y="463"/>
                    </a:lnTo>
                    <a:lnTo>
                      <a:pt x="563" y="474"/>
                    </a:lnTo>
                    <a:lnTo>
                      <a:pt x="543" y="484"/>
                    </a:lnTo>
                    <a:lnTo>
                      <a:pt x="520" y="492"/>
                    </a:lnTo>
                    <a:lnTo>
                      <a:pt x="498" y="496"/>
                    </a:lnTo>
                    <a:lnTo>
                      <a:pt x="473" y="501"/>
                    </a:lnTo>
                    <a:lnTo>
                      <a:pt x="449" y="501"/>
                    </a:lnTo>
                    <a:lnTo>
                      <a:pt x="424" y="501"/>
                    </a:lnTo>
                    <a:lnTo>
                      <a:pt x="399" y="496"/>
                    </a:lnTo>
                    <a:lnTo>
                      <a:pt x="373" y="490"/>
                    </a:lnTo>
                    <a:lnTo>
                      <a:pt x="350" y="481"/>
                    </a:lnTo>
                    <a:lnTo>
                      <a:pt x="350" y="481"/>
                    </a:lnTo>
                    <a:lnTo>
                      <a:pt x="339" y="488"/>
                    </a:lnTo>
                    <a:lnTo>
                      <a:pt x="324" y="495"/>
                    </a:lnTo>
                    <a:lnTo>
                      <a:pt x="308" y="501"/>
                    </a:lnTo>
                    <a:lnTo>
                      <a:pt x="290" y="506"/>
                    </a:lnTo>
                    <a:lnTo>
                      <a:pt x="267" y="509"/>
                    </a:lnTo>
                    <a:lnTo>
                      <a:pt x="245" y="512"/>
                    </a:lnTo>
                    <a:lnTo>
                      <a:pt x="223" y="512"/>
                    </a:lnTo>
                    <a:lnTo>
                      <a:pt x="199" y="509"/>
                    </a:lnTo>
                    <a:lnTo>
                      <a:pt x="176" y="504"/>
                    </a:lnTo>
                    <a:lnTo>
                      <a:pt x="153" y="498"/>
                    </a:lnTo>
                    <a:lnTo>
                      <a:pt x="133" y="487"/>
                    </a:lnTo>
                    <a:lnTo>
                      <a:pt x="123" y="481"/>
                    </a:lnTo>
                    <a:lnTo>
                      <a:pt x="114" y="474"/>
                    </a:lnTo>
                    <a:lnTo>
                      <a:pt x="106" y="465"/>
                    </a:lnTo>
                    <a:lnTo>
                      <a:pt x="98" y="457"/>
                    </a:lnTo>
                    <a:lnTo>
                      <a:pt x="90" y="446"/>
                    </a:lnTo>
                    <a:lnTo>
                      <a:pt x="84" y="436"/>
                    </a:lnTo>
                    <a:lnTo>
                      <a:pt x="79" y="424"/>
                    </a:lnTo>
                    <a:lnTo>
                      <a:pt x="74" y="411"/>
                    </a:lnTo>
                    <a:lnTo>
                      <a:pt x="71" y="397"/>
                    </a:lnTo>
                    <a:lnTo>
                      <a:pt x="68" y="381"/>
                    </a:lnTo>
                    <a:lnTo>
                      <a:pt x="68" y="381"/>
                    </a:lnTo>
                    <a:lnTo>
                      <a:pt x="57" y="373"/>
                    </a:lnTo>
                    <a:lnTo>
                      <a:pt x="46" y="362"/>
                    </a:lnTo>
                    <a:lnTo>
                      <a:pt x="35" y="351"/>
                    </a:lnTo>
                    <a:lnTo>
                      <a:pt x="27" y="337"/>
                    </a:lnTo>
                    <a:lnTo>
                      <a:pt x="19" y="322"/>
                    </a:lnTo>
                    <a:lnTo>
                      <a:pt x="13" y="307"/>
                    </a:lnTo>
                    <a:lnTo>
                      <a:pt x="8" y="291"/>
                    </a:lnTo>
                    <a:lnTo>
                      <a:pt x="3" y="273"/>
                    </a:lnTo>
                    <a:lnTo>
                      <a:pt x="2" y="254"/>
                    </a:lnTo>
                    <a:lnTo>
                      <a:pt x="0" y="237"/>
                    </a:lnTo>
                    <a:lnTo>
                      <a:pt x="0" y="220"/>
                    </a:lnTo>
                    <a:lnTo>
                      <a:pt x="2" y="201"/>
                    </a:lnTo>
                    <a:lnTo>
                      <a:pt x="5" y="183"/>
                    </a:lnTo>
                    <a:lnTo>
                      <a:pt x="9" y="166"/>
                    </a:lnTo>
                    <a:lnTo>
                      <a:pt x="14" y="150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30" y="121"/>
                    </a:lnTo>
                    <a:lnTo>
                      <a:pt x="38" y="110"/>
                    </a:lnTo>
                    <a:lnTo>
                      <a:pt x="47" y="99"/>
                    </a:lnTo>
                    <a:lnTo>
                      <a:pt x="59" y="90"/>
                    </a:lnTo>
                    <a:lnTo>
                      <a:pt x="70" y="80"/>
                    </a:lnTo>
                    <a:lnTo>
                      <a:pt x="82" y="72"/>
                    </a:lnTo>
                    <a:lnTo>
                      <a:pt x="95" y="66"/>
                    </a:lnTo>
                    <a:lnTo>
                      <a:pt x="109" y="61"/>
                    </a:lnTo>
                    <a:lnTo>
                      <a:pt x="122" y="57"/>
                    </a:lnTo>
                    <a:lnTo>
                      <a:pt x="136" y="52"/>
                    </a:lnTo>
                    <a:lnTo>
                      <a:pt x="150" y="50"/>
                    </a:lnTo>
                    <a:lnTo>
                      <a:pt x="165" y="49"/>
                    </a:lnTo>
                    <a:lnTo>
                      <a:pt x="179" y="49"/>
                    </a:lnTo>
                    <a:lnTo>
                      <a:pt x="193" y="50"/>
                    </a:lnTo>
                    <a:lnTo>
                      <a:pt x="207" y="53"/>
                    </a:lnTo>
                    <a:lnTo>
                      <a:pt x="221" y="57"/>
                    </a:lnTo>
                    <a:lnTo>
                      <a:pt x="221" y="57"/>
                    </a:lnTo>
                    <a:lnTo>
                      <a:pt x="228" y="49"/>
                    </a:lnTo>
                    <a:lnTo>
                      <a:pt x="236" y="39"/>
                    </a:lnTo>
                    <a:lnTo>
                      <a:pt x="245" y="31"/>
                    </a:lnTo>
                    <a:lnTo>
                      <a:pt x="256" y="23"/>
                    </a:lnTo>
                    <a:lnTo>
                      <a:pt x="269" y="15"/>
                    </a:lnTo>
                    <a:lnTo>
                      <a:pt x="282" y="9"/>
                    </a:lnTo>
                    <a:lnTo>
                      <a:pt x="296" y="4"/>
                    </a:lnTo>
                    <a:lnTo>
                      <a:pt x="312" y="1"/>
                    </a:lnTo>
                    <a:lnTo>
                      <a:pt x="327" y="0"/>
                    </a:lnTo>
                    <a:lnTo>
                      <a:pt x="345" y="0"/>
                    </a:lnTo>
                    <a:lnTo>
                      <a:pt x="362" y="1"/>
                    </a:lnTo>
                    <a:lnTo>
                      <a:pt x="380" y="4"/>
                    </a:lnTo>
                    <a:lnTo>
                      <a:pt x="397" y="11"/>
                    </a:lnTo>
                    <a:lnTo>
                      <a:pt x="416" y="19"/>
                    </a:lnTo>
                    <a:lnTo>
                      <a:pt x="433" y="30"/>
                    </a:lnTo>
                    <a:lnTo>
                      <a:pt x="451" y="44"/>
                    </a:lnTo>
                    <a:lnTo>
                      <a:pt x="451" y="44"/>
                    </a:lnTo>
                    <a:lnTo>
                      <a:pt x="468" y="39"/>
                    </a:lnTo>
                    <a:lnTo>
                      <a:pt x="487" y="36"/>
                    </a:lnTo>
                    <a:lnTo>
                      <a:pt x="506" y="36"/>
                    </a:lnTo>
                    <a:lnTo>
                      <a:pt x="525" y="38"/>
                    </a:lnTo>
                    <a:lnTo>
                      <a:pt x="544" y="42"/>
                    </a:lnTo>
                    <a:lnTo>
                      <a:pt x="562" y="49"/>
                    </a:lnTo>
                    <a:lnTo>
                      <a:pt x="577" y="58"/>
                    </a:lnTo>
                    <a:lnTo>
                      <a:pt x="592" y="68"/>
                    </a:lnTo>
                    <a:lnTo>
                      <a:pt x="592" y="68"/>
                    </a:lnTo>
                    <a:lnTo>
                      <a:pt x="603" y="82"/>
                    </a:lnTo>
                    <a:lnTo>
                      <a:pt x="612" y="98"/>
                    </a:lnTo>
                    <a:lnTo>
                      <a:pt x="619" y="113"/>
                    </a:lnTo>
                    <a:lnTo>
                      <a:pt x="622" y="131"/>
                    </a:lnTo>
                    <a:lnTo>
                      <a:pt x="622" y="148"/>
                    </a:lnTo>
                    <a:lnTo>
                      <a:pt x="619" y="167"/>
                    </a:lnTo>
                    <a:lnTo>
                      <a:pt x="615" y="185"/>
                    </a:lnTo>
                    <a:lnTo>
                      <a:pt x="607" y="201"/>
                    </a:lnTo>
                    <a:lnTo>
                      <a:pt x="607" y="201"/>
                    </a:lnTo>
                    <a:close/>
                  </a:path>
                </a:pathLst>
              </a:custGeom>
              <a:solidFill>
                <a:srgbClr val="E85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3" name="Freeform 61"/>
              <p:cNvSpPr>
                <a:spLocks/>
              </p:cNvSpPr>
              <p:nvPr/>
            </p:nvSpPr>
            <p:spPr bwMode="auto">
              <a:xfrm>
                <a:off x="3874" y="2878"/>
                <a:ext cx="60" cy="52"/>
              </a:xfrm>
              <a:custGeom>
                <a:avLst/>
                <a:gdLst>
                  <a:gd name="T0" fmla="*/ 30 w 120"/>
                  <a:gd name="T1" fmla="*/ 90 h 104"/>
                  <a:gd name="T2" fmla="*/ 30 w 120"/>
                  <a:gd name="T3" fmla="*/ 90 h 104"/>
                  <a:gd name="T4" fmla="*/ 19 w 120"/>
                  <a:gd name="T5" fmla="*/ 83 h 104"/>
                  <a:gd name="T6" fmla="*/ 9 w 120"/>
                  <a:gd name="T7" fmla="*/ 74 h 104"/>
                  <a:gd name="T8" fmla="*/ 3 w 120"/>
                  <a:gd name="T9" fmla="*/ 64 h 104"/>
                  <a:gd name="T10" fmla="*/ 0 w 120"/>
                  <a:gd name="T11" fmla="*/ 53 h 104"/>
                  <a:gd name="T12" fmla="*/ 0 w 120"/>
                  <a:gd name="T13" fmla="*/ 49 h 104"/>
                  <a:gd name="T14" fmla="*/ 0 w 120"/>
                  <a:gd name="T15" fmla="*/ 42 h 104"/>
                  <a:gd name="T16" fmla="*/ 1 w 120"/>
                  <a:gd name="T17" fmla="*/ 38 h 104"/>
                  <a:gd name="T18" fmla="*/ 4 w 120"/>
                  <a:gd name="T19" fmla="*/ 31 h 104"/>
                  <a:gd name="T20" fmla="*/ 9 w 120"/>
                  <a:gd name="T21" fmla="*/ 26 h 104"/>
                  <a:gd name="T22" fmla="*/ 15 w 120"/>
                  <a:gd name="T23" fmla="*/ 20 h 104"/>
                  <a:gd name="T24" fmla="*/ 23 w 120"/>
                  <a:gd name="T25" fmla="*/ 15 h 104"/>
                  <a:gd name="T26" fmla="*/ 33 w 120"/>
                  <a:gd name="T27" fmla="*/ 11 h 104"/>
                  <a:gd name="T28" fmla="*/ 33 w 120"/>
                  <a:gd name="T29" fmla="*/ 11 h 104"/>
                  <a:gd name="T30" fmla="*/ 44 w 120"/>
                  <a:gd name="T31" fmla="*/ 6 h 104"/>
                  <a:gd name="T32" fmla="*/ 53 w 120"/>
                  <a:gd name="T33" fmla="*/ 3 h 104"/>
                  <a:gd name="T34" fmla="*/ 63 w 120"/>
                  <a:gd name="T35" fmla="*/ 0 h 104"/>
                  <a:gd name="T36" fmla="*/ 72 w 120"/>
                  <a:gd name="T37" fmla="*/ 0 h 104"/>
                  <a:gd name="T38" fmla="*/ 80 w 120"/>
                  <a:gd name="T39" fmla="*/ 0 h 104"/>
                  <a:gd name="T40" fmla="*/ 87 w 120"/>
                  <a:gd name="T41" fmla="*/ 1 h 104"/>
                  <a:gd name="T42" fmla="*/ 93 w 120"/>
                  <a:gd name="T43" fmla="*/ 4 h 104"/>
                  <a:gd name="T44" fmla="*/ 99 w 120"/>
                  <a:gd name="T45" fmla="*/ 7 h 104"/>
                  <a:gd name="T46" fmla="*/ 104 w 120"/>
                  <a:gd name="T47" fmla="*/ 12 h 104"/>
                  <a:gd name="T48" fmla="*/ 109 w 120"/>
                  <a:gd name="T49" fmla="*/ 17 h 104"/>
                  <a:gd name="T50" fmla="*/ 115 w 120"/>
                  <a:gd name="T51" fmla="*/ 28 h 104"/>
                  <a:gd name="T52" fmla="*/ 120 w 120"/>
                  <a:gd name="T53" fmla="*/ 41 h 104"/>
                  <a:gd name="T54" fmla="*/ 120 w 120"/>
                  <a:gd name="T55" fmla="*/ 53 h 104"/>
                  <a:gd name="T56" fmla="*/ 118 w 120"/>
                  <a:gd name="T57" fmla="*/ 66 h 104"/>
                  <a:gd name="T58" fmla="*/ 114 w 120"/>
                  <a:gd name="T59" fmla="*/ 79 h 104"/>
                  <a:gd name="T60" fmla="*/ 107 w 120"/>
                  <a:gd name="T61" fmla="*/ 90 h 104"/>
                  <a:gd name="T62" fmla="*/ 102 w 120"/>
                  <a:gd name="T63" fmla="*/ 94 h 104"/>
                  <a:gd name="T64" fmla="*/ 98 w 120"/>
                  <a:gd name="T65" fmla="*/ 98 h 104"/>
                  <a:gd name="T66" fmla="*/ 91 w 120"/>
                  <a:gd name="T67" fmla="*/ 101 h 104"/>
                  <a:gd name="T68" fmla="*/ 85 w 120"/>
                  <a:gd name="T69" fmla="*/ 102 h 104"/>
                  <a:gd name="T70" fmla="*/ 77 w 120"/>
                  <a:gd name="T71" fmla="*/ 104 h 104"/>
                  <a:gd name="T72" fmla="*/ 69 w 120"/>
                  <a:gd name="T73" fmla="*/ 104 h 104"/>
                  <a:gd name="T74" fmla="*/ 60 w 120"/>
                  <a:gd name="T75" fmla="*/ 102 h 104"/>
                  <a:gd name="T76" fmla="*/ 50 w 120"/>
                  <a:gd name="T77" fmla="*/ 99 h 104"/>
                  <a:gd name="T78" fmla="*/ 41 w 120"/>
                  <a:gd name="T79" fmla="*/ 96 h 104"/>
                  <a:gd name="T80" fmla="*/ 30 w 120"/>
                  <a:gd name="T81" fmla="*/ 90 h 104"/>
                  <a:gd name="T82" fmla="*/ 30 w 120"/>
                  <a:gd name="T83" fmla="*/ 9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104">
                    <a:moveTo>
                      <a:pt x="30" y="90"/>
                    </a:moveTo>
                    <a:lnTo>
                      <a:pt x="30" y="90"/>
                    </a:lnTo>
                    <a:lnTo>
                      <a:pt x="19" y="83"/>
                    </a:lnTo>
                    <a:lnTo>
                      <a:pt x="9" y="74"/>
                    </a:lnTo>
                    <a:lnTo>
                      <a:pt x="3" y="64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1" y="38"/>
                    </a:lnTo>
                    <a:lnTo>
                      <a:pt x="4" y="31"/>
                    </a:lnTo>
                    <a:lnTo>
                      <a:pt x="9" y="26"/>
                    </a:lnTo>
                    <a:lnTo>
                      <a:pt x="15" y="20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44" y="6"/>
                    </a:lnTo>
                    <a:lnTo>
                      <a:pt x="53" y="3"/>
                    </a:lnTo>
                    <a:lnTo>
                      <a:pt x="63" y="0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7" y="1"/>
                    </a:lnTo>
                    <a:lnTo>
                      <a:pt x="93" y="4"/>
                    </a:lnTo>
                    <a:lnTo>
                      <a:pt x="99" y="7"/>
                    </a:lnTo>
                    <a:lnTo>
                      <a:pt x="104" y="12"/>
                    </a:lnTo>
                    <a:lnTo>
                      <a:pt x="109" y="17"/>
                    </a:lnTo>
                    <a:lnTo>
                      <a:pt x="115" y="28"/>
                    </a:lnTo>
                    <a:lnTo>
                      <a:pt x="120" y="41"/>
                    </a:lnTo>
                    <a:lnTo>
                      <a:pt x="120" y="53"/>
                    </a:lnTo>
                    <a:lnTo>
                      <a:pt x="118" y="66"/>
                    </a:lnTo>
                    <a:lnTo>
                      <a:pt x="114" y="79"/>
                    </a:lnTo>
                    <a:lnTo>
                      <a:pt x="107" y="90"/>
                    </a:lnTo>
                    <a:lnTo>
                      <a:pt x="102" y="94"/>
                    </a:lnTo>
                    <a:lnTo>
                      <a:pt x="98" y="98"/>
                    </a:lnTo>
                    <a:lnTo>
                      <a:pt x="91" y="101"/>
                    </a:lnTo>
                    <a:lnTo>
                      <a:pt x="85" y="102"/>
                    </a:lnTo>
                    <a:lnTo>
                      <a:pt x="77" y="104"/>
                    </a:lnTo>
                    <a:lnTo>
                      <a:pt x="69" y="104"/>
                    </a:lnTo>
                    <a:lnTo>
                      <a:pt x="60" y="102"/>
                    </a:lnTo>
                    <a:lnTo>
                      <a:pt x="50" y="99"/>
                    </a:lnTo>
                    <a:lnTo>
                      <a:pt x="41" y="96"/>
                    </a:lnTo>
                    <a:lnTo>
                      <a:pt x="30" y="90"/>
                    </a:lnTo>
                    <a:lnTo>
                      <a:pt x="30" y="90"/>
                    </a:lnTo>
                    <a:close/>
                  </a:path>
                </a:pathLst>
              </a:custGeom>
              <a:solidFill>
                <a:srgbClr val="E85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4" name="Freeform 62"/>
              <p:cNvSpPr>
                <a:spLocks/>
              </p:cNvSpPr>
              <p:nvPr/>
            </p:nvSpPr>
            <p:spPr bwMode="auto">
              <a:xfrm>
                <a:off x="3876" y="2938"/>
                <a:ext cx="29" cy="27"/>
              </a:xfrm>
              <a:custGeom>
                <a:avLst/>
                <a:gdLst>
                  <a:gd name="T0" fmla="*/ 10 w 59"/>
                  <a:gd name="T1" fmla="*/ 45 h 56"/>
                  <a:gd name="T2" fmla="*/ 10 w 59"/>
                  <a:gd name="T3" fmla="*/ 45 h 56"/>
                  <a:gd name="T4" fmla="*/ 5 w 59"/>
                  <a:gd name="T5" fmla="*/ 40 h 56"/>
                  <a:gd name="T6" fmla="*/ 2 w 59"/>
                  <a:gd name="T7" fmla="*/ 33 h 56"/>
                  <a:gd name="T8" fmla="*/ 0 w 59"/>
                  <a:gd name="T9" fmla="*/ 29 h 56"/>
                  <a:gd name="T10" fmla="*/ 0 w 59"/>
                  <a:gd name="T11" fmla="*/ 22 h 56"/>
                  <a:gd name="T12" fmla="*/ 2 w 59"/>
                  <a:gd name="T13" fmla="*/ 16 h 56"/>
                  <a:gd name="T14" fmla="*/ 7 w 59"/>
                  <a:gd name="T15" fmla="*/ 11 h 56"/>
                  <a:gd name="T16" fmla="*/ 15 w 59"/>
                  <a:gd name="T17" fmla="*/ 7 h 56"/>
                  <a:gd name="T18" fmla="*/ 24 w 59"/>
                  <a:gd name="T19" fmla="*/ 2 h 56"/>
                  <a:gd name="T20" fmla="*/ 24 w 59"/>
                  <a:gd name="T21" fmla="*/ 2 h 56"/>
                  <a:gd name="T22" fmla="*/ 35 w 59"/>
                  <a:gd name="T23" fmla="*/ 0 h 56"/>
                  <a:gd name="T24" fmla="*/ 43 w 59"/>
                  <a:gd name="T25" fmla="*/ 0 h 56"/>
                  <a:gd name="T26" fmla="*/ 49 w 59"/>
                  <a:gd name="T27" fmla="*/ 3 h 56"/>
                  <a:gd name="T28" fmla="*/ 54 w 59"/>
                  <a:gd name="T29" fmla="*/ 7 h 56"/>
                  <a:gd name="T30" fmla="*/ 57 w 59"/>
                  <a:gd name="T31" fmla="*/ 13 h 56"/>
                  <a:gd name="T32" fmla="*/ 59 w 59"/>
                  <a:gd name="T33" fmla="*/ 19 h 56"/>
                  <a:gd name="T34" fmla="*/ 59 w 59"/>
                  <a:gd name="T35" fmla="*/ 27 h 56"/>
                  <a:gd name="T36" fmla="*/ 59 w 59"/>
                  <a:gd name="T37" fmla="*/ 33 h 56"/>
                  <a:gd name="T38" fmla="*/ 56 w 59"/>
                  <a:gd name="T39" fmla="*/ 41 h 56"/>
                  <a:gd name="T40" fmla="*/ 53 w 59"/>
                  <a:gd name="T41" fmla="*/ 46 h 56"/>
                  <a:gd name="T42" fmla="*/ 46 w 59"/>
                  <a:gd name="T43" fmla="*/ 51 h 56"/>
                  <a:gd name="T44" fmla="*/ 41 w 59"/>
                  <a:gd name="T45" fmla="*/ 56 h 56"/>
                  <a:gd name="T46" fmla="*/ 34 w 59"/>
                  <a:gd name="T47" fmla="*/ 56 h 56"/>
                  <a:gd name="T48" fmla="*/ 27 w 59"/>
                  <a:gd name="T49" fmla="*/ 56 h 56"/>
                  <a:gd name="T50" fmla="*/ 18 w 59"/>
                  <a:gd name="T51" fmla="*/ 51 h 56"/>
                  <a:gd name="T52" fmla="*/ 10 w 59"/>
                  <a:gd name="T53" fmla="*/ 45 h 56"/>
                  <a:gd name="T54" fmla="*/ 10 w 59"/>
                  <a:gd name="T55" fmla="*/ 4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9" h="56">
                    <a:moveTo>
                      <a:pt x="10" y="45"/>
                    </a:moveTo>
                    <a:lnTo>
                      <a:pt x="10" y="45"/>
                    </a:lnTo>
                    <a:lnTo>
                      <a:pt x="5" y="40"/>
                    </a:lnTo>
                    <a:lnTo>
                      <a:pt x="2" y="33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7" y="11"/>
                    </a:lnTo>
                    <a:lnTo>
                      <a:pt x="15" y="7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9" y="3"/>
                    </a:lnTo>
                    <a:lnTo>
                      <a:pt x="54" y="7"/>
                    </a:lnTo>
                    <a:lnTo>
                      <a:pt x="57" y="13"/>
                    </a:lnTo>
                    <a:lnTo>
                      <a:pt x="59" y="19"/>
                    </a:lnTo>
                    <a:lnTo>
                      <a:pt x="59" y="27"/>
                    </a:lnTo>
                    <a:lnTo>
                      <a:pt x="59" y="33"/>
                    </a:lnTo>
                    <a:lnTo>
                      <a:pt x="56" y="41"/>
                    </a:lnTo>
                    <a:lnTo>
                      <a:pt x="53" y="46"/>
                    </a:lnTo>
                    <a:lnTo>
                      <a:pt x="46" y="51"/>
                    </a:lnTo>
                    <a:lnTo>
                      <a:pt x="41" y="56"/>
                    </a:lnTo>
                    <a:lnTo>
                      <a:pt x="34" y="56"/>
                    </a:lnTo>
                    <a:lnTo>
                      <a:pt x="27" y="56"/>
                    </a:lnTo>
                    <a:lnTo>
                      <a:pt x="18" y="51"/>
                    </a:lnTo>
                    <a:lnTo>
                      <a:pt x="10" y="45"/>
                    </a:ln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E85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5" name="Freeform 63"/>
              <p:cNvSpPr>
                <a:spLocks noEditPoints="1"/>
              </p:cNvSpPr>
              <p:nvPr/>
            </p:nvSpPr>
            <p:spPr bwMode="auto">
              <a:xfrm>
                <a:off x="3773" y="2699"/>
                <a:ext cx="72" cy="143"/>
              </a:xfrm>
              <a:custGeom>
                <a:avLst/>
                <a:gdLst>
                  <a:gd name="T0" fmla="*/ 50 w 142"/>
                  <a:gd name="T1" fmla="*/ 246 h 287"/>
                  <a:gd name="T2" fmla="*/ 61 w 142"/>
                  <a:gd name="T3" fmla="*/ 266 h 287"/>
                  <a:gd name="T4" fmla="*/ 53 w 142"/>
                  <a:gd name="T5" fmla="*/ 282 h 287"/>
                  <a:gd name="T6" fmla="*/ 38 w 142"/>
                  <a:gd name="T7" fmla="*/ 287 h 287"/>
                  <a:gd name="T8" fmla="*/ 19 w 142"/>
                  <a:gd name="T9" fmla="*/ 271 h 287"/>
                  <a:gd name="T10" fmla="*/ 20 w 142"/>
                  <a:gd name="T11" fmla="*/ 254 h 287"/>
                  <a:gd name="T12" fmla="*/ 42 w 142"/>
                  <a:gd name="T13" fmla="*/ 242 h 287"/>
                  <a:gd name="T14" fmla="*/ 84 w 142"/>
                  <a:gd name="T15" fmla="*/ 179 h 287"/>
                  <a:gd name="T16" fmla="*/ 115 w 142"/>
                  <a:gd name="T17" fmla="*/ 141 h 287"/>
                  <a:gd name="T18" fmla="*/ 133 w 142"/>
                  <a:gd name="T19" fmla="*/ 110 h 287"/>
                  <a:gd name="T20" fmla="*/ 142 w 142"/>
                  <a:gd name="T21" fmla="*/ 72 h 287"/>
                  <a:gd name="T22" fmla="*/ 141 w 142"/>
                  <a:gd name="T23" fmla="*/ 53 h 287"/>
                  <a:gd name="T24" fmla="*/ 139 w 142"/>
                  <a:gd name="T25" fmla="*/ 48 h 287"/>
                  <a:gd name="T26" fmla="*/ 137 w 142"/>
                  <a:gd name="T27" fmla="*/ 46 h 287"/>
                  <a:gd name="T28" fmla="*/ 126 w 142"/>
                  <a:gd name="T29" fmla="*/ 27 h 287"/>
                  <a:gd name="T30" fmla="*/ 106 w 142"/>
                  <a:gd name="T31" fmla="*/ 10 h 287"/>
                  <a:gd name="T32" fmla="*/ 68 w 142"/>
                  <a:gd name="T33" fmla="*/ 0 h 287"/>
                  <a:gd name="T34" fmla="*/ 41 w 142"/>
                  <a:gd name="T35" fmla="*/ 5 h 287"/>
                  <a:gd name="T36" fmla="*/ 17 w 142"/>
                  <a:gd name="T37" fmla="*/ 18 h 287"/>
                  <a:gd name="T38" fmla="*/ 4 w 142"/>
                  <a:gd name="T39" fmla="*/ 38 h 287"/>
                  <a:gd name="T40" fmla="*/ 0 w 142"/>
                  <a:gd name="T41" fmla="*/ 57 h 287"/>
                  <a:gd name="T42" fmla="*/ 6 w 142"/>
                  <a:gd name="T43" fmla="*/ 89 h 287"/>
                  <a:gd name="T44" fmla="*/ 12 w 142"/>
                  <a:gd name="T45" fmla="*/ 100 h 287"/>
                  <a:gd name="T46" fmla="*/ 22 w 142"/>
                  <a:gd name="T47" fmla="*/ 103 h 287"/>
                  <a:gd name="T48" fmla="*/ 28 w 142"/>
                  <a:gd name="T49" fmla="*/ 95 h 287"/>
                  <a:gd name="T50" fmla="*/ 30 w 142"/>
                  <a:gd name="T51" fmla="*/ 73 h 287"/>
                  <a:gd name="T52" fmla="*/ 35 w 142"/>
                  <a:gd name="T53" fmla="*/ 53 h 287"/>
                  <a:gd name="T54" fmla="*/ 38 w 142"/>
                  <a:gd name="T55" fmla="*/ 49 h 287"/>
                  <a:gd name="T56" fmla="*/ 47 w 142"/>
                  <a:gd name="T57" fmla="*/ 42 h 287"/>
                  <a:gd name="T58" fmla="*/ 58 w 142"/>
                  <a:gd name="T59" fmla="*/ 38 h 287"/>
                  <a:gd name="T60" fmla="*/ 80 w 142"/>
                  <a:gd name="T61" fmla="*/ 40 h 287"/>
                  <a:gd name="T62" fmla="*/ 91 w 142"/>
                  <a:gd name="T63" fmla="*/ 46 h 287"/>
                  <a:gd name="T64" fmla="*/ 101 w 142"/>
                  <a:gd name="T65" fmla="*/ 59 h 287"/>
                  <a:gd name="T66" fmla="*/ 101 w 142"/>
                  <a:gd name="T67" fmla="*/ 61 h 287"/>
                  <a:gd name="T68" fmla="*/ 101 w 142"/>
                  <a:gd name="T69" fmla="*/ 62 h 287"/>
                  <a:gd name="T70" fmla="*/ 101 w 142"/>
                  <a:gd name="T71" fmla="*/ 83 h 287"/>
                  <a:gd name="T72" fmla="*/ 91 w 142"/>
                  <a:gd name="T73" fmla="*/ 110 h 287"/>
                  <a:gd name="T74" fmla="*/ 69 w 142"/>
                  <a:gd name="T75" fmla="*/ 143 h 287"/>
                  <a:gd name="T76" fmla="*/ 58 w 142"/>
                  <a:gd name="T77" fmla="*/ 155 h 287"/>
                  <a:gd name="T78" fmla="*/ 39 w 142"/>
                  <a:gd name="T79" fmla="*/ 181 h 287"/>
                  <a:gd name="T80" fmla="*/ 33 w 142"/>
                  <a:gd name="T81" fmla="*/ 198 h 287"/>
                  <a:gd name="T82" fmla="*/ 36 w 142"/>
                  <a:gd name="T83" fmla="*/ 211 h 287"/>
                  <a:gd name="T84" fmla="*/ 44 w 142"/>
                  <a:gd name="T85" fmla="*/ 214 h 287"/>
                  <a:gd name="T86" fmla="*/ 61 w 142"/>
                  <a:gd name="T87" fmla="*/ 197 h 287"/>
                  <a:gd name="T88" fmla="*/ 80 w 142"/>
                  <a:gd name="T89" fmla="*/ 181 h 287"/>
                  <a:gd name="T90" fmla="*/ 84 w 142"/>
                  <a:gd name="T91" fmla="*/ 17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2" h="287">
                    <a:moveTo>
                      <a:pt x="42" y="242"/>
                    </a:moveTo>
                    <a:lnTo>
                      <a:pt x="42" y="242"/>
                    </a:lnTo>
                    <a:lnTo>
                      <a:pt x="50" y="246"/>
                    </a:lnTo>
                    <a:lnTo>
                      <a:pt x="57" y="250"/>
                    </a:lnTo>
                    <a:lnTo>
                      <a:pt x="60" y="258"/>
                    </a:lnTo>
                    <a:lnTo>
                      <a:pt x="61" y="266"/>
                    </a:lnTo>
                    <a:lnTo>
                      <a:pt x="61" y="266"/>
                    </a:lnTo>
                    <a:lnTo>
                      <a:pt x="58" y="276"/>
                    </a:lnTo>
                    <a:lnTo>
                      <a:pt x="53" y="282"/>
                    </a:lnTo>
                    <a:lnTo>
                      <a:pt x="46" y="285"/>
                    </a:lnTo>
                    <a:lnTo>
                      <a:pt x="38" y="287"/>
                    </a:lnTo>
                    <a:lnTo>
                      <a:pt x="38" y="287"/>
                    </a:lnTo>
                    <a:lnTo>
                      <a:pt x="30" y="284"/>
                    </a:lnTo>
                    <a:lnTo>
                      <a:pt x="23" y="279"/>
                    </a:lnTo>
                    <a:lnTo>
                      <a:pt x="19" y="271"/>
                    </a:lnTo>
                    <a:lnTo>
                      <a:pt x="19" y="263"/>
                    </a:lnTo>
                    <a:lnTo>
                      <a:pt x="19" y="263"/>
                    </a:lnTo>
                    <a:lnTo>
                      <a:pt x="20" y="254"/>
                    </a:lnTo>
                    <a:lnTo>
                      <a:pt x="27" y="247"/>
                    </a:lnTo>
                    <a:lnTo>
                      <a:pt x="33" y="244"/>
                    </a:lnTo>
                    <a:lnTo>
                      <a:pt x="42" y="242"/>
                    </a:lnTo>
                    <a:lnTo>
                      <a:pt x="42" y="242"/>
                    </a:lnTo>
                    <a:close/>
                    <a:moveTo>
                      <a:pt x="84" y="179"/>
                    </a:moveTo>
                    <a:lnTo>
                      <a:pt x="84" y="179"/>
                    </a:lnTo>
                    <a:lnTo>
                      <a:pt x="95" y="167"/>
                    </a:lnTo>
                    <a:lnTo>
                      <a:pt x="106" y="154"/>
                    </a:lnTo>
                    <a:lnTo>
                      <a:pt x="115" y="141"/>
                    </a:lnTo>
                    <a:lnTo>
                      <a:pt x="125" y="127"/>
                    </a:lnTo>
                    <a:lnTo>
                      <a:pt x="125" y="127"/>
                    </a:lnTo>
                    <a:lnTo>
                      <a:pt x="133" y="110"/>
                    </a:lnTo>
                    <a:lnTo>
                      <a:pt x="139" y="91"/>
                    </a:lnTo>
                    <a:lnTo>
                      <a:pt x="139" y="91"/>
                    </a:lnTo>
                    <a:lnTo>
                      <a:pt x="142" y="72"/>
                    </a:lnTo>
                    <a:lnTo>
                      <a:pt x="142" y="62"/>
                    </a:lnTo>
                    <a:lnTo>
                      <a:pt x="141" y="53"/>
                    </a:lnTo>
                    <a:lnTo>
                      <a:pt x="141" y="53"/>
                    </a:lnTo>
                    <a:lnTo>
                      <a:pt x="139" y="49"/>
                    </a:lnTo>
                    <a:lnTo>
                      <a:pt x="139" y="49"/>
                    </a:lnTo>
                    <a:lnTo>
                      <a:pt x="139" y="48"/>
                    </a:lnTo>
                    <a:lnTo>
                      <a:pt x="139" y="48"/>
                    </a:lnTo>
                    <a:lnTo>
                      <a:pt x="137" y="46"/>
                    </a:lnTo>
                    <a:lnTo>
                      <a:pt x="137" y="46"/>
                    </a:lnTo>
                    <a:lnTo>
                      <a:pt x="133" y="3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17" y="16"/>
                    </a:lnTo>
                    <a:lnTo>
                      <a:pt x="106" y="10"/>
                    </a:lnTo>
                    <a:lnTo>
                      <a:pt x="106" y="10"/>
                    </a:lnTo>
                    <a:lnTo>
                      <a:pt x="93" y="4"/>
                    </a:lnTo>
                    <a:lnTo>
                      <a:pt x="80" y="0"/>
                    </a:lnTo>
                    <a:lnTo>
                      <a:pt x="68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41" y="5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17" y="18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1" y="48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73"/>
                    </a:lnTo>
                    <a:lnTo>
                      <a:pt x="6" y="89"/>
                    </a:lnTo>
                    <a:lnTo>
                      <a:pt x="6" y="89"/>
                    </a:lnTo>
                    <a:lnTo>
                      <a:pt x="9" y="95"/>
                    </a:lnTo>
                    <a:lnTo>
                      <a:pt x="12" y="100"/>
                    </a:lnTo>
                    <a:lnTo>
                      <a:pt x="17" y="103"/>
                    </a:lnTo>
                    <a:lnTo>
                      <a:pt x="20" y="103"/>
                    </a:lnTo>
                    <a:lnTo>
                      <a:pt x="22" y="103"/>
                    </a:lnTo>
                    <a:lnTo>
                      <a:pt x="22" y="103"/>
                    </a:lnTo>
                    <a:lnTo>
                      <a:pt x="27" y="100"/>
                    </a:lnTo>
                    <a:lnTo>
                      <a:pt x="28" y="95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30" y="73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5" y="53"/>
                    </a:lnTo>
                    <a:lnTo>
                      <a:pt x="35" y="53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41" y="45"/>
                    </a:lnTo>
                    <a:lnTo>
                      <a:pt x="47" y="42"/>
                    </a:lnTo>
                    <a:lnTo>
                      <a:pt x="47" y="42"/>
                    </a:lnTo>
                    <a:lnTo>
                      <a:pt x="52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66" y="37"/>
                    </a:lnTo>
                    <a:lnTo>
                      <a:pt x="72" y="38"/>
                    </a:lnTo>
                    <a:lnTo>
                      <a:pt x="80" y="40"/>
                    </a:lnTo>
                    <a:lnTo>
                      <a:pt x="87" y="43"/>
                    </a:lnTo>
                    <a:lnTo>
                      <a:pt x="87" y="43"/>
                    </a:lnTo>
                    <a:lnTo>
                      <a:pt x="91" y="46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101" y="59"/>
                    </a:lnTo>
                    <a:lnTo>
                      <a:pt x="101" y="59"/>
                    </a:lnTo>
                    <a:lnTo>
                      <a:pt x="101" y="61"/>
                    </a:lnTo>
                    <a:lnTo>
                      <a:pt x="101" y="61"/>
                    </a:lnTo>
                    <a:lnTo>
                      <a:pt x="101" y="61"/>
                    </a:lnTo>
                    <a:lnTo>
                      <a:pt x="101" y="61"/>
                    </a:lnTo>
                    <a:lnTo>
                      <a:pt x="101" y="62"/>
                    </a:lnTo>
                    <a:lnTo>
                      <a:pt x="101" y="62"/>
                    </a:lnTo>
                    <a:lnTo>
                      <a:pt x="103" y="73"/>
                    </a:lnTo>
                    <a:lnTo>
                      <a:pt x="101" y="83"/>
                    </a:lnTo>
                    <a:lnTo>
                      <a:pt x="101" y="83"/>
                    </a:lnTo>
                    <a:lnTo>
                      <a:pt x="96" y="97"/>
                    </a:lnTo>
                    <a:lnTo>
                      <a:pt x="91" y="110"/>
                    </a:lnTo>
                    <a:lnTo>
                      <a:pt x="91" y="110"/>
                    </a:lnTo>
                    <a:lnTo>
                      <a:pt x="77" y="133"/>
                    </a:lnTo>
                    <a:lnTo>
                      <a:pt x="69" y="143"/>
                    </a:lnTo>
                    <a:lnTo>
                      <a:pt x="60" y="154"/>
                    </a:lnTo>
                    <a:lnTo>
                      <a:pt x="60" y="154"/>
                    </a:lnTo>
                    <a:lnTo>
                      <a:pt x="58" y="155"/>
                    </a:lnTo>
                    <a:lnTo>
                      <a:pt x="58" y="155"/>
                    </a:lnTo>
                    <a:lnTo>
                      <a:pt x="47" y="168"/>
                    </a:lnTo>
                    <a:lnTo>
                      <a:pt x="39" y="181"/>
                    </a:lnTo>
                    <a:lnTo>
                      <a:pt x="39" y="181"/>
                    </a:lnTo>
                    <a:lnTo>
                      <a:pt x="36" y="189"/>
                    </a:lnTo>
                    <a:lnTo>
                      <a:pt x="33" y="198"/>
                    </a:lnTo>
                    <a:lnTo>
                      <a:pt x="33" y="205"/>
                    </a:lnTo>
                    <a:lnTo>
                      <a:pt x="35" y="208"/>
                    </a:lnTo>
                    <a:lnTo>
                      <a:pt x="36" y="211"/>
                    </a:lnTo>
                    <a:lnTo>
                      <a:pt x="41" y="214"/>
                    </a:lnTo>
                    <a:lnTo>
                      <a:pt x="41" y="214"/>
                    </a:lnTo>
                    <a:lnTo>
                      <a:pt x="44" y="214"/>
                    </a:lnTo>
                    <a:lnTo>
                      <a:pt x="46" y="212"/>
                    </a:lnTo>
                    <a:lnTo>
                      <a:pt x="52" y="208"/>
                    </a:lnTo>
                    <a:lnTo>
                      <a:pt x="61" y="197"/>
                    </a:lnTo>
                    <a:lnTo>
                      <a:pt x="61" y="197"/>
                    </a:lnTo>
                    <a:lnTo>
                      <a:pt x="71" y="189"/>
                    </a:lnTo>
                    <a:lnTo>
                      <a:pt x="80" y="181"/>
                    </a:lnTo>
                    <a:lnTo>
                      <a:pt x="80" y="181"/>
                    </a:lnTo>
                    <a:lnTo>
                      <a:pt x="84" y="179"/>
                    </a:lnTo>
                    <a:lnTo>
                      <a:pt x="84" y="179"/>
                    </a:lnTo>
                    <a:close/>
                  </a:path>
                </a:pathLst>
              </a:custGeom>
              <a:solidFill>
                <a:srgbClr val="FFF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6" name="Freeform 64"/>
              <p:cNvSpPr>
                <a:spLocks noEditPoints="1"/>
              </p:cNvSpPr>
              <p:nvPr/>
            </p:nvSpPr>
            <p:spPr bwMode="auto">
              <a:xfrm>
                <a:off x="3670" y="2707"/>
                <a:ext cx="73" cy="142"/>
              </a:xfrm>
              <a:custGeom>
                <a:avLst/>
                <a:gdLst>
                  <a:gd name="T0" fmla="*/ 124 w 148"/>
                  <a:gd name="T1" fmla="*/ 240 h 283"/>
                  <a:gd name="T2" fmla="*/ 141 w 148"/>
                  <a:gd name="T3" fmla="*/ 255 h 283"/>
                  <a:gd name="T4" fmla="*/ 141 w 148"/>
                  <a:gd name="T5" fmla="*/ 272 h 283"/>
                  <a:gd name="T6" fmla="*/ 127 w 148"/>
                  <a:gd name="T7" fmla="*/ 281 h 283"/>
                  <a:gd name="T8" fmla="*/ 105 w 148"/>
                  <a:gd name="T9" fmla="*/ 275 h 283"/>
                  <a:gd name="T10" fmla="*/ 100 w 148"/>
                  <a:gd name="T11" fmla="*/ 259 h 283"/>
                  <a:gd name="T12" fmla="*/ 114 w 148"/>
                  <a:gd name="T13" fmla="*/ 240 h 283"/>
                  <a:gd name="T14" fmla="*/ 129 w 148"/>
                  <a:gd name="T15" fmla="*/ 166 h 283"/>
                  <a:gd name="T16" fmla="*/ 144 w 148"/>
                  <a:gd name="T17" fmla="*/ 118 h 283"/>
                  <a:gd name="T18" fmla="*/ 148 w 148"/>
                  <a:gd name="T19" fmla="*/ 82 h 283"/>
                  <a:gd name="T20" fmla="*/ 141 w 148"/>
                  <a:gd name="T21" fmla="*/ 44 h 283"/>
                  <a:gd name="T22" fmla="*/ 132 w 148"/>
                  <a:gd name="T23" fmla="*/ 27 h 283"/>
                  <a:gd name="T24" fmla="*/ 129 w 148"/>
                  <a:gd name="T25" fmla="*/ 24 h 283"/>
                  <a:gd name="T26" fmla="*/ 127 w 148"/>
                  <a:gd name="T27" fmla="*/ 22 h 283"/>
                  <a:gd name="T28" fmla="*/ 110 w 148"/>
                  <a:gd name="T29" fmla="*/ 8 h 283"/>
                  <a:gd name="T30" fmla="*/ 83 w 148"/>
                  <a:gd name="T31" fmla="*/ 0 h 283"/>
                  <a:gd name="T32" fmla="*/ 45 w 148"/>
                  <a:gd name="T33" fmla="*/ 6 h 283"/>
                  <a:gd name="T34" fmla="*/ 21 w 148"/>
                  <a:gd name="T35" fmla="*/ 20 h 283"/>
                  <a:gd name="T36" fmla="*/ 5 w 148"/>
                  <a:gd name="T37" fmla="*/ 43 h 283"/>
                  <a:gd name="T38" fmla="*/ 0 w 148"/>
                  <a:gd name="T39" fmla="*/ 66 h 283"/>
                  <a:gd name="T40" fmla="*/ 4 w 148"/>
                  <a:gd name="T41" fmla="*/ 85 h 283"/>
                  <a:gd name="T42" fmla="*/ 23 w 148"/>
                  <a:gd name="T43" fmla="*/ 114 h 283"/>
                  <a:gd name="T44" fmla="*/ 32 w 148"/>
                  <a:gd name="T45" fmla="*/ 120 h 283"/>
                  <a:gd name="T46" fmla="*/ 43 w 148"/>
                  <a:gd name="T47" fmla="*/ 118 h 283"/>
                  <a:gd name="T48" fmla="*/ 45 w 148"/>
                  <a:gd name="T49" fmla="*/ 109 h 283"/>
                  <a:gd name="T50" fmla="*/ 37 w 148"/>
                  <a:gd name="T51" fmla="*/ 88 h 283"/>
                  <a:gd name="T52" fmla="*/ 35 w 148"/>
                  <a:gd name="T53" fmla="*/ 68 h 283"/>
                  <a:gd name="T54" fmla="*/ 35 w 148"/>
                  <a:gd name="T55" fmla="*/ 63 h 283"/>
                  <a:gd name="T56" fmla="*/ 42 w 148"/>
                  <a:gd name="T57" fmla="*/ 54 h 283"/>
                  <a:gd name="T58" fmla="*/ 51 w 148"/>
                  <a:gd name="T59" fmla="*/ 44 h 283"/>
                  <a:gd name="T60" fmla="*/ 72 w 148"/>
                  <a:gd name="T61" fmla="*/ 39 h 283"/>
                  <a:gd name="T62" fmla="*/ 84 w 148"/>
                  <a:gd name="T63" fmla="*/ 41 h 283"/>
                  <a:gd name="T64" fmla="*/ 99 w 148"/>
                  <a:gd name="T65" fmla="*/ 49 h 283"/>
                  <a:gd name="T66" fmla="*/ 99 w 148"/>
                  <a:gd name="T67" fmla="*/ 49 h 283"/>
                  <a:gd name="T68" fmla="*/ 100 w 148"/>
                  <a:gd name="T69" fmla="*/ 50 h 283"/>
                  <a:gd name="T70" fmla="*/ 106 w 148"/>
                  <a:gd name="T71" fmla="*/ 69 h 283"/>
                  <a:gd name="T72" fmla="*/ 108 w 148"/>
                  <a:gd name="T73" fmla="*/ 98 h 283"/>
                  <a:gd name="T74" fmla="*/ 102 w 148"/>
                  <a:gd name="T75" fmla="*/ 137 h 283"/>
                  <a:gd name="T76" fmla="*/ 97 w 148"/>
                  <a:gd name="T77" fmla="*/ 153 h 283"/>
                  <a:gd name="T78" fmla="*/ 89 w 148"/>
                  <a:gd name="T79" fmla="*/ 185 h 283"/>
                  <a:gd name="T80" fmla="*/ 91 w 148"/>
                  <a:gd name="T81" fmla="*/ 202 h 283"/>
                  <a:gd name="T82" fmla="*/ 97 w 148"/>
                  <a:gd name="T83" fmla="*/ 213 h 283"/>
                  <a:gd name="T84" fmla="*/ 105 w 148"/>
                  <a:gd name="T85" fmla="*/ 213 h 283"/>
                  <a:gd name="T86" fmla="*/ 114 w 148"/>
                  <a:gd name="T87" fmla="*/ 190 h 283"/>
                  <a:gd name="T88" fmla="*/ 125 w 148"/>
                  <a:gd name="T89" fmla="*/ 169 h 283"/>
                  <a:gd name="T90" fmla="*/ 129 w 148"/>
                  <a:gd name="T91" fmla="*/ 16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283">
                    <a:moveTo>
                      <a:pt x="114" y="240"/>
                    </a:moveTo>
                    <a:lnTo>
                      <a:pt x="114" y="240"/>
                    </a:lnTo>
                    <a:lnTo>
                      <a:pt x="124" y="240"/>
                    </a:lnTo>
                    <a:lnTo>
                      <a:pt x="132" y="242"/>
                    </a:lnTo>
                    <a:lnTo>
                      <a:pt x="138" y="247"/>
                    </a:lnTo>
                    <a:lnTo>
                      <a:pt x="141" y="255"/>
                    </a:lnTo>
                    <a:lnTo>
                      <a:pt x="141" y="255"/>
                    </a:lnTo>
                    <a:lnTo>
                      <a:pt x="143" y="264"/>
                    </a:lnTo>
                    <a:lnTo>
                      <a:pt x="141" y="272"/>
                    </a:lnTo>
                    <a:lnTo>
                      <a:pt x="135" y="278"/>
                    </a:lnTo>
                    <a:lnTo>
                      <a:pt x="127" y="281"/>
                    </a:lnTo>
                    <a:lnTo>
                      <a:pt x="127" y="281"/>
                    </a:lnTo>
                    <a:lnTo>
                      <a:pt x="119" y="283"/>
                    </a:lnTo>
                    <a:lnTo>
                      <a:pt x="111" y="280"/>
                    </a:lnTo>
                    <a:lnTo>
                      <a:pt x="105" y="275"/>
                    </a:lnTo>
                    <a:lnTo>
                      <a:pt x="100" y="267"/>
                    </a:lnTo>
                    <a:lnTo>
                      <a:pt x="100" y="267"/>
                    </a:lnTo>
                    <a:lnTo>
                      <a:pt x="100" y="259"/>
                    </a:lnTo>
                    <a:lnTo>
                      <a:pt x="102" y="251"/>
                    </a:lnTo>
                    <a:lnTo>
                      <a:pt x="106" y="245"/>
                    </a:lnTo>
                    <a:lnTo>
                      <a:pt x="114" y="240"/>
                    </a:lnTo>
                    <a:lnTo>
                      <a:pt x="114" y="240"/>
                    </a:lnTo>
                    <a:close/>
                    <a:moveTo>
                      <a:pt x="129" y="166"/>
                    </a:moveTo>
                    <a:lnTo>
                      <a:pt x="129" y="166"/>
                    </a:lnTo>
                    <a:lnTo>
                      <a:pt x="135" y="150"/>
                    </a:lnTo>
                    <a:lnTo>
                      <a:pt x="140" y="134"/>
                    </a:lnTo>
                    <a:lnTo>
                      <a:pt x="144" y="118"/>
                    </a:lnTo>
                    <a:lnTo>
                      <a:pt x="146" y="101"/>
                    </a:lnTo>
                    <a:lnTo>
                      <a:pt x="146" y="101"/>
                    </a:lnTo>
                    <a:lnTo>
                      <a:pt x="148" y="82"/>
                    </a:lnTo>
                    <a:lnTo>
                      <a:pt x="146" y="63"/>
                    </a:lnTo>
                    <a:lnTo>
                      <a:pt x="146" y="63"/>
                    </a:lnTo>
                    <a:lnTo>
                      <a:pt x="141" y="44"/>
                    </a:lnTo>
                    <a:lnTo>
                      <a:pt x="137" y="36"/>
                    </a:lnTo>
                    <a:lnTo>
                      <a:pt x="132" y="27"/>
                    </a:lnTo>
                    <a:lnTo>
                      <a:pt x="132" y="27"/>
                    </a:lnTo>
                    <a:lnTo>
                      <a:pt x="130" y="25"/>
                    </a:lnTo>
                    <a:lnTo>
                      <a:pt x="130" y="25"/>
                    </a:lnTo>
                    <a:lnTo>
                      <a:pt x="129" y="24"/>
                    </a:lnTo>
                    <a:lnTo>
                      <a:pt x="129" y="24"/>
                    </a:lnTo>
                    <a:lnTo>
                      <a:pt x="127" y="22"/>
                    </a:lnTo>
                    <a:lnTo>
                      <a:pt x="127" y="22"/>
                    </a:lnTo>
                    <a:lnTo>
                      <a:pt x="119" y="14"/>
                    </a:lnTo>
                    <a:lnTo>
                      <a:pt x="110" y="8"/>
                    </a:lnTo>
                    <a:lnTo>
                      <a:pt x="110" y="8"/>
                    </a:lnTo>
                    <a:lnTo>
                      <a:pt x="97" y="3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68" y="0"/>
                    </a:lnTo>
                    <a:lnTo>
                      <a:pt x="56" y="3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1" y="20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5" y="43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76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12" y="99"/>
                    </a:lnTo>
                    <a:lnTo>
                      <a:pt x="23" y="114"/>
                    </a:lnTo>
                    <a:lnTo>
                      <a:pt x="23" y="114"/>
                    </a:lnTo>
                    <a:lnTo>
                      <a:pt x="27" y="117"/>
                    </a:lnTo>
                    <a:lnTo>
                      <a:pt x="32" y="120"/>
                    </a:lnTo>
                    <a:lnTo>
                      <a:pt x="38" y="122"/>
                    </a:lnTo>
                    <a:lnTo>
                      <a:pt x="40" y="120"/>
                    </a:lnTo>
                    <a:lnTo>
                      <a:pt x="43" y="118"/>
                    </a:lnTo>
                    <a:lnTo>
                      <a:pt x="43" y="118"/>
                    </a:lnTo>
                    <a:lnTo>
                      <a:pt x="45" y="115"/>
                    </a:lnTo>
                    <a:lnTo>
                      <a:pt x="45" y="109"/>
                    </a:lnTo>
                    <a:lnTo>
                      <a:pt x="42" y="99"/>
                    </a:lnTo>
                    <a:lnTo>
                      <a:pt x="42" y="99"/>
                    </a:lnTo>
                    <a:lnTo>
                      <a:pt x="37" y="88"/>
                    </a:lnTo>
                    <a:lnTo>
                      <a:pt x="35" y="77"/>
                    </a:lnTo>
                    <a:lnTo>
                      <a:pt x="35" y="77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5" y="63"/>
                    </a:lnTo>
                    <a:lnTo>
                      <a:pt x="35" y="63"/>
                    </a:lnTo>
                    <a:lnTo>
                      <a:pt x="38" y="58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6" y="49"/>
                    </a:lnTo>
                    <a:lnTo>
                      <a:pt x="51" y="44"/>
                    </a:lnTo>
                    <a:lnTo>
                      <a:pt x="51" y="44"/>
                    </a:lnTo>
                    <a:lnTo>
                      <a:pt x="57" y="41"/>
                    </a:lnTo>
                    <a:lnTo>
                      <a:pt x="65" y="39"/>
                    </a:lnTo>
                    <a:lnTo>
                      <a:pt x="72" y="39"/>
                    </a:lnTo>
                    <a:lnTo>
                      <a:pt x="80" y="39"/>
                    </a:lnTo>
                    <a:lnTo>
                      <a:pt x="80" y="39"/>
                    </a:lnTo>
                    <a:lnTo>
                      <a:pt x="84" y="41"/>
                    </a:lnTo>
                    <a:lnTo>
                      <a:pt x="91" y="43"/>
                    </a:lnTo>
                    <a:lnTo>
                      <a:pt x="91" y="43"/>
                    </a:lnTo>
                    <a:lnTo>
                      <a:pt x="99" y="49"/>
                    </a:lnTo>
                    <a:lnTo>
                      <a:pt x="99" y="49"/>
                    </a:lnTo>
                    <a:lnTo>
                      <a:pt x="99" y="49"/>
                    </a:lnTo>
                    <a:lnTo>
                      <a:pt x="99" y="49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100" y="50"/>
                    </a:lnTo>
                    <a:lnTo>
                      <a:pt x="100" y="50"/>
                    </a:lnTo>
                    <a:lnTo>
                      <a:pt x="105" y="60"/>
                    </a:lnTo>
                    <a:lnTo>
                      <a:pt x="106" y="69"/>
                    </a:lnTo>
                    <a:lnTo>
                      <a:pt x="106" y="69"/>
                    </a:lnTo>
                    <a:lnTo>
                      <a:pt x="108" y="84"/>
                    </a:lnTo>
                    <a:lnTo>
                      <a:pt x="108" y="98"/>
                    </a:lnTo>
                    <a:lnTo>
                      <a:pt x="108" y="98"/>
                    </a:lnTo>
                    <a:lnTo>
                      <a:pt x="105" y="125"/>
                    </a:lnTo>
                    <a:lnTo>
                      <a:pt x="102" y="137"/>
                    </a:lnTo>
                    <a:lnTo>
                      <a:pt x="97" y="150"/>
                    </a:lnTo>
                    <a:lnTo>
                      <a:pt x="97" y="150"/>
                    </a:lnTo>
                    <a:lnTo>
                      <a:pt x="97" y="153"/>
                    </a:lnTo>
                    <a:lnTo>
                      <a:pt x="97" y="153"/>
                    </a:lnTo>
                    <a:lnTo>
                      <a:pt x="91" y="169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89" y="193"/>
                    </a:lnTo>
                    <a:lnTo>
                      <a:pt x="91" y="202"/>
                    </a:lnTo>
                    <a:lnTo>
                      <a:pt x="92" y="207"/>
                    </a:lnTo>
                    <a:lnTo>
                      <a:pt x="94" y="212"/>
                    </a:lnTo>
                    <a:lnTo>
                      <a:pt x="97" y="213"/>
                    </a:lnTo>
                    <a:lnTo>
                      <a:pt x="102" y="213"/>
                    </a:lnTo>
                    <a:lnTo>
                      <a:pt x="102" y="213"/>
                    </a:lnTo>
                    <a:lnTo>
                      <a:pt x="105" y="213"/>
                    </a:lnTo>
                    <a:lnTo>
                      <a:pt x="106" y="210"/>
                    </a:lnTo>
                    <a:lnTo>
                      <a:pt x="111" y="204"/>
                    </a:lnTo>
                    <a:lnTo>
                      <a:pt x="114" y="190"/>
                    </a:lnTo>
                    <a:lnTo>
                      <a:pt x="114" y="190"/>
                    </a:lnTo>
                    <a:lnTo>
                      <a:pt x="121" y="179"/>
                    </a:lnTo>
                    <a:lnTo>
                      <a:pt x="125" y="169"/>
                    </a:lnTo>
                    <a:lnTo>
                      <a:pt x="125" y="169"/>
                    </a:lnTo>
                    <a:lnTo>
                      <a:pt x="129" y="166"/>
                    </a:lnTo>
                    <a:lnTo>
                      <a:pt x="129" y="166"/>
                    </a:lnTo>
                    <a:close/>
                  </a:path>
                </a:pathLst>
              </a:custGeom>
              <a:solidFill>
                <a:srgbClr val="FFF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83" name="Group 90"/>
            <p:cNvGrpSpPr>
              <a:grpSpLocks noChangeAspect="1"/>
            </p:cNvGrpSpPr>
            <p:nvPr/>
          </p:nvGrpSpPr>
          <p:grpSpPr bwMode="auto">
            <a:xfrm rot="20350594">
              <a:off x="4227379" y="3315165"/>
              <a:ext cx="365258" cy="374848"/>
              <a:chOff x="2243" y="2513"/>
              <a:chExt cx="419" cy="430"/>
            </a:xfrm>
          </p:grpSpPr>
          <p:sp>
            <p:nvSpPr>
              <p:cNvPr id="84" name="Freeform 94"/>
              <p:cNvSpPr>
                <a:spLocks/>
              </p:cNvSpPr>
              <p:nvPr/>
            </p:nvSpPr>
            <p:spPr bwMode="auto">
              <a:xfrm>
                <a:off x="2248" y="2513"/>
                <a:ext cx="414" cy="338"/>
              </a:xfrm>
              <a:custGeom>
                <a:avLst/>
                <a:gdLst>
                  <a:gd name="T0" fmla="*/ 31 w 414"/>
                  <a:gd name="T1" fmla="*/ 147 h 338"/>
                  <a:gd name="T2" fmla="*/ 22 w 414"/>
                  <a:gd name="T3" fmla="*/ 147 h 338"/>
                  <a:gd name="T4" fmla="*/ 13 w 414"/>
                  <a:gd name="T5" fmla="*/ 155 h 338"/>
                  <a:gd name="T6" fmla="*/ 5 w 414"/>
                  <a:gd name="T7" fmla="*/ 168 h 338"/>
                  <a:gd name="T8" fmla="*/ 1 w 414"/>
                  <a:gd name="T9" fmla="*/ 185 h 338"/>
                  <a:gd name="T10" fmla="*/ 0 w 414"/>
                  <a:gd name="T11" fmla="*/ 203 h 338"/>
                  <a:gd name="T12" fmla="*/ 3 w 414"/>
                  <a:gd name="T13" fmla="*/ 222 h 338"/>
                  <a:gd name="T14" fmla="*/ 13 w 414"/>
                  <a:gd name="T15" fmla="*/ 240 h 338"/>
                  <a:gd name="T16" fmla="*/ 31 w 414"/>
                  <a:gd name="T17" fmla="*/ 255 h 338"/>
                  <a:gd name="T18" fmla="*/ 30 w 414"/>
                  <a:gd name="T19" fmla="*/ 262 h 338"/>
                  <a:gd name="T20" fmla="*/ 31 w 414"/>
                  <a:gd name="T21" fmla="*/ 276 h 338"/>
                  <a:gd name="T22" fmla="*/ 38 w 414"/>
                  <a:gd name="T23" fmla="*/ 288 h 338"/>
                  <a:gd name="T24" fmla="*/ 49 w 414"/>
                  <a:gd name="T25" fmla="*/ 300 h 338"/>
                  <a:gd name="T26" fmla="*/ 71 w 414"/>
                  <a:gd name="T27" fmla="*/ 315 h 338"/>
                  <a:gd name="T28" fmla="*/ 112 w 414"/>
                  <a:gd name="T29" fmla="*/ 329 h 338"/>
                  <a:gd name="T30" fmla="*/ 134 w 414"/>
                  <a:gd name="T31" fmla="*/ 334 h 338"/>
                  <a:gd name="T32" fmla="*/ 166 w 414"/>
                  <a:gd name="T33" fmla="*/ 337 h 338"/>
                  <a:gd name="T34" fmla="*/ 203 w 414"/>
                  <a:gd name="T35" fmla="*/ 337 h 338"/>
                  <a:gd name="T36" fmla="*/ 244 w 414"/>
                  <a:gd name="T37" fmla="*/ 333 h 338"/>
                  <a:gd name="T38" fmla="*/ 285 w 414"/>
                  <a:gd name="T39" fmla="*/ 324 h 338"/>
                  <a:gd name="T40" fmla="*/ 324 w 414"/>
                  <a:gd name="T41" fmla="*/ 309 h 338"/>
                  <a:gd name="T42" fmla="*/ 348 w 414"/>
                  <a:gd name="T43" fmla="*/ 294 h 338"/>
                  <a:gd name="T44" fmla="*/ 362 w 414"/>
                  <a:gd name="T45" fmla="*/ 283 h 338"/>
                  <a:gd name="T46" fmla="*/ 372 w 414"/>
                  <a:gd name="T47" fmla="*/ 268 h 338"/>
                  <a:gd name="T48" fmla="*/ 380 w 414"/>
                  <a:gd name="T49" fmla="*/ 253 h 338"/>
                  <a:gd name="T50" fmla="*/ 383 w 414"/>
                  <a:gd name="T51" fmla="*/ 235 h 338"/>
                  <a:gd name="T52" fmla="*/ 384 w 414"/>
                  <a:gd name="T53" fmla="*/ 226 h 338"/>
                  <a:gd name="T54" fmla="*/ 394 w 414"/>
                  <a:gd name="T55" fmla="*/ 217 h 338"/>
                  <a:gd name="T56" fmla="*/ 406 w 414"/>
                  <a:gd name="T57" fmla="*/ 199 h 338"/>
                  <a:gd name="T58" fmla="*/ 413 w 414"/>
                  <a:gd name="T59" fmla="*/ 185 h 338"/>
                  <a:gd name="T60" fmla="*/ 414 w 414"/>
                  <a:gd name="T61" fmla="*/ 166 h 338"/>
                  <a:gd name="T62" fmla="*/ 410 w 414"/>
                  <a:gd name="T63" fmla="*/ 146 h 338"/>
                  <a:gd name="T64" fmla="*/ 397 w 414"/>
                  <a:gd name="T65" fmla="*/ 124 h 338"/>
                  <a:gd name="T66" fmla="*/ 386 w 414"/>
                  <a:gd name="T67" fmla="*/ 114 h 338"/>
                  <a:gd name="T68" fmla="*/ 387 w 414"/>
                  <a:gd name="T69" fmla="*/ 98 h 338"/>
                  <a:gd name="T70" fmla="*/ 381 w 414"/>
                  <a:gd name="T71" fmla="*/ 81 h 338"/>
                  <a:gd name="T72" fmla="*/ 372 w 414"/>
                  <a:gd name="T73" fmla="*/ 63 h 338"/>
                  <a:gd name="T74" fmla="*/ 357 w 414"/>
                  <a:gd name="T75" fmla="*/ 46 h 338"/>
                  <a:gd name="T76" fmla="*/ 339 w 414"/>
                  <a:gd name="T77" fmla="*/ 32 h 338"/>
                  <a:gd name="T78" fmla="*/ 317 w 414"/>
                  <a:gd name="T79" fmla="*/ 24 h 338"/>
                  <a:gd name="T80" fmla="*/ 293 w 414"/>
                  <a:gd name="T81" fmla="*/ 23 h 338"/>
                  <a:gd name="T82" fmla="*/ 266 w 414"/>
                  <a:gd name="T83" fmla="*/ 30 h 338"/>
                  <a:gd name="T84" fmla="*/ 261 w 414"/>
                  <a:gd name="T85" fmla="*/ 25 h 338"/>
                  <a:gd name="T86" fmla="*/ 250 w 414"/>
                  <a:gd name="T87" fmla="*/ 15 h 338"/>
                  <a:gd name="T88" fmla="*/ 234 w 414"/>
                  <a:gd name="T89" fmla="*/ 7 h 338"/>
                  <a:gd name="T90" fmla="*/ 216 w 414"/>
                  <a:gd name="T91" fmla="*/ 2 h 338"/>
                  <a:gd name="T92" fmla="*/ 195 w 414"/>
                  <a:gd name="T93" fmla="*/ 0 h 338"/>
                  <a:gd name="T94" fmla="*/ 174 w 414"/>
                  <a:gd name="T95" fmla="*/ 3 h 338"/>
                  <a:gd name="T96" fmla="*/ 152 w 414"/>
                  <a:gd name="T97" fmla="*/ 13 h 338"/>
                  <a:gd name="T98" fmla="*/ 131 w 414"/>
                  <a:gd name="T99" fmla="*/ 27 h 338"/>
                  <a:gd name="T100" fmla="*/ 120 w 414"/>
                  <a:gd name="T101" fmla="*/ 38 h 338"/>
                  <a:gd name="T102" fmla="*/ 97 w 414"/>
                  <a:gd name="T103" fmla="*/ 34 h 338"/>
                  <a:gd name="T104" fmla="*/ 76 w 414"/>
                  <a:gd name="T105" fmla="*/ 40 h 338"/>
                  <a:gd name="T106" fmla="*/ 56 w 414"/>
                  <a:gd name="T107" fmla="*/ 51 h 338"/>
                  <a:gd name="T108" fmla="*/ 41 w 414"/>
                  <a:gd name="T109" fmla="*/ 67 h 338"/>
                  <a:gd name="T110" fmla="*/ 29 w 414"/>
                  <a:gd name="T111" fmla="*/ 85 h 338"/>
                  <a:gd name="T112" fmla="*/ 23 w 414"/>
                  <a:gd name="T113" fmla="*/ 106 h 338"/>
                  <a:gd name="T114" fmla="*/ 23 w 414"/>
                  <a:gd name="T115" fmla="*/ 128 h 338"/>
                  <a:gd name="T116" fmla="*/ 31 w 414"/>
                  <a:gd name="T117" fmla="*/ 147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4" h="338">
                    <a:moveTo>
                      <a:pt x="31" y="147"/>
                    </a:moveTo>
                    <a:lnTo>
                      <a:pt x="31" y="147"/>
                    </a:lnTo>
                    <a:lnTo>
                      <a:pt x="27" y="146"/>
                    </a:lnTo>
                    <a:lnTo>
                      <a:pt x="22" y="147"/>
                    </a:lnTo>
                    <a:lnTo>
                      <a:pt x="18" y="150"/>
                    </a:lnTo>
                    <a:lnTo>
                      <a:pt x="13" y="155"/>
                    </a:lnTo>
                    <a:lnTo>
                      <a:pt x="9" y="161"/>
                    </a:lnTo>
                    <a:lnTo>
                      <a:pt x="5" y="168"/>
                    </a:lnTo>
                    <a:lnTo>
                      <a:pt x="2" y="175"/>
                    </a:lnTo>
                    <a:lnTo>
                      <a:pt x="1" y="185"/>
                    </a:lnTo>
                    <a:lnTo>
                      <a:pt x="0" y="194"/>
                    </a:lnTo>
                    <a:lnTo>
                      <a:pt x="0" y="203"/>
                    </a:lnTo>
                    <a:lnTo>
                      <a:pt x="1" y="213"/>
                    </a:lnTo>
                    <a:lnTo>
                      <a:pt x="3" y="222"/>
                    </a:lnTo>
                    <a:lnTo>
                      <a:pt x="8" y="231"/>
                    </a:lnTo>
                    <a:lnTo>
                      <a:pt x="13" y="240"/>
                    </a:lnTo>
                    <a:lnTo>
                      <a:pt x="21" y="248"/>
                    </a:lnTo>
                    <a:lnTo>
                      <a:pt x="31" y="255"/>
                    </a:lnTo>
                    <a:lnTo>
                      <a:pt x="31" y="255"/>
                    </a:lnTo>
                    <a:lnTo>
                      <a:pt x="30" y="262"/>
                    </a:lnTo>
                    <a:lnTo>
                      <a:pt x="30" y="269"/>
                    </a:lnTo>
                    <a:lnTo>
                      <a:pt x="31" y="276"/>
                    </a:lnTo>
                    <a:lnTo>
                      <a:pt x="34" y="283"/>
                    </a:lnTo>
                    <a:lnTo>
                      <a:pt x="38" y="288"/>
                    </a:lnTo>
                    <a:lnTo>
                      <a:pt x="43" y="294"/>
                    </a:lnTo>
                    <a:lnTo>
                      <a:pt x="49" y="300"/>
                    </a:lnTo>
                    <a:lnTo>
                      <a:pt x="55" y="305"/>
                    </a:lnTo>
                    <a:lnTo>
                      <a:pt x="71" y="315"/>
                    </a:lnTo>
                    <a:lnTo>
                      <a:pt x="91" y="322"/>
                    </a:lnTo>
                    <a:lnTo>
                      <a:pt x="112" y="329"/>
                    </a:lnTo>
                    <a:lnTo>
                      <a:pt x="134" y="334"/>
                    </a:lnTo>
                    <a:lnTo>
                      <a:pt x="134" y="334"/>
                    </a:lnTo>
                    <a:lnTo>
                      <a:pt x="149" y="336"/>
                    </a:lnTo>
                    <a:lnTo>
                      <a:pt x="166" y="337"/>
                    </a:lnTo>
                    <a:lnTo>
                      <a:pt x="184" y="338"/>
                    </a:lnTo>
                    <a:lnTo>
                      <a:pt x="203" y="337"/>
                    </a:lnTo>
                    <a:lnTo>
                      <a:pt x="224" y="336"/>
                    </a:lnTo>
                    <a:lnTo>
                      <a:pt x="244" y="333"/>
                    </a:lnTo>
                    <a:lnTo>
                      <a:pt x="266" y="329"/>
                    </a:lnTo>
                    <a:lnTo>
                      <a:pt x="285" y="324"/>
                    </a:lnTo>
                    <a:lnTo>
                      <a:pt x="305" y="317"/>
                    </a:lnTo>
                    <a:lnTo>
                      <a:pt x="324" y="309"/>
                    </a:lnTo>
                    <a:lnTo>
                      <a:pt x="340" y="300"/>
                    </a:lnTo>
                    <a:lnTo>
                      <a:pt x="348" y="294"/>
                    </a:lnTo>
                    <a:lnTo>
                      <a:pt x="355" y="288"/>
                    </a:lnTo>
                    <a:lnTo>
                      <a:pt x="362" y="283"/>
                    </a:lnTo>
                    <a:lnTo>
                      <a:pt x="367" y="276"/>
                    </a:lnTo>
                    <a:lnTo>
                      <a:pt x="372" y="268"/>
                    </a:lnTo>
                    <a:lnTo>
                      <a:pt x="376" y="261"/>
                    </a:lnTo>
                    <a:lnTo>
                      <a:pt x="380" y="253"/>
                    </a:lnTo>
                    <a:lnTo>
                      <a:pt x="382" y="244"/>
                    </a:lnTo>
                    <a:lnTo>
                      <a:pt x="383" y="235"/>
                    </a:lnTo>
                    <a:lnTo>
                      <a:pt x="384" y="226"/>
                    </a:lnTo>
                    <a:lnTo>
                      <a:pt x="384" y="226"/>
                    </a:lnTo>
                    <a:lnTo>
                      <a:pt x="387" y="223"/>
                    </a:lnTo>
                    <a:lnTo>
                      <a:pt x="394" y="217"/>
                    </a:lnTo>
                    <a:lnTo>
                      <a:pt x="403" y="206"/>
                    </a:lnTo>
                    <a:lnTo>
                      <a:pt x="406" y="199"/>
                    </a:lnTo>
                    <a:lnTo>
                      <a:pt x="410" y="193"/>
                    </a:lnTo>
                    <a:lnTo>
                      <a:pt x="413" y="185"/>
                    </a:lnTo>
                    <a:lnTo>
                      <a:pt x="414" y="175"/>
                    </a:lnTo>
                    <a:lnTo>
                      <a:pt x="414" y="166"/>
                    </a:lnTo>
                    <a:lnTo>
                      <a:pt x="413" y="156"/>
                    </a:lnTo>
                    <a:lnTo>
                      <a:pt x="410" y="146"/>
                    </a:lnTo>
                    <a:lnTo>
                      <a:pt x="405" y="136"/>
                    </a:lnTo>
                    <a:lnTo>
                      <a:pt x="397" y="124"/>
                    </a:lnTo>
                    <a:lnTo>
                      <a:pt x="386" y="114"/>
                    </a:lnTo>
                    <a:lnTo>
                      <a:pt x="386" y="114"/>
                    </a:lnTo>
                    <a:lnTo>
                      <a:pt x="387" y="106"/>
                    </a:lnTo>
                    <a:lnTo>
                      <a:pt x="387" y="98"/>
                    </a:lnTo>
                    <a:lnTo>
                      <a:pt x="384" y="90"/>
                    </a:lnTo>
                    <a:lnTo>
                      <a:pt x="381" y="81"/>
                    </a:lnTo>
                    <a:lnTo>
                      <a:pt x="376" y="72"/>
                    </a:lnTo>
                    <a:lnTo>
                      <a:pt x="372" y="63"/>
                    </a:lnTo>
                    <a:lnTo>
                      <a:pt x="365" y="54"/>
                    </a:lnTo>
                    <a:lnTo>
                      <a:pt x="357" y="46"/>
                    </a:lnTo>
                    <a:lnTo>
                      <a:pt x="348" y="39"/>
                    </a:lnTo>
                    <a:lnTo>
                      <a:pt x="339" y="32"/>
                    </a:lnTo>
                    <a:lnTo>
                      <a:pt x="329" y="27"/>
                    </a:lnTo>
                    <a:lnTo>
                      <a:pt x="317" y="24"/>
                    </a:lnTo>
                    <a:lnTo>
                      <a:pt x="305" y="22"/>
                    </a:lnTo>
                    <a:lnTo>
                      <a:pt x="293" y="23"/>
                    </a:lnTo>
                    <a:lnTo>
                      <a:pt x="280" y="25"/>
                    </a:lnTo>
                    <a:lnTo>
                      <a:pt x="266" y="30"/>
                    </a:lnTo>
                    <a:lnTo>
                      <a:pt x="266" y="30"/>
                    </a:lnTo>
                    <a:lnTo>
                      <a:pt x="261" y="25"/>
                    </a:lnTo>
                    <a:lnTo>
                      <a:pt x="256" y="19"/>
                    </a:lnTo>
                    <a:lnTo>
                      <a:pt x="250" y="15"/>
                    </a:lnTo>
                    <a:lnTo>
                      <a:pt x="242" y="10"/>
                    </a:lnTo>
                    <a:lnTo>
                      <a:pt x="234" y="7"/>
                    </a:lnTo>
                    <a:lnTo>
                      <a:pt x="225" y="3"/>
                    </a:lnTo>
                    <a:lnTo>
                      <a:pt x="216" y="2"/>
                    </a:lnTo>
                    <a:lnTo>
                      <a:pt x="206" y="1"/>
                    </a:lnTo>
                    <a:lnTo>
                      <a:pt x="195" y="0"/>
                    </a:lnTo>
                    <a:lnTo>
                      <a:pt x="184" y="1"/>
                    </a:lnTo>
                    <a:lnTo>
                      <a:pt x="174" y="3"/>
                    </a:lnTo>
                    <a:lnTo>
                      <a:pt x="162" y="7"/>
                    </a:lnTo>
                    <a:lnTo>
                      <a:pt x="152" y="13"/>
                    </a:lnTo>
                    <a:lnTo>
                      <a:pt x="141" y="18"/>
                    </a:lnTo>
                    <a:lnTo>
                      <a:pt x="131" y="27"/>
                    </a:lnTo>
                    <a:lnTo>
                      <a:pt x="120" y="38"/>
                    </a:lnTo>
                    <a:lnTo>
                      <a:pt x="120" y="38"/>
                    </a:lnTo>
                    <a:lnTo>
                      <a:pt x="109" y="34"/>
                    </a:lnTo>
                    <a:lnTo>
                      <a:pt x="97" y="34"/>
                    </a:lnTo>
                    <a:lnTo>
                      <a:pt x="86" y="36"/>
                    </a:lnTo>
                    <a:lnTo>
                      <a:pt x="76" y="40"/>
                    </a:lnTo>
                    <a:lnTo>
                      <a:pt x="66" y="44"/>
                    </a:lnTo>
                    <a:lnTo>
                      <a:pt x="56" y="51"/>
                    </a:lnTo>
                    <a:lnTo>
                      <a:pt x="49" y="58"/>
                    </a:lnTo>
                    <a:lnTo>
                      <a:pt x="41" y="67"/>
                    </a:lnTo>
                    <a:lnTo>
                      <a:pt x="35" y="76"/>
                    </a:lnTo>
                    <a:lnTo>
                      <a:pt x="29" y="85"/>
                    </a:lnTo>
                    <a:lnTo>
                      <a:pt x="26" y="96"/>
                    </a:lnTo>
                    <a:lnTo>
                      <a:pt x="23" y="106"/>
                    </a:lnTo>
                    <a:lnTo>
                      <a:pt x="23" y="117"/>
                    </a:lnTo>
                    <a:lnTo>
                      <a:pt x="23" y="128"/>
                    </a:lnTo>
                    <a:lnTo>
                      <a:pt x="27" y="137"/>
                    </a:lnTo>
                    <a:lnTo>
                      <a:pt x="31" y="147"/>
                    </a:lnTo>
                    <a:lnTo>
                      <a:pt x="31" y="147"/>
                    </a:lnTo>
                    <a:close/>
                  </a:path>
                </a:pathLst>
              </a:custGeom>
              <a:solidFill>
                <a:srgbClr val="2AB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5" name="Freeform 95"/>
              <p:cNvSpPr>
                <a:spLocks/>
              </p:cNvSpPr>
              <p:nvPr/>
            </p:nvSpPr>
            <p:spPr bwMode="auto">
              <a:xfrm>
                <a:off x="2243" y="2828"/>
                <a:ext cx="82" cy="76"/>
              </a:xfrm>
              <a:custGeom>
                <a:avLst/>
                <a:gdLst>
                  <a:gd name="T0" fmla="*/ 47 w 82"/>
                  <a:gd name="T1" fmla="*/ 3 h 76"/>
                  <a:gd name="T2" fmla="*/ 47 w 82"/>
                  <a:gd name="T3" fmla="*/ 3 h 76"/>
                  <a:gd name="T4" fmla="*/ 59 w 82"/>
                  <a:gd name="T5" fmla="*/ 9 h 76"/>
                  <a:gd name="T6" fmla="*/ 69 w 82"/>
                  <a:gd name="T7" fmla="*/ 15 h 76"/>
                  <a:gd name="T8" fmla="*/ 76 w 82"/>
                  <a:gd name="T9" fmla="*/ 22 h 76"/>
                  <a:gd name="T10" fmla="*/ 80 w 82"/>
                  <a:gd name="T11" fmla="*/ 30 h 76"/>
                  <a:gd name="T12" fmla="*/ 82 w 82"/>
                  <a:gd name="T13" fmla="*/ 37 h 76"/>
                  <a:gd name="T14" fmla="*/ 81 w 82"/>
                  <a:gd name="T15" fmla="*/ 45 h 76"/>
                  <a:gd name="T16" fmla="*/ 79 w 82"/>
                  <a:gd name="T17" fmla="*/ 52 h 76"/>
                  <a:gd name="T18" fmla="*/ 75 w 82"/>
                  <a:gd name="T19" fmla="*/ 59 h 76"/>
                  <a:gd name="T20" fmla="*/ 75 w 82"/>
                  <a:gd name="T21" fmla="*/ 59 h 76"/>
                  <a:gd name="T22" fmla="*/ 71 w 82"/>
                  <a:gd name="T23" fmla="*/ 62 h 76"/>
                  <a:gd name="T24" fmla="*/ 67 w 82"/>
                  <a:gd name="T25" fmla="*/ 66 h 76"/>
                  <a:gd name="T26" fmla="*/ 57 w 82"/>
                  <a:gd name="T27" fmla="*/ 71 h 76"/>
                  <a:gd name="T28" fmla="*/ 47 w 82"/>
                  <a:gd name="T29" fmla="*/ 75 h 76"/>
                  <a:gd name="T30" fmla="*/ 41 w 82"/>
                  <a:gd name="T31" fmla="*/ 76 h 76"/>
                  <a:gd name="T32" fmla="*/ 35 w 82"/>
                  <a:gd name="T33" fmla="*/ 76 h 76"/>
                  <a:gd name="T34" fmla="*/ 30 w 82"/>
                  <a:gd name="T35" fmla="*/ 75 h 76"/>
                  <a:gd name="T36" fmla="*/ 24 w 82"/>
                  <a:gd name="T37" fmla="*/ 74 h 76"/>
                  <a:gd name="T38" fmla="*/ 19 w 82"/>
                  <a:gd name="T39" fmla="*/ 70 h 76"/>
                  <a:gd name="T40" fmla="*/ 15 w 82"/>
                  <a:gd name="T41" fmla="*/ 67 h 76"/>
                  <a:gd name="T42" fmla="*/ 10 w 82"/>
                  <a:gd name="T43" fmla="*/ 62 h 76"/>
                  <a:gd name="T44" fmla="*/ 7 w 82"/>
                  <a:gd name="T45" fmla="*/ 56 h 76"/>
                  <a:gd name="T46" fmla="*/ 3 w 82"/>
                  <a:gd name="T47" fmla="*/ 50 h 76"/>
                  <a:gd name="T48" fmla="*/ 1 w 82"/>
                  <a:gd name="T49" fmla="*/ 42 h 76"/>
                  <a:gd name="T50" fmla="*/ 1 w 82"/>
                  <a:gd name="T51" fmla="*/ 42 h 76"/>
                  <a:gd name="T52" fmla="*/ 0 w 82"/>
                  <a:gd name="T53" fmla="*/ 33 h 76"/>
                  <a:gd name="T54" fmla="*/ 1 w 82"/>
                  <a:gd name="T55" fmla="*/ 23 h 76"/>
                  <a:gd name="T56" fmla="*/ 5 w 82"/>
                  <a:gd name="T57" fmla="*/ 15 h 76"/>
                  <a:gd name="T58" fmla="*/ 9 w 82"/>
                  <a:gd name="T59" fmla="*/ 9 h 76"/>
                  <a:gd name="T60" fmla="*/ 13 w 82"/>
                  <a:gd name="T61" fmla="*/ 5 h 76"/>
                  <a:gd name="T62" fmla="*/ 16 w 82"/>
                  <a:gd name="T63" fmla="*/ 3 h 76"/>
                  <a:gd name="T64" fmla="*/ 19 w 82"/>
                  <a:gd name="T65" fmla="*/ 1 h 76"/>
                  <a:gd name="T66" fmla="*/ 24 w 82"/>
                  <a:gd name="T67" fmla="*/ 0 h 76"/>
                  <a:gd name="T68" fmla="*/ 30 w 82"/>
                  <a:gd name="T69" fmla="*/ 0 h 76"/>
                  <a:gd name="T70" fmla="*/ 34 w 82"/>
                  <a:gd name="T71" fmla="*/ 0 h 76"/>
                  <a:gd name="T72" fmla="*/ 41 w 82"/>
                  <a:gd name="T73" fmla="*/ 1 h 76"/>
                  <a:gd name="T74" fmla="*/ 47 w 82"/>
                  <a:gd name="T75" fmla="*/ 3 h 76"/>
                  <a:gd name="T76" fmla="*/ 47 w 82"/>
                  <a:gd name="T77" fmla="*/ 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2" h="76">
                    <a:moveTo>
                      <a:pt x="47" y="3"/>
                    </a:moveTo>
                    <a:lnTo>
                      <a:pt x="47" y="3"/>
                    </a:lnTo>
                    <a:lnTo>
                      <a:pt x="59" y="9"/>
                    </a:lnTo>
                    <a:lnTo>
                      <a:pt x="69" y="15"/>
                    </a:lnTo>
                    <a:lnTo>
                      <a:pt x="76" y="22"/>
                    </a:lnTo>
                    <a:lnTo>
                      <a:pt x="80" y="30"/>
                    </a:lnTo>
                    <a:lnTo>
                      <a:pt x="82" y="37"/>
                    </a:lnTo>
                    <a:lnTo>
                      <a:pt x="81" y="45"/>
                    </a:lnTo>
                    <a:lnTo>
                      <a:pt x="79" y="52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71" y="62"/>
                    </a:lnTo>
                    <a:lnTo>
                      <a:pt x="67" y="66"/>
                    </a:lnTo>
                    <a:lnTo>
                      <a:pt x="57" y="71"/>
                    </a:lnTo>
                    <a:lnTo>
                      <a:pt x="47" y="75"/>
                    </a:lnTo>
                    <a:lnTo>
                      <a:pt x="41" y="76"/>
                    </a:lnTo>
                    <a:lnTo>
                      <a:pt x="35" y="76"/>
                    </a:lnTo>
                    <a:lnTo>
                      <a:pt x="30" y="75"/>
                    </a:lnTo>
                    <a:lnTo>
                      <a:pt x="24" y="74"/>
                    </a:lnTo>
                    <a:lnTo>
                      <a:pt x="19" y="70"/>
                    </a:lnTo>
                    <a:lnTo>
                      <a:pt x="15" y="67"/>
                    </a:lnTo>
                    <a:lnTo>
                      <a:pt x="10" y="62"/>
                    </a:lnTo>
                    <a:lnTo>
                      <a:pt x="7" y="56"/>
                    </a:lnTo>
                    <a:lnTo>
                      <a:pt x="3" y="50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0" y="33"/>
                    </a:lnTo>
                    <a:lnTo>
                      <a:pt x="1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41" y="1"/>
                    </a:lnTo>
                    <a:lnTo>
                      <a:pt x="47" y="3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2AB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6" name="Freeform 96"/>
              <p:cNvSpPr>
                <a:spLocks/>
              </p:cNvSpPr>
              <p:nvPr/>
            </p:nvSpPr>
            <p:spPr bwMode="auto">
              <a:xfrm>
                <a:off x="2295" y="2908"/>
                <a:ext cx="40" cy="35"/>
              </a:xfrm>
              <a:custGeom>
                <a:avLst/>
                <a:gdLst>
                  <a:gd name="T0" fmla="*/ 14 w 40"/>
                  <a:gd name="T1" fmla="*/ 4 h 35"/>
                  <a:gd name="T2" fmla="*/ 14 w 40"/>
                  <a:gd name="T3" fmla="*/ 4 h 35"/>
                  <a:gd name="T4" fmla="*/ 19 w 40"/>
                  <a:gd name="T5" fmla="*/ 2 h 35"/>
                  <a:gd name="T6" fmla="*/ 23 w 40"/>
                  <a:gd name="T7" fmla="*/ 0 h 35"/>
                  <a:gd name="T8" fmla="*/ 28 w 40"/>
                  <a:gd name="T9" fmla="*/ 0 h 35"/>
                  <a:gd name="T10" fmla="*/ 31 w 40"/>
                  <a:gd name="T11" fmla="*/ 2 h 35"/>
                  <a:gd name="T12" fmla="*/ 31 w 40"/>
                  <a:gd name="T13" fmla="*/ 2 h 35"/>
                  <a:gd name="T14" fmla="*/ 36 w 40"/>
                  <a:gd name="T15" fmla="*/ 6 h 35"/>
                  <a:gd name="T16" fmla="*/ 38 w 40"/>
                  <a:gd name="T17" fmla="*/ 11 h 35"/>
                  <a:gd name="T18" fmla="*/ 40 w 40"/>
                  <a:gd name="T19" fmla="*/ 14 h 35"/>
                  <a:gd name="T20" fmla="*/ 40 w 40"/>
                  <a:gd name="T21" fmla="*/ 19 h 35"/>
                  <a:gd name="T22" fmla="*/ 39 w 40"/>
                  <a:gd name="T23" fmla="*/ 23 h 35"/>
                  <a:gd name="T24" fmla="*/ 38 w 40"/>
                  <a:gd name="T25" fmla="*/ 27 h 35"/>
                  <a:gd name="T26" fmla="*/ 36 w 40"/>
                  <a:gd name="T27" fmla="*/ 29 h 35"/>
                  <a:gd name="T28" fmla="*/ 33 w 40"/>
                  <a:gd name="T29" fmla="*/ 31 h 35"/>
                  <a:gd name="T30" fmla="*/ 33 w 40"/>
                  <a:gd name="T31" fmla="*/ 31 h 35"/>
                  <a:gd name="T32" fmla="*/ 27 w 40"/>
                  <a:gd name="T33" fmla="*/ 33 h 35"/>
                  <a:gd name="T34" fmla="*/ 19 w 40"/>
                  <a:gd name="T35" fmla="*/ 35 h 35"/>
                  <a:gd name="T36" fmla="*/ 11 w 40"/>
                  <a:gd name="T37" fmla="*/ 33 h 35"/>
                  <a:gd name="T38" fmla="*/ 5 w 40"/>
                  <a:gd name="T39" fmla="*/ 30 h 35"/>
                  <a:gd name="T40" fmla="*/ 3 w 40"/>
                  <a:gd name="T41" fmla="*/ 28 h 35"/>
                  <a:gd name="T42" fmla="*/ 2 w 40"/>
                  <a:gd name="T43" fmla="*/ 25 h 35"/>
                  <a:gd name="T44" fmla="*/ 0 w 40"/>
                  <a:gd name="T45" fmla="*/ 23 h 35"/>
                  <a:gd name="T46" fmla="*/ 0 w 40"/>
                  <a:gd name="T47" fmla="*/ 20 h 35"/>
                  <a:gd name="T48" fmla="*/ 2 w 40"/>
                  <a:gd name="T49" fmla="*/ 16 h 35"/>
                  <a:gd name="T50" fmla="*/ 4 w 40"/>
                  <a:gd name="T51" fmla="*/ 12 h 35"/>
                  <a:gd name="T52" fmla="*/ 8 w 40"/>
                  <a:gd name="T53" fmla="*/ 8 h 35"/>
                  <a:gd name="T54" fmla="*/ 14 w 40"/>
                  <a:gd name="T55" fmla="*/ 4 h 35"/>
                  <a:gd name="T56" fmla="*/ 14 w 40"/>
                  <a:gd name="T5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" h="35">
                    <a:moveTo>
                      <a:pt x="14" y="4"/>
                    </a:moveTo>
                    <a:lnTo>
                      <a:pt x="14" y="4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6" y="6"/>
                    </a:lnTo>
                    <a:lnTo>
                      <a:pt x="38" y="11"/>
                    </a:lnTo>
                    <a:lnTo>
                      <a:pt x="40" y="14"/>
                    </a:lnTo>
                    <a:lnTo>
                      <a:pt x="40" y="19"/>
                    </a:lnTo>
                    <a:lnTo>
                      <a:pt x="39" y="23"/>
                    </a:lnTo>
                    <a:lnTo>
                      <a:pt x="38" y="27"/>
                    </a:lnTo>
                    <a:lnTo>
                      <a:pt x="36" y="29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27" y="33"/>
                    </a:lnTo>
                    <a:lnTo>
                      <a:pt x="19" y="35"/>
                    </a:lnTo>
                    <a:lnTo>
                      <a:pt x="11" y="33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2AB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7" name="Freeform 97"/>
              <p:cNvSpPr>
                <a:spLocks noEditPoints="1"/>
              </p:cNvSpPr>
              <p:nvPr/>
            </p:nvSpPr>
            <p:spPr bwMode="auto">
              <a:xfrm>
                <a:off x="2398" y="2589"/>
                <a:ext cx="113" cy="193"/>
              </a:xfrm>
              <a:custGeom>
                <a:avLst/>
                <a:gdLst>
                  <a:gd name="T0" fmla="*/ 73 w 113"/>
                  <a:gd name="T1" fmla="*/ 120 h 193"/>
                  <a:gd name="T2" fmla="*/ 74 w 113"/>
                  <a:gd name="T3" fmla="*/ 120 h 193"/>
                  <a:gd name="T4" fmla="*/ 84 w 113"/>
                  <a:gd name="T5" fmla="*/ 115 h 193"/>
                  <a:gd name="T6" fmla="*/ 102 w 113"/>
                  <a:gd name="T7" fmla="*/ 96 h 193"/>
                  <a:gd name="T8" fmla="*/ 113 w 113"/>
                  <a:gd name="T9" fmla="*/ 71 h 193"/>
                  <a:gd name="T10" fmla="*/ 111 w 113"/>
                  <a:gd name="T11" fmla="*/ 45 h 193"/>
                  <a:gd name="T12" fmla="*/ 107 w 113"/>
                  <a:gd name="T13" fmla="*/ 31 h 193"/>
                  <a:gd name="T14" fmla="*/ 107 w 113"/>
                  <a:gd name="T15" fmla="*/ 30 h 193"/>
                  <a:gd name="T16" fmla="*/ 100 w 113"/>
                  <a:gd name="T17" fmla="*/ 21 h 193"/>
                  <a:gd name="T18" fmla="*/ 84 w 113"/>
                  <a:gd name="T19" fmla="*/ 8 h 193"/>
                  <a:gd name="T20" fmla="*/ 64 w 113"/>
                  <a:gd name="T21" fmla="*/ 1 h 193"/>
                  <a:gd name="T22" fmla="*/ 34 w 113"/>
                  <a:gd name="T23" fmla="*/ 5 h 193"/>
                  <a:gd name="T24" fmla="*/ 16 w 113"/>
                  <a:gd name="T25" fmla="*/ 15 h 193"/>
                  <a:gd name="T26" fmla="*/ 3 w 113"/>
                  <a:gd name="T27" fmla="*/ 32 h 193"/>
                  <a:gd name="T28" fmla="*/ 1 w 113"/>
                  <a:gd name="T29" fmla="*/ 40 h 193"/>
                  <a:gd name="T30" fmla="*/ 1 w 113"/>
                  <a:gd name="T31" fmla="*/ 55 h 193"/>
                  <a:gd name="T32" fmla="*/ 7 w 113"/>
                  <a:gd name="T33" fmla="*/ 73 h 193"/>
                  <a:gd name="T34" fmla="*/ 14 w 113"/>
                  <a:gd name="T35" fmla="*/ 82 h 193"/>
                  <a:gd name="T36" fmla="*/ 24 w 113"/>
                  <a:gd name="T37" fmla="*/ 87 h 193"/>
                  <a:gd name="T38" fmla="*/ 28 w 113"/>
                  <a:gd name="T39" fmla="*/ 84 h 193"/>
                  <a:gd name="T40" fmla="*/ 29 w 113"/>
                  <a:gd name="T41" fmla="*/ 71 h 193"/>
                  <a:gd name="T42" fmla="*/ 28 w 113"/>
                  <a:gd name="T43" fmla="*/ 54 h 193"/>
                  <a:gd name="T44" fmla="*/ 32 w 113"/>
                  <a:gd name="T45" fmla="*/ 45 h 193"/>
                  <a:gd name="T46" fmla="*/ 36 w 113"/>
                  <a:gd name="T47" fmla="*/ 39 h 193"/>
                  <a:gd name="T48" fmla="*/ 44 w 113"/>
                  <a:gd name="T49" fmla="*/ 36 h 193"/>
                  <a:gd name="T50" fmla="*/ 55 w 113"/>
                  <a:gd name="T51" fmla="*/ 35 h 193"/>
                  <a:gd name="T52" fmla="*/ 64 w 113"/>
                  <a:gd name="T53" fmla="*/ 37 h 193"/>
                  <a:gd name="T54" fmla="*/ 70 w 113"/>
                  <a:gd name="T55" fmla="*/ 40 h 193"/>
                  <a:gd name="T56" fmla="*/ 75 w 113"/>
                  <a:gd name="T57" fmla="*/ 46 h 193"/>
                  <a:gd name="T58" fmla="*/ 75 w 113"/>
                  <a:gd name="T59" fmla="*/ 46 h 193"/>
                  <a:gd name="T60" fmla="*/ 77 w 113"/>
                  <a:gd name="T61" fmla="*/ 53 h 193"/>
                  <a:gd name="T62" fmla="*/ 78 w 113"/>
                  <a:gd name="T63" fmla="*/ 66 h 193"/>
                  <a:gd name="T64" fmla="*/ 74 w 113"/>
                  <a:gd name="T65" fmla="*/ 78 h 193"/>
                  <a:gd name="T66" fmla="*/ 65 w 113"/>
                  <a:gd name="T67" fmla="*/ 89 h 193"/>
                  <a:gd name="T68" fmla="*/ 52 w 113"/>
                  <a:gd name="T69" fmla="*/ 97 h 193"/>
                  <a:gd name="T70" fmla="*/ 45 w 113"/>
                  <a:gd name="T71" fmla="*/ 107 h 193"/>
                  <a:gd name="T72" fmla="*/ 44 w 113"/>
                  <a:gd name="T73" fmla="*/ 113 h 193"/>
                  <a:gd name="T74" fmla="*/ 43 w 113"/>
                  <a:gd name="T75" fmla="*/ 131 h 193"/>
                  <a:gd name="T76" fmla="*/ 48 w 113"/>
                  <a:gd name="T77" fmla="*/ 150 h 193"/>
                  <a:gd name="T78" fmla="*/ 55 w 113"/>
                  <a:gd name="T79" fmla="*/ 160 h 193"/>
                  <a:gd name="T80" fmla="*/ 64 w 113"/>
                  <a:gd name="T81" fmla="*/ 160 h 193"/>
                  <a:gd name="T82" fmla="*/ 69 w 113"/>
                  <a:gd name="T83" fmla="*/ 150 h 193"/>
                  <a:gd name="T84" fmla="*/ 70 w 113"/>
                  <a:gd name="T85" fmla="*/ 131 h 193"/>
                  <a:gd name="T86" fmla="*/ 73 w 113"/>
                  <a:gd name="T87" fmla="*/ 120 h 193"/>
                  <a:gd name="T88" fmla="*/ 66 w 113"/>
                  <a:gd name="T89" fmla="*/ 168 h 193"/>
                  <a:gd name="T90" fmla="*/ 74 w 113"/>
                  <a:gd name="T91" fmla="*/ 180 h 193"/>
                  <a:gd name="T92" fmla="*/ 70 w 113"/>
                  <a:gd name="T93" fmla="*/ 190 h 193"/>
                  <a:gd name="T94" fmla="*/ 61 w 113"/>
                  <a:gd name="T95" fmla="*/ 193 h 193"/>
                  <a:gd name="T96" fmla="*/ 49 w 113"/>
                  <a:gd name="T97" fmla="*/ 185 h 193"/>
                  <a:gd name="T98" fmla="*/ 49 w 113"/>
                  <a:gd name="T99" fmla="*/ 175 h 193"/>
                  <a:gd name="T100" fmla="*/ 61 w 113"/>
                  <a:gd name="T101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3" h="193">
                    <a:moveTo>
                      <a:pt x="73" y="120"/>
                    </a:moveTo>
                    <a:lnTo>
                      <a:pt x="73" y="120"/>
                    </a:lnTo>
                    <a:lnTo>
                      <a:pt x="73" y="120"/>
                    </a:lnTo>
                    <a:lnTo>
                      <a:pt x="73" y="120"/>
                    </a:lnTo>
                    <a:lnTo>
                      <a:pt x="74" y="120"/>
                    </a:lnTo>
                    <a:lnTo>
                      <a:pt x="74" y="120"/>
                    </a:lnTo>
                    <a:lnTo>
                      <a:pt x="72" y="121"/>
                    </a:lnTo>
                    <a:lnTo>
                      <a:pt x="72" y="121"/>
                    </a:lnTo>
                    <a:lnTo>
                      <a:pt x="84" y="115"/>
                    </a:lnTo>
                    <a:lnTo>
                      <a:pt x="94" y="106"/>
                    </a:lnTo>
                    <a:lnTo>
                      <a:pt x="94" y="106"/>
                    </a:lnTo>
                    <a:lnTo>
                      <a:pt x="102" y="96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13" y="71"/>
                    </a:lnTo>
                    <a:lnTo>
                      <a:pt x="113" y="58"/>
                    </a:lnTo>
                    <a:lnTo>
                      <a:pt x="113" y="58"/>
                    </a:lnTo>
                    <a:lnTo>
                      <a:pt x="111" y="45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7" y="31"/>
                    </a:lnTo>
                    <a:lnTo>
                      <a:pt x="107" y="31"/>
                    </a:lnTo>
                    <a:lnTo>
                      <a:pt x="107" y="30"/>
                    </a:lnTo>
                    <a:lnTo>
                      <a:pt x="107" y="30"/>
                    </a:lnTo>
                    <a:lnTo>
                      <a:pt x="106" y="29"/>
                    </a:lnTo>
                    <a:lnTo>
                      <a:pt x="106" y="29"/>
                    </a:lnTo>
                    <a:lnTo>
                      <a:pt x="100" y="21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4" y="8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64" y="1"/>
                    </a:lnTo>
                    <a:lnTo>
                      <a:pt x="55" y="0"/>
                    </a:lnTo>
                    <a:lnTo>
                      <a:pt x="44" y="1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25" y="9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0" y="48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2" y="62"/>
                    </a:lnTo>
                    <a:lnTo>
                      <a:pt x="4" y="68"/>
                    </a:lnTo>
                    <a:lnTo>
                      <a:pt x="7" y="73"/>
                    </a:lnTo>
                    <a:lnTo>
                      <a:pt x="10" y="79"/>
                    </a:lnTo>
                    <a:lnTo>
                      <a:pt x="10" y="79"/>
                    </a:lnTo>
                    <a:lnTo>
                      <a:pt x="14" y="82"/>
                    </a:lnTo>
                    <a:lnTo>
                      <a:pt x="17" y="86"/>
                    </a:lnTo>
                    <a:lnTo>
                      <a:pt x="22" y="87"/>
                    </a:lnTo>
                    <a:lnTo>
                      <a:pt x="24" y="87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28" y="84"/>
                    </a:lnTo>
                    <a:lnTo>
                      <a:pt x="29" y="79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8" y="6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31" y="48"/>
                    </a:lnTo>
                    <a:lnTo>
                      <a:pt x="31" y="48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4" y="43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41" y="37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50" y="35"/>
                    </a:lnTo>
                    <a:lnTo>
                      <a:pt x="55" y="35"/>
                    </a:lnTo>
                    <a:lnTo>
                      <a:pt x="59" y="35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7" y="38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7"/>
                    </a:lnTo>
                    <a:lnTo>
                      <a:pt x="75" y="47"/>
                    </a:lnTo>
                    <a:lnTo>
                      <a:pt x="77" y="53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6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74" y="78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5" y="89"/>
                    </a:lnTo>
                    <a:lnTo>
                      <a:pt x="58" y="94"/>
                    </a:lnTo>
                    <a:lnTo>
                      <a:pt x="58" y="94"/>
                    </a:lnTo>
                    <a:lnTo>
                      <a:pt x="52" y="97"/>
                    </a:lnTo>
                    <a:lnTo>
                      <a:pt x="49" y="102"/>
                    </a:lnTo>
                    <a:lnTo>
                      <a:pt x="49" y="102"/>
                    </a:lnTo>
                    <a:lnTo>
                      <a:pt x="45" y="107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4" y="113"/>
                    </a:lnTo>
                    <a:lnTo>
                      <a:pt x="44" y="113"/>
                    </a:lnTo>
                    <a:lnTo>
                      <a:pt x="43" y="122"/>
                    </a:lnTo>
                    <a:lnTo>
                      <a:pt x="43" y="131"/>
                    </a:lnTo>
                    <a:lnTo>
                      <a:pt x="43" y="131"/>
                    </a:lnTo>
                    <a:lnTo>
                      <a:pt x="45" y="139"/>
                    </a:lnTo>
                    <a:lnTo>
                      <a:pt x="48" y="150"/>
                    </a:lnTo>
                    <a:lnTo>
                      <a:pt x="49" y="154"/>
                    </a:lnTo>
                    <a:lnTo>
                      <a:pt x="52" y="158"/>
                    </a:lnTo>
                    <a:lnTo>
                      <a:pt x="55" y="160"/>
                    </a:lnTo>
                    <a:lnTo>
                      <a:pt x="59" y="161"/>
                    </a:lnTo>
                    <a:lnTo>
                      <a:pt x="59" y="161"/>
                    </a:lnTo>
                    <a:lnTo>
                      <a:pt x="64" y="160"/>
                    </a:lnTo>
                    <a:lnTo>
                      <a:pt x="66" y="158"/>
                    </a:lnTo>
                    <a:lnTo>
                      <a:pt x="68" y="154"/>
                    </a:lnTo>
                    <a:lnTo>
                      <a:pt x="69" y="150"/>
                    </a:lnTo>
                    <a:lnTo>
                      <a:pt x="70" y="139"/>
                    </a:lnTo>
                    <a:lnTo>
                      <a:pt x="70" y="131"/>
                    </a:lnTo>
                    <a:lnTo>
                      <a:pt x="70" y="131"/>
                    </a:lnTo>
                    <a:lnTo>
                      <a:pt x="72" y="126"/>
                    </a:lnTo>
                    <a:lnTo>
                      <a:pt x="73" y="120"/>
                    </a:lnTo>
                    <a:lnTo>
                      <a:pt x="73" y="120"/>
                    </a:lnTo>
                    <a:close/>
                    <a:moveTo>
                      <a:pt x="61" y="167"/>
                    </a:moveTo>
                    <a:lnTo>
                      <a:pt x="61" y="167"/>
                    </a:lnTo>
                    <a:lnTo>
                      <a:pt x="66" y="168"/>
                    </a:lnTo>
                    <a:lnTo>
                      <a:pt x="70" y="171"/>
                    </a:lnTo>
                    <a:lnTo>
                      <a:pt x="73" y="175"/>
                    </a:lnTo>
                    <a:lnTo>
                      <a:pt x="74" y="180"/>
                    </a:lnTo>
                    <a:lnTo>
                      <a:pt x="74" y="180"/>
                    </a:lnTo>
                    <a:lnTo>
                      <a:pt x="73" y="185"/>
                    </a:lnTo>
                    <a:lnTo>
                      <a:pt x="70" y="190"/>
                    </a:lnTo>
                    <a:lnTo>
                      <a:pt x="66" y="192"/>
                    </a:lnTo>
                    <a:lnTo>
                      <a:pt x="61" y="193"/>
                    </a:lnTo>
                    <a:lnTo>
                      <a:pt x="61" y="193"/>
                    </a:lnTo>
                    <a:lnTo>
                      <a:pt x="56" y="192"/>
                    </a:lnTo>
                    <a:lnTo>
                      <a:pt x="52" y="190"/>
                    </a:lnTo>
                    <a:lnTo>
                      <a:pt x="49" y="185"/>
                    </a:lnTo>
                    <a:lnTo>
                      <a:pt x="48" y="180"/>
                    </a:lnTo>
                    <a:lnTo>
                      <a:pt x="48" y="180"/>
                    </a:lnTo>
                    <a:lnTo>
                      <a:pt x="49" y="175"/>
                    </a:lnTo>
                    <a:lnTo>
                      <a:pt x="52" y="171"/>
                    </a:lnTo>
                    <a:lnTo>
                      <a:pt x="56" y="168"/>
                    </a:lnTo>
                    <a:lnTo>
                      <a:pt x="61" y="167"/>
                    </a:lnTo>
                    <a:lnTo>
                      <a:pt x="61" y="167"/>
                    </a:lnTo>
                    <a:close/>
                  </a:path>
                </a:pathLst>
              </a:custGeom>
              <a:solidFill>
                <a:srgbClr val="FFF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74" name="Group 43"/>
            <p:cNvGrpSpPr>
              <a:grpSpLocks noChangeAspect="1"/>
            </p:cNvGrpSpPr>
            <p:nvPr/>
          </p:nvGrpSpPr>
          <p:grpSpPr bwMode="auto">
            <a:xfrm rot="813059">
              <a:off x="4493248" y="3299377"/>
              <a:ext cx="553340" cy="323217"/>
              <a:chOff x="3064" y="2645"/>
              <a:chExt cx="529" cy="309"/>
            </a:xfrm>
          </p:grpSpPr>
          <p:sp>
            <p:nvSpPr>
              <p:cNvPr id="75" name="AutoShape 42"/>
              <p:cNvSpPr>
                <a:spLocks noChangeAspect="1" noChangeArrowheads="1" noTextEdit="1"/>
              </p:cNvSpPr>
              <p:nvPr/>
            </p:nvSpPr>
            <p:spPr bwMode="auto">
              <a:xfrm>
                <a:off x="3064" y="2645"/>
                <a:ext cx="529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6" name="Freeform 45"/>
              <p:cNvSpPr>
                <a:spLocks noEditPoints="1"/>
              </p:cNvSpPr>
              <p:nvPr/>
            </p:nvSpPr>
            <p:spPr bwMode="auto">
              <a:xfrm>
                <a:off x="3389" y="2720"/>
                <a:ext cx="64" cy="110"/>
              </a:xfrm>
              <a:custGeom>
                <a:avLst/>
                <a:gdLst>
                  <a:gd name="T0" fmla="*/ 44 w 64"/>
                  <a:gd name="T1" fmla="*/ 67 h 110"/>
                  <a:gd name="T2" fmla="*/ 44 w 64"/>
                  <a:gd name="T3" fmla="*/ 67 h 110"/>
                  <a:gd name="T4" fmla="*/ 50 w 64"/>
                  <a:gd name="T5" fmla="*/ 64 h 110"/>
                  <a:gd name="T6" fmla="*/ 60 w 64"/>
                  <a:gd name="T7" fmla="*/ 53 h 110"/>
                  <a:gd name="T8" fmla="*/ 64 w 64"/>
                  <a:gd name="T9" fmla="*/ 38 h 110"/>
                  <a:gd name="T10" fmla="*/ 62 w 64"/>
                  <a:gd name="T11" fmla="*/ 23 h 110"/>
                  <a:gd name="T12" fmla="*/ 60 w 64"/>
                  <a:gd name="T13" fmla="*/ 16 h 110"/>
                  <a:gd name="T14" fmla="*/ 58 w 64"/>
                  <a:gd name="T15" fmla="*/ 15 h 110"/>
                  <a:gd name="T16" fmla="*/ 55 w 64"/>
                  <a:gd name="T17" fmla="*/ 10 h 110"/>
                  <a:gd name="T18" fmla="*/ 45 w 64"/>
                  <a:gd name="T19" fmla="*/ 3 h 110"/>
                  <a:gd name="T20" fmla="*/ 34 w 64"/>
                  <a:gd name="T21" fmla="*/ 0 h 110"/>
                  <a:gd name="T22" fmla="*/ 17 w 64"/>
                  <a:gd name="T23" fmla="*/ 3 h 110"/>
                  <a:gd name="T24" fmla="*/ 7 w 64"/>
                  <a:gd name="T25" fmla="*/ 11 h 110"/>
                  <a:gd name="T26" fmla="*/ 1 w 64"/>
                  <a:gd name="T27" fmla="*/ 21 h 110"/>
                  <a:gd name="T28" fmla="*/ 0 w 64"/>
                  <a:gd name="T29" fmla="*/ 26 h 110"/>
                  <a:gd name="T30" fmla="*/ 2 w 64"/>
                  <a:gd name="T31" fmla="*/ 41 h 110"/>
                  <a:gd name="T32" fmla="*/ 11 w 64"/>
                  <a:gd name="T33" fmla="*/ 50 h 110"/>
                  <a:gd name="T34" fmla="*/ 15 w 64"/>
                  <a:gd name="T35" fmla="*/ 50 h 110"/>
                  <a:gd name="T36" fmla="*/ 17 w 64"/>
                  <a:gd name="T37" fmla="*/ 41 h 110"/>
                  <a:gd name="T38" fmla="*/ 15 w 64"/>
                  <a:gd name="T39" fmla="*/ 32 h 110"/>
                  <a:gd name="T40" fmla="*/ 17 w 64"/>
                  <a:gd name="T41" fmla="*/ 28 h 110"/>
                  <a:gd name="T42" fmla="*/ 19 w 64"/>
                  <a:gd name="T43" fmla="*/ 23 h 110"/>
                  <a:gd name="T44" fmla="*/ 24 w 64"/>
                  <a:gd name="T45" fmla="*/ 21 h 110"/>
                  <a:gd name="T46" fmla="*/ 35 w 64"/>
                  <a:gd name="T47" fmla="*/ 21 h 110"/>
                  <a:gd name="T48" fmla="*/ 41 w 64"/>
                  <a:gd name="T49" fmla="*/ 26 h 110"/>
                  <a:gd name="T50" fmla="*/ 41 w 64"/>
                  <a:gd name="T51" fmla="*/ 26 h 110"/>
                  <a:gd name="T52" fmla="*/ 41 w 64"/>
                  <a:gd name="T53" fmla="*/ 26 h 110"/>
                  <a:gd name="T54" fmla="*/ 44 w 64"/>
                  <a:gd name="T55" fmla="*/ 33 h 110"/>
                  <a:gd name="T56" fmla="*/ 42 w 64"/>
                  <a:gd name="T57" fmla="*/ 44 h 110"/>
                  <a:gd name="T58" fmla="*/ 37 w 64"/>
                  <a:gd name="T59" fmla="*/ 50 h 110"/>
                  <a:gd name="T60" fmla="*/ 31 w 64"/>
                  <a:gd name="T61" fmla="*/ 55 h 110"/>
                  <a:gd name="T62" fmla="*/ 26 w 64"/>
                  <a:gd name="T63" fmla="*/ 65 h 110"/>
                  <a:gd name="T64" fmla="*/ 26 w 64"/>
                  <a:gd name="T65" fmla="*/ 65 h 110"/>
                  <a:gd name="T66" fmla="*/ 28 w 64"/>
                  <a:gd name="T67" fmla="*/ 76 h 110"/>
                  <a:gd name="T68" fmla="*/ 34 w 64"/>
                  <a:gd name="T69" fmla="*/ 89 h 110"/>
                  <a:gd name="T70" fmla="*/ 37 w 64"/>
                  <a:gd name="T71" fmla="*/ 92 h 110"/>
                  <a:gd name="T72" fmla="*/ 44 w 64"/>
                  <a:gd name="T73" fmla="*/ 84 h 110"/>
                  <a:gd name="T74" fmla="*/ 44 w 64"/>
                  <a:gd name="T75" fmla="*/ 67 h 110"/>
                  <a:gd name="T76" fmla="*/ 39 w 64"/>
                  <a:gd name="T77" fmla="*/ 95 h 110"/>
                  <a:gd name="T78" fmla="*/ 46 w 64"/>
                  <a:gd name="T79" fmla="*/ 99 h 110"/>
                  <a:gd name="T80" fmla="*/ 47 w 64"/>
                  <a:gd name="T81" fmla="*/ 104 h 110"/>
                  <a:gd name="T82" fmla="*/ 40 w 64"/>
                  <a:gd name="T83" fmla="*/ 110 h 110"/>
                  <a:gd name="T84" fmla="*/ 35 w 64"/>
                  <a:gd name="T85" fmla="*/ 108 h 110"/>
                  <a:gd name="T86" fmla="*/ 33 w 64"/>
                  <a:gd name="T87" fmla="*/ 103 h 110"/>
                  <a:gd name="T88" fmla="*/ 36 w 64"/>
                  <a:gd name="T89" fmla="*/ 9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" h="110">
                    <a:moveTo>
                      <a:pt x="44" y="67"/>
                    </a:move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50" y="64"/>
                    </a:lnTo>
                    <a:lnTo>
                      <a:pt x="56" y="59"/>
                    </a:lnTo>
                    <a:lnTo>
                      <a:pt x="56" y="59"/>
                    </a:lnTo>
                    <a:lnTo>
                      <a:pt x="60" y="53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4" y="38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2" y="23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58" y="15"/>
                    </a:lnTo>
                    <a:lnTo>
                      <a:pt x="58" y="15"/>
                    </a:lnTo>
                    <a:lnTo>
                      <a:pt x="58" y="15"/>
                    </a:lnTo>
                    <a:lnTo>
                      <a:pt x="58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45" y="3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1" y="6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3" y="16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41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1" y="50"/>
                    </a:lnTo>
                    <a:lnTo>
                      <a:pt x="13" y="51"/>
                    </a:lnTo>
                    <a:lnTo>
                      <a:pt x="15" y="50"/>
                    </a:lnTo>
                    <a:lnTo>
                      <a:pt x="15" y="50"/>
                    </a:lnTo>
                    <a:lnTo>
                      <a:pt x="17" y="49"/>
                    </a:lnTo>
                    <a:lnTo>
                      <a:pt x="18" y="46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5" y="37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9" y="19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4" y="33"/>
                    </a:lnTo>
                    <a:lnTo>
                      <a:pt x="44" y="33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2" y="44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37" y="50"/>
                    </a:lnTo>
                    <a:lnTo>
                      <a:pt x="34" y="53"/>
                    </a:lnTo>
                    <a:lnTo>
                      <a:pt x="34" y="53"/>
                    </a:lnTo>
                    <a:lnTo>
                      <a:pt x="31" y="55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26" y="65"/>
                    </a:lnTo>
                    <a:lnTo>
                      <a:pt x="26" y="65"/>
                    </a:lnTo>
                    <a:lnTo>
                      <a:pt x="26" y="65"/>
                    </a:lnTo>
                    <a:lnTo>
                      <a:pt x="26" y="65"/>
                    </a:lnTo>
                    <a:lnTo>
                      <a:pt x="26" y="70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9" y="81"/>
                    </a:lnTo>
                    <a:lnTo>
                      <a:pt x="30" y="86"/>
                    </a:lnTo>
                    <a:lnTo>
                      <a:pt x="34" y="89"/>
                    </a:lnTo>
                    <a:lnTo>
                      <a:pt x="35" y="91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40" y="91"/>
                    </a:lnTo>
                    <a:lnTo>
                      <a:pt x="41" y="89"/>
                    </a:lnTo>
                    <a:lnTo>
                      <a:pt x="44" y="84"/>
                    </a:lnTo>
                    <a:lnTo>
                      <a:pt x="44" y="73"/>
                    </a:lnTo>
                    <a:lnTo>
                      <a:pt x="44" y="73"/>
                    </a:lnTo>
                    <a:lnTo>
                      <a:pt x="44" y="67"/>
                    </a:lnTo>
                    <a:lnTo>
                      <a:pt x="44" y="67"/>
                    </a:lnTo>
                    <a:close/>
                    <a:moveTo>
                      <a:pt x="39" y="95"/>
                    </a:moveTo>
                    <a:lnTo>
                      <a:pt x="39" y="95"/>
                    </a:lnTo>
                    <a:lnTo>
                      <a:pt x="42" y="95"/>
                    </a:lnTo>
                    <a:lnTo>
                      <a:pt x="45" y="97"/>
                    </a:lnTo>
                    <a:lnTo>
                      <a:pt x="46" y="99"/>
                    </a:lnTo>
                    <a:lnTo>
                      <a:pt x="47" y="102"/>
                    </a:lnTo>
                    <a:lnTo>
                      <a:pt x="47" y="102"/>
                    </a:lnTo>
                    <a:lnTo>
                      <a:pt x="47" y="104"/>
                    </a:lnTo>
                    <a:lnTo>
                      <a:pt x="46" y="106"/>
                    </a:lnTo>
                    <a:lnTo>
                      <a:pt x="44" y="109"/>
                    </a:lnTo>
                    <a:lnTo>
                      <a:pt x="40" y="110"/>
                    </a:lnTo>
                    <a:lnTo>
                      <a:pt x="40" y="110"/>
                    </a:lnTo>
                    <a:lnTo>
                      <a:pt x="37" y="109"/>
                    </a:lnTo>
                    <a:lnTo>
                      <a:pt x="35" y="108"/>
                    </a:lnTo>
                    <a:lnTo>
                      <a:pt x="34" y="105"/>
                    </a:lnTo>
                    <a:lnTo>
                      <a:pt x="33" y="103"/>
                    </a:lnTo>
                    <a:lnTo>
                      <a:pt x="33" y="103"/>
                    </a:lnTo>
                    <a:lnTo>
                      <a:pt x="33" y="100"/>
                    </a:lnTo>
                    <a:lnTo>
                      <a:pt x="34" y="98"/>
                    </a:lnTo>
                    <a:lnTo>
                      <a:pt x="36" y="95"/>
                    </a:lnTo>
                    <a:lnTo>
                      <a:pt x="39" y="95"/>
                    </a:lnTo>
                    <a:lnTo>
                      <a:pt x="39" y="95"/>
                    </a:lnTo>
                    <a:close/>
                  </a:path>
                </a:pathLst>
              </a:custGeom>
              <a:solidFill>
                <a:srgbClr val="F6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7" name="Freeform 46"/>
              <p:cNvSpPr>
                <a:spLocks noEditPoints="1"/>
              </p:cNvSpPr>
              <p:nvPr/>
            </p:nvSpPr>
            <p:spPr bwMode="auto">
              <a:xfrm>
                <a:off x="3276" y="2709"/>
                <a:ext cx="94" cy="158"/>
              </a:xfrm>
              <a:custGeom>
                <a:avLst/>
                <a:gdLst>
                  <a:gd name="T0" fmla="*/ 65 w 94"/>
                  <a:gd name="T1" fmla="*/ 98 h 158"/>
                  <a:gd name="T2" fmla="*/ 65 w 94"/>
                  <a:gd name="T3" fmla="*/ 97 h 158"/>
                  <a:gd name="T4" fmla="*/ 73 w 94"/>
                  <a:gd name="T5" fmla="*/ 93 h 158"/>
                  <a:gd name="T6" fmla="*/ 88 w 94"/>
                  <a:gd name="T7" fmla="*/ 76 h 158"/>
                  <a:gd name="T8" fmla="*/ 94 w 94"/>
                  <a:gd name="T9" fmla="*/ 55 h 158"/>
                  <a:gd name="T10" fmla="*/ 92 w 94"/>
                  <a:gd name="T11" fmla="*/ 33 h 158"/>
                  <a:gd name="T12" fmla="*/ 87 w 94"/>
                  <a:gd name="T13" fmla="*/ 22 h 158"/>
                  <a:gd name="T14" fmla="*/ 87 w 94"/>
                  <a:gd name="T15" fmla="*/ 21 h 158"/>
                  <a:gd name="T16" fmla="*/ 81 w 94"/>
                  <a:gd name="T17" fmla="*/ 13 h 158"/>
                  <a:gd name="T18" fmla="*/ 67 w 94"/>
                  <a:gd name="T19" fmla="*/ 5 h 158"/>
                  <a:gd name="T20" fmla="*/ 50 w 94"/>
                  <a:gd name="T21" fmla="*/ 0 h 158"/>
                  <a:gd name="T22" fmla="*/ 24 w 94"/>
                  <a:gd name="T23" fmla="*/ 5 h 158"/>
                  <a:gd name="T24" fmla="*/ 11 w 94"/>
                  <a:gd name="T25" fmla="*/ 14 h 158"/>
                  <a:gd name="T26" fmla="*/ 2 w 94"/>
                  <a:gd name="T27" fmla="*/ 30 h 158"/>
                  <a:gd name="T28" fmla="*/ 1 w 94"/>
                  <a:gd name="T29" fmla="*/ 37 h 158"/>
                  <a:gd name="T30" fmla="*/ 1 w 94"/>
                  <a:gd name="T31" fmla="*/ 49 h 158"/>
                  <a:gd name="T32" fmla="*/ 10 w 94"/>
                  <a:gd name="T33" fmla="*/ 68 h 158"/>
                  <a:gd name="T34" fmla="*/ 19 w 94"/>
                  <a:gd name="T35" fmla="*/ 75 h 158"/>
                  <a:gd name="T36" fmla="*/ 26 w 94"/>
                  <a:gd name="T37" fmla="*/ 70 h 158"/>
                  <a:gd name="T38" fmla="*/ 26 w 94"/>
                  <a:gd name="T39" fmla="*/ 60 h 158"/>
                  <a:gd name="T40" fmla="*/ 24 w 94"/>
                  <a:gd name="T41" fmla="*/ 46 h 158"/>
                  <a:gd name="T42" fmla="*/ 26 w 94"/>
                  <a:gd name="T43" fmla="*/ 39 h 158"/>
                  <a:gd name="T44" fmla="*/ 29 w 94"/>
                  <a:gd name="T45" fmla="*/ 34 h 158"/>
                  <a:gd name="T46" fmla="*/ 44 w 94"/>
                  <a:gd name="T47" fmla="*/ 28 h 158"/>
                  <a:gd name="T48" fmla="*/ 57 w 94"/>
                  <a:gd name="T49" fmla="*/ 32 h 158"/>
                  <a:gd name="T50" fmla="*/ 61 w 94"/>
                  <a:gd name="T51" fmla="*/ 37 h 158"/>
                  <a:gd name="T52" fmla="*/ 61 w 94"/>
                  <a:gd name="T53" fmla="*/ 37 h 158"/>
                  <a:gd name="T54" fmla="*/ 62 w 94"/>
                  <a:gd name="T55" fmla="*/ 37 h 158"/>
                  <a:gd name="T56" fmla="*/ 66 w 94"/>
                  <a:gd name="T57" fmla="*/ 48 h 158"/>
                  <a:gd name="T58" fmla="*/ 65 w 94"/>
                  <a:gd name="T59" fmla="*/ 57 h 158"/>
                  <a:gd name="T60" fmla="*/ 60 w 94"/>
                  <a:gd name="T61" fmla="*/ 68 h 158"/>
                  <a:gd name="T62" fmla="*/ 51 w 94"/>
                  <a:gd name="T63" fmla="*/ 77 h 158"/>
                  <a:gd name="T64" fmla="*/ 44 w 94"/>
                  <a:gd name="T65" fmla="*/ 84 h 158"/>
                  <a:gd name="T66" fmla="*/ 40 w 94"/>
                  <a:gd name="T67" fmla="*/ 93 h 158"/>
                  <a:gd name="T68" fmla="*/ 40 w 94"/>
                  <a:gd name="T69" fmla="*/ 102 h 158"/>
                  <a:gd name="T70" fmla="*/ 43 w 94"/>
                  <a:gd name="T71" fmla="*/ 116 h 158"/>
                  <a:gd name="T72" fmla="*/ 50 w 94"/>
                  <a:gd name="T73" fmla="*/ 130 h 158"/>
                  <a:gd name="T74" fmla="*/ 56 w 94"/>
                  <a:gd name="T75" fmla="*/ 132 h 158"/>
                  <a:gd name="T76" fmla="*/ 64 w 94"/>
                  <a:gd name="T77" fmla="*/ 126 h 158"/>
                  <a:gd name="T78" fmla="*/ 64 w 94"/>
                  <a:gd name="T79" fmla="*/ 106 h 158"/>
                  <a:gd name="T80" fmla="*/ 65 w 94"/>
                  <a:gd name="T81" fmla="*/ 98 h 158"/>
                  <a:gd name="T82" fmla="*/ 59 w 94"/>
                  <a:gd name="T83" fmla="*/ 137 h 158"/>
                  <a:gd name="T84" fmla="*/ 68 w 94"/>
                  <a:gd name="T85" fmla="*/ 143 h 158"/>
                  <a:gd name="T86" fmla="*/ 70 w 94"/>
                  <a:gd name="T87" fmla="*/ 151 h 158"/>
                  <a:gd name="T88" fmla="*/ 60 w 94"/>
                  <a:gd name="T89" fmla="*/ 158 h 158"/>
                  <a:gd name="T90" fmla="*/ 53 w 94"/>
                  <a:gd name="T91" fmla="*/ 155 h 158"/>
                  <a:gd name="T92" fmla="*/ 49 w 94"/>
                  <a:gd name="T93" fmla="*/ 148 h 158"/>
                  <a:gd name="T94" fmla="*/ 54 w 94"/>
                  <a:gd name="T95" fmla="*/ 13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4" h="158">
                    <a:moveTo>
                      <a:pt x="65" y="98"/>
                    </a:moveTo>
                    <a:lnTo>
                      <a:pt x="65" y="98"/>
                    </a:lnTo>
                    <a:lnTo>
                      <a:pt x="65" y="98"/>
                    </a:lnTo>
                    <a:lnTo>
                      <a:pt x="65" y="98"/>
                    </a:lnTo>
                    <a:lnTo>
                      <a:pt x="65" y="97"/>
                    </a:lnTo>
                    <a:lnTo>
                      <a:pt x="65" y="97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73" y="93"/>
                    </a:lnTo>
                    <a:lnTo>
                      <a:pt x="82" y="84"/>
                    </a:lnTo>
                    <a:lnTo>
                      <a:pt x="82" y="84"/>
                    </a:lnTo>
                    <a:lnTo>
                      <a:pt x="88" y="76"/>
                    </a:lnTo>
                    <a:lnTo>
                      <a:pt x="92" y="65"/>
                    </a:lnTo>
                    <a:lnTo>
                      <a:pt x="92" y="65"/>
                    </a:lnTo>
                    <a:lnTo>
                      <a:pt x="94" y="55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92" y="3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7" y="21"/>
                    </a:lnTo>
                    <a:lnTo>
                      <a:pt x="87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1" y="13"/>
                    </a:lnTo>
                    <a:lnTo>
                      <a:pt x="75" y="8"/>
                    </a:lnTo>
                    <a:lnTo>
                      <a:pt x="75" y="8"/>
                    </a:lnTo>
                    <a:lnTo>
                      <a:pt x="67" y="5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0" y="0"/>
                    </a:lnTo>
                    <a:lnTo>
                      <a:pt x="41" y="1"/>
                    </a:lnTo>
                    <a:lnTo>
                      <a:pt x="33" y="2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17" y="10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6" y="22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5" y="59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3" y="71"/>
                    </a:lnTo>
                    <a:lnTo>
                      <a:pt x="17" y="73"/>
                    </a:lnTo>
                    <a:lnTo>
                      <a:pt x="19" y="75"/>
                    </a:lnTo>
                    <a:lnTo>
                      <a:pt x="24" y="73"/>
                    </a:lnTo>
                    <a:lnTo>
                      <a:pt x="24" y="73"/>
                    </a:lnTo>
                    <a:lnTo>
                      <a:pt x="26" y="70"/>
                    </a:lnTo>
                    <a:lnTo>
                      <a:pt x="27" y="67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4" y="52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44" y="28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7" y="32"/>
                    </a:lnTo>
                    <a:lnTo>
                      <a:pt x="57" y="32"/>
                    </a:lnTo>
                    <a:lnTo>
                      <a:pt x="61" y="37"/>
                    </a:lnTo>
                    <a:lnTo>
                      <a:pt x="61" y="37"/>
                    </a:lnTo>
                    <a:lnTo>
                      <a:pt x="61" y="37"/>
                    </a:lnTo>
                    <a:lnTo>
                      <a:pt x="61" y="37"/>
                    </a:lnTo>
                    <a:lnTo>
                      <a:pt x="61" y="37"/>
                    </a:lnTo>
                    <a:lnTo>
                      <a:pt x="61" y="37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4" y="41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52"/>
                    </a:lnTo>
                    <a:lnTo>
                      <a:pt x="65" y="57"/>
                    </a:lnTo>
                    <a:lnTo>
                      <a:pt x="65" y="57"/>
                    </a:lnTo>
                    <a:lnTo>
                      <a:pt x="64" y="64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6" y="72"/>
                    </a:lnTo>
                    <a:lnTo>
                      <a:pt x="51" y="77"/>
                    </a:lnTo>
                    <a:lnTo>
                      <a:pt x="51" y="77"/>
                    </a:lnTo>
                    <a:lnTo>
                      <a:pt x="46" y="79"/>
                    </a:lnTo>
                    <a:lnTo>
                      <a:pt x="44" y="84"/>
                    </a:lnTo>
                    <a:lnTo>
                      <a:pt x="44" y="84"/>
                    </a:lnTo>
                    <a:lnTo>
                      <a:pt x="41" y="89"/>
                    </a:lnTo>
                    <a:lnTo>
                      <a:pt x="40" y="93"/>
                    </a:lnTo>
                    <a:lnTo>
                      <a:pt x="40" y="93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0" y="102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3" y="116"/>
                    </a:lnTo>
                    <a:lnTo>
                      <a:pt x="46" y="124"/>
                    </a:lnTo>
                    <a:lnTo>
                      <a:pt x="48" y="127"/>
                    </a:lnTo>
                    <a:lnTo>
                      <a:pt x="50" y="130"/>
                    </a:lnTo>
                    <a:lnTo>
                      <a:pt x="53" y="132"/>
                    </a:lnTo>
                    <a:lnTo>
                      <a:pt x="56" y="132"/>
                    </a:lnTo>
                    <a:lnTo>
                      <a:pt x="56" y="132"/>
                    </a:lnTo>
                    <a:lnTo>
                      <a:pt x="60" y="131"/>
                    </a:lnTo>
                    <a:lnTo>
                      <a:pt x="62" y="129"/>
                    </a:lnTo>
                    <a:lnTo>
                      <a:pt x="64" y="126"/>
                    </a:lnTo>
                    <a:lnTo>
                      <a:pt x="64" y="122"/>
                    </a:lnTo>
                    <a:lnTo>
                      <a:pt x="64" y="114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4" y="103"/>
                    </a:lnTo>
                    <a:lnTo>
                      <a:pt x="65" y="98"/>
                    </a:lnTo>
                    <a:lnTo>
                      <a:pt x="65" y="98"/>
                    </a:lnTo>
                    <a:close/>
                    <a:moveTo>
                      <a:pt x="59" y="137"/>
                    </a:moveTo>
                    <a:lnTo>
                      <a:pt x="59" y="137"/>
                    </a:lnTo>
                    <a:lnTo>
                      <a:pt x="62" y="137"/>
                    </a:lnTo>
                    <a:lnTo>
                      <a:pt x="66" y="140"/>
                    </a:lnTo>
                    <a:lnTo>
                      <a:pt x="68" y="143"/>
                    </a:lnTo>
                    <a:lnTo>
                      <a:pt x="70" y="147"/>
                    </a:lnTo>
                    <a:lnTo>
                      <a:pt x="70" y="147"/>
                    </a:lnTo>
                    <a:lnTo>
                      <a:pt x="70" y="151"/>
                    </a:lnTo>
                    <a:lnTo>
                      <a:pt x="67" y="154"/>
                    </a:lnTo>
                    <a:lnTo>
                      <a:pt x="65" y="157"/>
                    </a:lnTo>
                    <a:lnTo>
                      <a:pt x="60" y="158"/>
                    </a:lnTo>
                    <a:lnTo>
                      <a:pt x="60" y="158"/>
                    </a:lnTo>
                    <a:lnTo>
                      <a:pt x="56" y="158"/>
                    </a:lnTo>
                    <a:lnTo>
                      <a:pt x="53" y="155"/>
                    </a:lnTo>
                    <a:lnTo>
                      <a:pt x="50" y="153"/>
                    </a:lnTo>
                    <a:lnTo>
                      <a:pt x="49" y="148"/>
                    </a:lnTo>
                    <a:lnTo>
                      <a:pt x="49" y="148"/>
                    </a:lnTo>
                    <a:lnTo>
                      <a:pt x="49" y="144"/>
                    </a:lnTo>
                    <a:lnTo>
                      <a:pt x="51" y="141"/>
                    </a:lnTo>
                    <a:lnTo>
                      <a:pt x="54" y="138"/>
                    </a:lnTo>
                    <a:lnTo>
                      <a:pt x="59" y="137"/>
                    </a:lnTo>
                    <a:lnTo>
                      <a:pt x="59" y="137"/>
                    </a:lnTo>
                    <a:close/>
                  </a:path>
                </a:pathLst>
              </a:custGeom>
              <a:solidFill>
                <a:srgbClr val="F6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8" name="Freeform 47"/>
              <p:cNvSpPr>
                <a:spLocks noEditPoints="1"/>
              </p:cNvSpPr>
              <p:nvPr/>
            </p:nvSpPr>
            <p:spPr bwMode="auto">
              <a:xfrm>
                <a:off x="3173" y="2733"/>
                <a:ext cx="78" cy="133"/>
              </a:xfrm>
              <a:custGeom>
                <a:avLst/>
                <a:gdLst>
                  <a:gd name="T0" fmla="*/ 55 w 78"/>
                  <a:gd name="T1" fmla="*/ 81 h 133"/>
                  <a:gd name="T2" fmla="*/ 55 w 78"/>
                  <a:gd name="T3" fmla="*/ 81 h 133"/>
                  <a:gd name="T4" fmla="*/ 61 w 78"/>
                  <a:gd name="T5" fmla="*/ 78 h 133"/>
                  <a:gd name="T6" fmla="*/ 73 w 78"/>
                  <a:gd name="T7" fmla="*/ 63 h 133"/>
                  <a:gd name="T8" fmla="*/ 78 w 78"/>
                  <a:gd name="T9" fmla="*/ 46 h 133"/>
                  <a:gd name="T10" fmla="*/ 77 w 78"/>
                  <a:gd name="T11" fmla="*/ 27 h 133"/>
                  <a:gd name="T12" fmla="*/ 73 w 78"/>
                  <a:gd name="T13" fmla="*/ 19 h 133"/>
                  <a:gd name="T14" fmla="*/ 72 w 78"/>
                  <a:gd name="T15" fmla="*/ 17 h 133"/>
                  <a:gd name="T16" fmla="*/ 67 w 78"/>
                  <a:gd name="T17" fmla="*/ 11 h 133"/>
                  <a:gd name="T18" fmla="*/ 56 w 78"/>
                  <a:gd name="T19" fmla="*/ 3 h 133"/>
                  <a:gd name="T20" fmla="*/ 42 w 78"/>
                  <a:gd name="T21" fmla="*/ 0 h 133"/>
                  <a:gd name="T22" fmla="*/ 21 w 78"/>
                  <a:gd name="T23" fmla="*/ 4 h 133"/>
                  <a:gd name="T24" fmla="*/ 10 w 78"/>
                  <a:gd name="T25" fmla="*/ 13 h 133"/>
                  <a:gd name="T26" fmla="*/ 2 w 78"/>
                  <a:gd name="T27" fmla="*/ 25 h 133"/>
                  <a:gd name="T28" fmla="*/ 1 w 78"/>
                  <a:gd name="T29" fmla="*/ 31 h 133"/>
                  <a:gd name="T30" fmla="*/ 1 w 78"/>
                  <a:gd name="T31" fmla="*/ 41 h 133"/>
                  <a:gd name="T32" fmla="*/ 9 w 78"/>
                  <a:gd name="T33" fmla="*/ 57 h 133"/>
                  <a:gd name="T34" fmla="*/ 20 w 78"/>
                  <a:gd name="T35" fmla="*/ 60 h 133"/>
                  <a:gd name="T36" fmla="*/ 22 w 78"/>
                  <a:gd name="T37" fmla="*/ 55 h 133"/>
                  <a:gd name="T38" fmla="*/ 21 w 78"/>
                  <a:gd name="T39" fmla="*/ 44 h 133"/>
                  <a:gd name="T40" fmla="*/ 21 w 78"/>
                  <a:gd name="T41" fmla="*/ 33 h 133"/>
                  <a:gd name="T42" fmla="*/ 22 w 78"/>
                  <a:gd name="T43" fmla="*/ 32 h 133"/>
                  <a:gd name="T44" fmla="*/ 31 w 78"/>
                  <a:gd name="T45" fmla="*/ 25 h 133"/>
                  <a:gd name="T46" fmla="*/ 44 w 78"/>
                  <a:gd name="T47" fmla="*/ 24 h 133"/>
                  <a:gd name="T48" fmla="*/ 49 w 78"/>
                  <a:gd name="T49" fmla="*/ 26 h 133"/>
                  <a:gd name="T50" fmla="*/ 51 w 78"/>
                  <a:gd name="T51" fmla="*/ 30 h 133"/>
                  <a:gd name="T52" fmla="*/ 51 w 78"/>
                  <a:gd name="T53" fmla="*/ 31 h 133"/>
                  <a:gd name="T54" fmla="*/ 54 w 78"/>
                  <a:gd name="T55" fmla="*/ 35 h 133"/>
                  <a:gd name="T56" fmla="*/ 55 w 78"/>
                  <a:gd name="T57" fmla="*/ 43 h 133"/>
                  <a:gd name="T58" fmla="*/ 53 w 78"/>
                  <a:gd name="T59" fmla="*/ 53 h 133"/>
                  <a:gd name="T60" fmla="*/ 48 w 78"/>
                  <a:gd name="T61" fmla="*/ 60 h 133"/>
                  <a:gd name="T62" fmla="*/ 39 w 78"/>
                  <a:gd name="T63" fmla="*/ 67 h 133"/>
                  <a:gd name="T64" fmla="*/ 34 w 78"/>
                  <a:gd name="T65" fmla="*/ 78 h 133"/>
                  <a:gd name="T66" fmla="*/ 34 w 78"/>
                  <a:gd name="T67" fmla="*/ 78 h 133"/>
                  <a:gd name="T68" fmla="*/ 35 w 78"/>
                  <a:gd name="T69" fmla="*/ 91 h 133"/>
                  <a:gd name="T70" fmla="*/ 42 w 78"/>
                  <a:gd name="T71" fmla="*/ 108 h 133"/>
                  <a:gd name="T72" fmla="*/ 48 w 78"/>
                  <a:gd name="T73" fmla="*/ 111 h 133"/>
                  <a:gd name="T74" fmla="*/ 54 w 78"/>
                  <a:gd name="T75" fmla="*/ 102 h 133"/>
                  <a:gd name="T76" fmla="*/ 54 w 78"/>
                  <a:gd name="T77" fmla="*/ 89 h 133"/>
                  <a:gd name="T78" fmla="*/ 49 w 78"/>
                  <a:gd name="T79" fmla="*/ 114 h 133"/>
                  <a:gd name="T80" fmla="*/ 55 w 78"/>
                  <a:gd name="T81" fmla="*/ 117 h 133"/>
                  <a:gd name="T82" fmla="*/ 59 w 78"/>
                  <a:gd name="T83" fmla="*/ 123 h 133"/>
                  <a:gd name="T84" fmla="*/ 54 w 78"/>
                  <a:gd name="T85" fmla="*/ 131 h 133"/>
                  <a:gd name="T86" fmla="*/ 47 w 78"/>
                  <a:gd name="T87" fmla="*/ 131 h 133"/>
                  <a:gd name="T88" fmla="*/ 40 w 78"/>
                  <a:gd name="T89" fmla="*/ 124 h 133"/>
                  <a:gd name="T90" fmla="*/ 43 w 78"/>
                  <a:gd name="T91" fmla="*/ 118 h 133"/>
                  <a:gd name="T92" fmla="*/ 49 w 78"/>
                  <a:gd name="T93" fmla="*/ 11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" h="133">
                    <a:moveTo>
                      <a:pt x="54" y="81"/>
                    </a:moveTo>
                    <a:lnTo>
                      <a:pt x="54" y="81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61" y="78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73" y="63"/>
                    </a:lnTo>
                    <a:lnTo>
                      <a:pt x="77" y="54"/>
                    </a:lnTo>
                    <a:lnTo>
                      <a:pt x="77" y="54"/>
                    </a:lnTo>
                    <a:lnTo>
                      <a:pt x="78" y="46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77" y="27"/>
                    </a:lnTo>
                    <a:lnTo>
                      <a:pt x="73" y="19"/>
                    </a:lnTo>
                    <a:lnTo>
                      <a:pt x="73" y="19"/>
                    </a:lnTo>
                    <a:lnTo>
                      <a:pt x="73" y="19"/>
                    </a:lnTo>
                    <a:lnTo>
                      <a:pt x="73" y="19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67" y="11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56" y="3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5" y="8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9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13" y="60"/>
                    </a:lnTo>
                    <a:lnTo>
                      <a:pt x="17" y="62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2" y="58"/>
                    </a:lnTo>
                    <a:lnTo>
                      <a:pt x="22" y="55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1" y="44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7" y="24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54" y="35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43"/>
                    </a:lnTo>
                    <a:lnTo>
                      <a:pt x="55" y="48"/>
                    </a:lnTo>
                    <a:lnTo>
                      <a:pt x="55" y="48"/>
                    </a:lnTo>
                    <a:lnTo>
                      <a:pt x="53" y="53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48" y="60"/>
                    </a:lnTo>
                    <a:lnTo>
                      <a:pt x="43" y="64"/>
                    </a:lnTo>
                    <a:lnTo>
                      <a:pt x="43" y="64"/>
                    </a:lnTo>
                    <a:lnTo>
                      <a:pt x="39" y="67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4" y="78"/>
                    </a:lnTo>
                    <a:lnTo>
                      <a:pt x="34" y="78"/>
                    </a:lnTo>
                    <a:lnTo>
                      <a:pt x="34" y="78"/>
                    </a:lnTo>
                    <a:lnTo>
                      <a:pt x="34" y="78"/>
                    </a:lnTo>
                    <a:lnTo>
                      <a:pt x="34" y="85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7" y="96"/>
                    </a:lnTo>
                    <a:lnTo>
                      <a:pt x="39" y="103"/>
                    </a:lnTo>
                    <a:lnTo>
                      <a:pt x="42" y="108"/>
                    </a:lnTo>
                    <a:lnTo>
                      <a:pt x="44" y="109"/>
                    </a:lnTo>
                    <a:lnTo>
                      <a:pt x="48" y="111"/>
                    </a:lnTo>
                    <a:lnTo>
                      <a:pt x="48" y="111"/>
                    </a:lnTo>
                    <a:lnTo>
                      <a:pt x="50" y="109"/>
                    </a:lnTo>
                    <a:lnTo>
                      <a:pt x="51" y="107"/>
                    </a:lnTo>
                    <a:lnTo>
                      <a:pt x="54" y="102"/>
                    </a:lnTo>
                    <a:lnTo>
                      <a:pt x="54" y="95"/>
                    </a:lnTo>
                    <a:lnTo>
                      <a:pt x="54" y="89"/>
                    </a:lnTo>
                    <a:lnTo>
                      <a:pt x="54" y="89"/>
                    </a:lnTo>
                    <a:lnTo>
                      <a:pt x="54" y="81"/>
                    </a:lnTo>
                    <a:lnTo>
                      <a:pt x="54" y="81"/>
                    </a:lnTo>
                    <a:close/>
                    <a:moveTo>
                      <a:pt x="49" y="114"/>
                    </a:moveTo>
                    <a:lnTo>
                      <a:pt x="49" y="114"/>
                    </a:lnTo>
                    <a:lnTo>
                      <a:pt x="53" y="114"/>
                    </a:lnTo>
                    <a:lnTo>
                      <a:pt x="55" y="117"/>
                    </a:lnTo>
                    <a:lnTo>
                      <a:pt x="58" y="119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59" y="127"/>
                    </a:lnTo>
                    <a:lnTo>
                      <a:pt x="56" y="129"/>
                    </a:lnTo>
                    <a:lnTo>
                      <a:pt x="54" y="131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47" y="131"/>
                    </a:lnTo>
                    <a:lnTo>
                      <a:pt x="44" y="130"/>
                    </a:lnTo>
                    <a:lnTo>
                      <a:pt x="42" y="128"/>
                    </a:lnTo>
                    <a:lnTo>
                      <a:pt x="40" y="124"/>
                    </a:lnTo>
                    <a:lnTo>
                      <a:pt x="40" y="124"/>
                    </a:lnTo>
                    <a:lnTo>
                      <a:pt x="42" y="120"/>
                    </a:lnTo>
                    <a:lnTo>
                      <a:pt x="43" y="118"/>
                    </a:lnTo>
                    <a:lnTo>
                      <a:pt x="45" y="116"/>
                    </a:lnTo>
                    <a:lnTo>
                      <a:pt x="49" y="114"/>
                    </a:lnTo>
                    <a:lnTo>
                      <a:pt x="49" y="114"/>
                    </a:lnTo>
                    <a:close/>
                  </a:path>
                </a:pathLst>
              </a:custGeom>
              <a:solidFill>
                <a:srgbClr val="F6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9" name="Freeform 48"/>
              <p:cNvSpPr>
                <a:spLocks/>
              </p:cNvSpPr>
              <p:nvPr/>
            </p:nvSpPr>
            <p:spPr bwMode="auto">
              <a:xfrm>
                <a:off x="3064" y="2645"/>
                <a:ext cx="512" cy="297"/>
              </a:xfrm>
              <a:custGeom>
                <a:avLst/>
                <a:gdLst>
                  <a:gd name="T0" fmla="*/ 24 w 512"/>
                  <a:gd name="T1" fmla="*/ 253 h 297"/>
                  <a:gd name="T2" fmla="*/ 36 w 512"/>
                  <a:gd name="T3" fmla="*/ 260 h 297"/>
                  <a:gd name="T4" fmla="*/ 58 w 512"/>
                  <a:gd name="T5" fmla="*/ 267 h 297"/>
                  <a:gd name="T6" fmla="*/ 81 w 512"/>
                  <a:gd name="T7" fmla="*/ 267 h 297"/>
                  <a:gd name="T8" fmla="*/ 118 w 512"/>
                  <a:gd name="T9" fmla="*/ 264 h 297"/>
                  <a:gd name="T10" fmla="*/ 267 w 512"/>
                  <a:gd name="T11" fmla="*/ 251 h 297"/>
                  <a:gd name="T12" fmla="*/ 418 w 512"/>
                  <a:gd name="T13" fmla="*/ 239 h 297"/>
                  <a:gd name="T14" fmla="*/ 418 w 512"/>
                  <a:gd name="T15" fmla="*/ 239 h 297"/>
                  <a:gd name="T16" fmla="*/ 424 w 512"/>
                  <a:gd name="T17" fmla="*/ 254 h 297"/>
                  <a:gd name="T18" fmla="*/ 427 w 512"/>
                  <a:gd name="T19" fmla="*/ 271 h 297"/>
                  <a:gd name="T20" fmla="*/ 427 w 512"/>
                  <a:gd name="T21" fmla="*/ 293 h 297"/>
                  <a:gd name="T22" fmla="*/ 427 w 512"/>
                  <a:gd name="T23" fmla="*/ 296 h 297"/>
                  <a:gd name="T24" fmla="*/ 430 w 512"/>
                  <a:gd name="T25" fmla="*/ 296 h 297"/>
                  <a:gd name="T26" fmla="*/ 437 w 512"/>
                  <a:gd name="T27" fmla="*/ 291 h 297"/>
                  <a:gd name="T28" fmla="*/ 449 w 512"/>
                  <a:gd name="T29" fmla="*/ 276 h 297"/>
                  <a:gd name="T30" fmla="*/ 458 w 512"/>
                  <a:gd name="T31" fmla="*/ 259 h 297"/>
                  <a:gd name="T32" fmla="*/ 463 w 512"/>
                  <a:gd name="T33" fmla="*/ 234 h 297"/>
                  <a:gd name="T34" fmla="*/ 471 w 512"/>
                  <a:gd name="T35" fmla="*/ 233 h 297"/>
                  <a:gd name="T36" fmla="*/ 479 w 512"/>
                  <a:gd name="T37" fmla="*/ 232 h 297"/>
                  <a:gd name="T38" fmla="*/ 492 w 512"/>
                  <a:gd name="T39" fmla="*/ 227 h 297"/>
                  <a:gd name="T40" fmla="*/ 502 w 512"/>
                  <a:gd name="T41" fmla="*/ 218 h 297"/>
                  <a:gd name="T42" fmla="*/ 509 w 512"/>
                  <a:gd name="T43" fmla="*/ 202 h 297"/>
                  <a:gd name="T44" fmla="*/ 512 w 512"/>
                  <a:gd name="T45" fmla="*/ 193 h 297"/>
                  <a:gd name="T46" fmla="*/ 512 w 512"/>
                  <a:gd name="T47" fmla="*/ 161 h 297"/>
                  <a:gd name="T48" fmla="*/ 503 w 512"/>
                  <a:gd name="T49" fmla="*/ 61 h 297"/>
                  <a:gd name="T50" fmla="*/ 497 w 512"/>
                  <a:gd name="T51" fmla="*/ 29 h 297"/>
                  <a:gd name="T52" fmla="*/ 493 w 512"/>
                  <a:gd name="T53" fmla="*/ 22 h 297"/>
                  <a:gd name="T54" fmla="*/ 485 w 512"/>
                  <a:gd name="T55" fmla="*/ 11 h 297"/>
                  <a:gd name="T56" fmla="*/ 475 w 512"/>
                  <a:gd name="T57" fmla="*/ 5 h 297"/>
                  <a:gd name="T58" fmla="*/ 456 w 512"/>
                  <a:gd name="T59" fmla="*/ 1 h 297"/>
                  <a:gd name="T60" fmla="*/ 427 w 512"/>
                  <a:gd name="T61" fmla="*/ 1 h 297"/>
                  <a:gd name="T62" fmla="*/ 400 w 512"/>
                  <a:gd name="T63" fmla="*/ 5 h 297"/>
                  <a:gd name="T64" fmla="*/ 202 w 512"/>
                  <a:gd name="T65" fmla="*/ 18 h 297"/>
                  <a:gd name="T66" fmla="*/ 81 w 512"/>
                  <a:gd name="T67" fmla="*/ 31 h 297"/>
                  <a:gd name="T68" fmla="*/ 24 w 512"/>
                  <a:gd name="T69" fmla="*/ 39 h 297"/>
                  <a:gd name="T70" fmla="*/ 17 w 512"/>
                  <a:gd name="T71" fmla="*/ 43 h 297"/>
                  <a:gd name="T72" fmla="*/ 9 w 512"/>
                  <a:gd name="T73" fmla="*/ 52 h 297"/>
                  <a:gd name="T74" fmla="*/ 4 w 512"/>
                  <a:gd name="T75" fmla="*/ 63 h 297"/>
                  <a:gd name="T76" fmla="*/ 0 w 512"/>
                  <a:gd name="T77" fmla="*/ 88 h 297"/>
                  <a:gd name="T78" fmla="*/ 1 w 512"/>
                  <a:gd name="T79" fmla="*/ 118 h 297"/>
                  <a:gd name="T80" fmla="*/ 4 w 512"/>
                  <a:gd name="T81" fmla="*/ 145 h 297"/>
                  <a:gd name="T82" fmla="*/ 9 w 512"/>
                  <a:gd name="T83" fmla="*/ 201 h 297"/>
                  <a:gd name="T84" fmla="*/ 15 w 512"/>
                  <a:gd name="T85" fmla="*/ 229 h 297"/>
                  <a:gd name="T86" fmla="*/ 24 w 512"/>
                  <a:gd name="T87" fmla="*/ 253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12" h="297">
                    <a:moveTo>
                      <a:pt x="24" y="253"/>
                    </a:moveTo>
                    <a:lnTo>
                      <a:pt x="24" y="253"/>
                    </a:lnTo>
                    <a:lnTo>
                      <a:pt x="29" y="258"/>
                    </a:lnTo>
                    <a:lnTo>
                      <a:pt x="36" y="260"/>
                    </a:lnTo>
                    <a:lnTo>
                      <a:pt x="47" y="265"/>
                    </a:lnTo>
                    <a:lnTo>
                      <a:pt x="58" y="267"/>
                    </a:lnTo>
                    <a:lnTo>
                      <a:pt x="69" y="269"/>
                    </a:lnTo>
                    <a:lnTo>
                      <a:pt x="81" y="267"/>
                    </a:lnTo>
                    <a:lnTo>
                      <a:pt x="93" y="266"/>
                    </a:lnTo>
                    <a:lnTo>
                      <a:pt x="118" y="264"/>
                    </a:lnTo>
                    <a:lnTo>
                      <a:pt x="118" y="264"/>
                    </a:lnTo>
                    <a:lnTo>
                      <a:pt x="267" y="251"/>
                    </a:lnTo>
                    <a:lnTo>
                      <a:pt x="351" y="245"/>
                    </a:lnTo>
                    <a:lnTo>
                      <a:pt x="418" y="239"/>
                    </a:lnTo>
                    <a:lnTo>
                      <a:pt x="418" y="239"/>
                    </a:lnTo>
                    <a:lnTo>
                      <a:pt x="418" y="239"/>
                    </a:lnTo>
                    <a:lnTo>
                      <a:pt x="421" y="245"/>
                    </a:lnTo>
                    <a:lnTo>
                      <a:pt x="424" y="254"/>
                    </a:lnTo>
                    <a:lnTo>
                      <a:pt x="426" y="262"/>
                    </a:lnTo>
                    <a:lnTo>
                      <a:pt x="427" y="271"/>
                    </a:lnTo>
                    <a:lnTo>
                      <a:pt x="427" y="286"/>
                    </a:lnTo>
                    <a:lnTo>
                      <a:pt x="427" y="293"/>
                    </a:lnTo>
                    <a:lnTo>
                      <a:pt x="427" y="293"/>
                    </a:lnTo>
                    <a:lnTo>
                      <a:pt x="427" y="296"/>
                    </a:lnTo>
                    <a:lnTo>
                      <a:pt x="429" y="297"/>
                    </a:lnTo>
                    <a:lnTo>
                      <a:pt x="430" y="296"/>
                    </a:lnTo>
                    <a:lnTo>
                      <a:pt x="430" y="296"/>
                    </a:lnTo>
                    <a:lnTo>
                      <a:pt x="437" y="291"/>
                    </a:lnTo>
                    <a:lnTo>
                      <a:pt x="445" y="283"/>
                    </a:lnTo>
                    <a:lnTo>
                      <a:pt x="449" y="276"/>
                    </a:lnTo>
                    <a:lnTo>
                      <a:pt x="454" y="267"/>
                    </a:lnTo>
                    <a:lnTo>
                      <a:pt x="458" y="259"/>
                    </a:lnTo>
                    <a:lnTo>
                      <a:pt x="460" y="250"/>
                    </a:lnTo>
                    <a:lnTo>
                      <a:pt x="463" y="234"/>
                    </a:lnTo>
                    <a:lnTo>
                      <a:pt x="463" y="234"/>
                    </a:lnTo>
                    <a:lnTo>
                      <a:pt x="471" y="233"/>
                    </a:lnTo>
                    <a:lnTo>
                      <a:pt x="471" y="233"/>
                    </a:lnTo>
                    <a:lnTo>
                      <a:pt x="479" y="232"/>
                    </a:lnTo>
                    <a:lnTo>
                      <a:pt x="486" y="229"/>
                    </a:lnTo>
                    <a:lnTo>
                      <a:pt x="492" y="227"/>
                    </a:lnTo>
                    <a:lnTo>
                      <a:pt x="498" y="223"/>
                    </a:lnTo>
                    <a:lnTo>
                      <a:pt x="502" y="218"/>
                    </a:lnTo>
                    <a:lnTo>
                      <a:pt x="507" y="211"/>
                    </a:lnTo>
                    <a:lnTo>
                      <a:pt x="509" y="202"/>
                    </a:lnTo>
                    <a:lnTo>
                      <a:pt x="512" y="193"/>
                    </a:lnTo>
                    <a:lnTo>
                      <a:pt x="512" y="193"/>
                    </a:lnTo>
                    <a:lnTo>
                      <a:pt x="512" y="180"/>
                    </a:lnTo>
                    <a:lnTo>
                      <a:pt x="512" y="161"/>
                    </a:lnTo>
                    <a:lnTo>
                      <a:pt x="508" y="112"/>
                    </a:lnTo>
                    <a:lnTo>
                      <a:pt x="503" y="61"/>
                    </a:lnTo>
                    <a:lnTo>
                      <a:pt x="500" y="42"/>
                    </a:lnTo>
                    <a:lnTo>
                      <a:pt x="497" y="29"/>
                    </a:lnTo>
                    <a:lnTo>
                      <a:pt x="497" y="29"/>
                    </a:lnTo>
                    <a:lnTo>
                      <a:pt x="493" y="22"/>
                    </a:lnTo>
                    <a:lnTo>
                      <a:pt x="490" y="16"/>
                    </a:lnTo>
                    <a:lnTo>
                      <a:pt x="485" y="11"/>
                    </a:lnTo>
                    <a:lnTo>
                      <a:pt x="480" y="7"/>
                    </a:lnTo>
                    <a:lnTo>
                      <a:pt x="475" y="5"/>
                    </a:lnTo>
                    <a:lnTo>
                      <a:pt x="468" y="2"/>
                    </a:lnTo>
                    <a:lnTo>
                      <a:pt x="456" y="1"/>
                    </a:lnTo>
                    <a:lnTo>
                      <a:pt x="441" y="0"/>
                    </a:lnTo>
                    <a:lnTo>
                      <a:pt x="427" y="1"/>
                    </a:lnTo>
                    <a:lnTo>
                      <a:pt x="400" y="5"/>
                    </a:lnTo>
                    <a:lnTo>
                      <a:pt x="400" y="5"/>
                    </a:lnTo>
                    <a:lnTo>
                      <a:pt x="327" y="10"/>
                    </a:lnTo>
                    <a:lnTo>
                      <a:pt x="202" y="18"/>
                    </a:lnTo>
                    <a:lnTo>
                      <a:pt x="137" y="25"/>
                    </a:lnTo>
                    <a:lnTo>
                      <a:pt x="81" y="31"/>
                    </a:lnTo>
                    <a:lnTo>
                      <a:pt x="38" y="37"/>
                    </a:lnTo>
                    <a:lnTo>
                      <a:pt x="24" y="39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2" y="47"/>
                    </a:lnTo>
                    <a:lnTo>
                      <a:pt x="9" y="52"/>
                    </a:lnTo>
                    <a:lnTo>
                      <a:pt x="6" y="56"/>
                    </a:lnTo>
                    <a:lnTo>
                      <a:pt x="4" y="63"/>
                    </a:lnTo>
                    <a:lnTo>
                      <a:pt x="1" y="75"/>
                    </a:lnTo>
                    <a:lnTo>
                      <a:pt x="0" y="88"/>
                    </a:lnTo>
                    <a:lnTo>
                      <a:pt x="0" y="103"/>
                    </a:lnTo>
                    <a:lnTo>
                      <a:pt x="1" y="118"/>
                    </a:lnTo>
                    <a:lnTo>
                      <a:pt x="4" y="145"/>
                    </a:lnTo>
                    <a:lnTo>
                      <a:pt x="4" y="145"/>
                    </a:lnTo>
                    <a:lnTo>
                      <a:pt x="6" y="172"/>
                    </a:lnTo>
                    <a:lnTo>
                      <a:pt x="9" y="201"/>
                    </a:lnTo>
                    <a:lnTo>
                      <a:pt x="11" y="216"/>
                    </a:lnTo>
                    <a:lnTo>
                      <a:pt x="15" y="229"/>
                    </a:lnTo>
                    <a:lnTo>
                      <a:pt x="20" y="242"/>
                    </a:lnTo>
                    <a:lnTo>
                      <a:pt x="24" y="253"/>
                    </a:lnTo>
                    <a:lnTo>
                      <a:pt x="24" y="253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0" name="Freeform 49"/>
              <p:cNvSpPr>
                <a:spLocks noEditPoints="1"/>
              </p:cNvSpPr>
              <p:nvPr/>
            </p:nvSpPr>
            <p:spPr bwMode="auto">
              <a:xfrm>
                <a:off x="3371" y="2708"/>
                <a:ext cx="65" cy="109"/>
              </a:xfrm>
              <a:custGeom>
                <a:avLst/>
                <a:gdLst>
                  <a:gd name="T0" fmla="*/ 46 w 65"/>
                  <a:gd name="T1" fmla="*/ 67 h 109"/>
                  <a:gd name="T2" fmla="*/ 46 w 65"/>
                  <a:gd name="T3" fmla="*/ 66 h 109"/>
                  <a:gd name="T4" fmla="*/ 52 w 65"/>
                  <a:gd name="T5" fmla="*/ 63 h 109"/>
                  <a:gd name="T6" fmla="*/ 62 w 65"/>
                  <a:gd name="T7" fmla="*/ 51 h 109"/>
                  <a:gd name="T8" fmla="*/ 65 w 65"/>
                  <a:gd name="T9" fmla="*/ 36 h 109"/>
                  <a:gd name="T10" fmla="*/ 64 w 65"/>
                  <a:gd name="T11" fmla="*/ 22 h 109"/>
                  <a:gd name="T12" fmla="*/ 60 w 65"/>
                  <a:gd name="T13" fmla="*/ 14 h 109"/>
                  <a:gd name="T14" fmla="*/ 60 w 65"/>
                  <a:gd name="T15" fmla="*/ 13 h 109"/>
                  <a:gd name="T16" fmla="*/ 57 w 65"/>
                  <a:gd name="T17" fmla="*/ 8 h 109"/>
                  <a:gd name="T18" fmla="*/ 47 w 65"/>
                  <a:gd name="T19" fmla="*/ 2 h 109"/>
                  <a:gd name="T20" fmla="*/ 35 w 65"/>
                  <a:gd name="T21" fmla="*/ 0 h 109"/>
                  <a:gd name="T22" fmla="*/ 18 w 65"/>
                  <a:gd name="T23" fmla="*/ 2 h 109"/>
                  <a:gd name="T24" fmla="*/ 8 w 65"/>
                  <a:gd name="T25" fmla="*/ 9 h 109"/>
                  <a:gd name="T26" fmla="*/ 2 w 65"/>
                  <a:gd name="T27" fmla="*/ 20 h 109"/>
                  <a:gd name="T28" fmla="*/ 0 w 65"/>
                  <a:gd name="T29" fmla="*/ 24 h 109"/>
                  <a:gd name="T30" fmla="*/ 4 w 65"/>
                  <a:gd name="T31" fmla="*/ 40 h 109"/>
                  <a:gd name="T32" fmla="*/ 11 w 65"/>
                  <a:gd name="T33" fmla="*/ 50 h 109"/>
                  <a:gd name="T34" fmla="*/ 16 w 65"/>
                  <a:gd name="T35" fmla="*/ 50 h 109"/>
                  <a:gd name="T36" fmla="*/ 19 w 65"/>
                  <a:gd name="T37" fmla="*/ 40 h 109"/>
                  <a:gd name="T38" fmla="*/ 18 w 65"/>
                  <a:gd name="T39" fmla="*/ 31 h 109"/>
                  <a:gd name="T40" fmla="*/ 18 w 65"/>
                  <a:gd name="T41" fmla="*/ 28 h 109"/>
                  <a:gd name="T42" fmla="*/ 21 w 65"/>
                  <a:gd name="T43" fmla="*/ 23 h 109"/>
                  <a:gd name="T44" fmla="*/ 25 w 65"/>
                  <a:gd name="T45" fmla="*/ 19 h 109"/>
                  <a:gd name="T46" fmla="*/ 36 w 65"/>
                  <a:gd name="T47" fmla="*/ 19 h 109"/>
                  <a:gd name="T48" fmla="*/ 43 w 65"/>
                  <a:gd name="T49" fmla="*/ 24 h 109"/>
                  <a:gd name="T50" fmla="*/ 43 w 65"/>
                  <a:gd name="T51" fmla="*/ 24 h 109"/>
                  <a:gd name="T52" fmla="*/ 43 w 65"/>
                  <a:gd name="T53" fmla="*/ 24 h 109"/>
                  <a:gd name="T54" fmla="*/ 46 w 65"/>
                  <a:gd name="T55" fmla="*/ 31 h 109"/>
                  <a:gd name="T56" fmla="*/ 44 w 65"/>
                  <a:gd name="T57" fmla="*/ 42 h 109"/>
                  <a:gd name="T58" fmla="*/ 40 w 65"/>
                  <a:gd name="T59" fmla="*/ 49 h 109"/>
                  <a:gd name="T60" fmla="*/ 32 w 65"/>
                  <a:gd name="T61" fmla="*/ 55 h 109"/>
                  <a:gd name="T62" fmla="*/ 29 w 65"/>
                  <a:gd name="T63" fmla="*/ 63 h 109"/>
                  <a:gd name="T64" fmla="*/ 29 w 65"/>
                  <a:gd name="T65" fmla="*/ 63 h 109"/>
                  <a:gd name="T66" fmla="*/ 30 w 65"/>
                  <a:gd name="T67" fmla="*/ 74 h 109"/>
                  <a:gd name="T68" fmla="*/ 35 w 65"/>
                  <a:gd name="T69" fmla="*/ 89 h 109"/>
                  <a:gd name="T70" fmla="*/ 40 w 65"/>
                  <a:gd name="T71" fmla="*/ 90 h 109"/>
                  <a:gd name="T72" fmla="*/ 44 w 65"/>
                  <a:gd name="T73" fmla="*/ 83 h 109"/>
                  <a:gd name="T74" fmla="*/ 46 w 65"/>
                  <a:gd name="T75" fmla="*/ 67 h 109"/>
                  <a:gd name="T76" fmla="*/ 41 w 65"/>
                  <a:gd name="T77" fmla="*/ 94 h 109"/>
                  <a:gd name="T78" fmla="*/ 48 w 65"/>
                  <a:gd name="T79" fmla="*/ 98 h 109"/>
                  <a:gd name="T80" fmla="*/ 48 w 65"/>
                  <a:gd name="T81" fmla="*/ 104 h 109"/>
                  <a:gd name="T82" fmla="*/ 42 w 65"/>
                  <a:gd name="T83" fmla="*/ 109 h 109"/>
                  <a:gd name="T84" fmla="*/ 37 w 65"/>
                  <a:gd name="T85" fmla="*/ 107 h 109"/>
                  <a:gd name="T86" fmla="*/ 33 w 65"/>
                  <a:gd name="T87" fmla="*/ 101 h 109"/>
                  <a:gd name="T88" fmla="*/ 38 w 65"/>
                  <a:gd name="T89" fmla="*/ 9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5" h="109">
                    <a:moveTo>
                      <a:pt x="46" y="67"/>
                    </a:moveTo>
                    <a:lnTo>
                      <a:pt x="46" y="67"/>
                    </a:lnTo>
                    <a:lnTo>
                      <a:pt x="46" y="67"/>
                    </a:lnTo>
                    <a:lnTo>
                      <a:pt x="46" y="67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52" y="63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62" y="51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5" y="36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64" y="22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3"/>
                    </a:lnTo>
                    <a:lnTo>
                      <a:pt x="60" y="13"/>
                    </a:lnTo>
                    <a:lnTo>
                      <a:pt x="60" y="13"/>
                    </a:lnTo>
                    <a:lnTo>
                      <a:pt x="60" y="13"/>
                    </a:lnTo>
                    <a:lnTo>
                      <a:pt x="57" y="8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4" y="40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1" y="50"/>
                    </a:lnTo>
                    <a:lnTo>
                      <a:pt x="14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8" y="35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31" y="1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6" y="39"/>
                    </a:lnTo>
                    <a:lnTo>
                      <a:pt x="46" y="39"/>
                    </a:lnTo>
                    <a:lnTo>
                      <a:pt x="44" y="42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40" y="49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2" y="55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29" y="63"/>
                    </a:lnTo>
                    <a:lnTo>
                      <a:pt x="29" y="63"/>
                    </a:lnTo>
                    <a:lnTo>
                      <a:pt x="29" y="63"/>
                    </a:lnTo>
                    <a:lnTo>
                      <a:pt x="29" y="63"/>
                    </a:lnTo>
                    <a:lnTo>
                      <a:pt x="29" y="69"/>
                    </a:lnTo>
                    <a:lnTo>
                      <a:pt x="30" y="74"/>
                    </a:lnTo>
                    <a:lnTo>
                      <a:pt x="30" y="74"/>
                    </a:lnTo>
                    <a:lnTo>
                      <a:pt x="30" y="79"/>
                    </a:lnTo>
                    <a:lnTo>
                      <a:pt x="32" y="84"/>
                    </a:lnTo>
                    <a:lnTo>
                      <a:pt x="35" y="89"/>
                    </a:lnTo>
                    <a:lnTo>
                      <a:pt x="37" y="90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2" y="89"/>
                    </a:lnTo>
                    <a:lnTo>
                      <a:pt x="43" y="88"/>
                    </a:lnTo>
                    <a:lnTo>
                      <a:pt x="44" y="83"/>
                    </a:lnTo>
                    <a:lnTo>
                      <a:pt x="44" y="73"/>
                    </a:lnTo>
                    <a:lnTo>
                      <a:pt x="44" y="73"/>
                    </a:lnTo>
                    <a:lnTo>
                      <a:pt x="46" y="67"/>
                    </a:lnTo>
                    <a:lnTo>
                      <a:pt x="46" y="67"/>
                    </a:lnTo>
                    <a:close/>
                    <a:moveTo>
                      <a:pt x="41" y="94"/>
                    </a:moveTo>
                    <a:lnTo>
                      <a:pt x="41" y="94"/>
                    </a:lnTo>
                    <a:lnTo>
                      <a:pt x="43" y="94"/>
                    </a:lnTo>
                    <a:lnTo>
                      <a:pt x="46" y="95"/>
                    </a:lnTo>
                    <a:lnTo>
                      <a:pt x="48" y="98"/>
                    </a:lnTo>
                    <a:lnTo>
                      <a:pt x="48" y="100"/>
                    </a:lnTo>
                    <a:lnTo>
                      <a:pt x="48" y="100"/>
                    </a:lnTo>
                    <a:lnTo>
                      <a:pt x="48" y="104"/>
                    </a:lnTo>
                    <a:lnTo>
                      <a:pt x="47" y="106"/>
                    </a:lnTo>
                    <a:lnTo>
                      <a:pt x="44" y="107"/>
                    </a:lnTo>
                    <a:lnTo>
                      <a:pt x="42" y="109"/>
                    </a:lnTo>
                    <a:lnTo>
                      <a:pt x="42" y="109"/>
                    </a:lnTo>
                    <a:lnTo>
                      <a:pt x="40" y="109"/>
                    </a:lnTo>
                    <a:lnTo>
                      <a:pt x="37" y="107"/>
                    </a:lnTo>
                    <a:lnTo>
                      <a:pt x="35" y="105"/>
                    </a:lnTo>
                    <a:lnTo>
                      <a:pt x="33" y="101"/>
                    </a:lnTo>
                    <a:lnTo>
                      <a:pt x="33" y="101"/>
                    </a:lnTo>
                    <a:lnTo>
                      <a:pt x="35" y="99"/>
                    </a:lnTo>
                    <a:lnTo>
                      <a:pt x="36" y="96"/>
                    </a:lnTo>
                    <a:lnTo>
                      <a:pt x="38" y="95"/>
                    </a:lnTo>
                    <a:lnTo>
                      <a:pt x="41" y="94"/>
                    </a:lnTo>
                    <a:lnTo>
                      <a:pt x="41" y="94"/>
                    </a:lnTo>
                    <a:close/>
                  </a:path>
                </a:pathLst>
              </a:custGeom>
              <a:solidFill>
                <a:srgbClr val="FFF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1" name="Freeform 50"/>
              <p:cNvSpPr>
                <a:spLocks noEditPoints="1"/>
              </p:cNvSpPr>
              <p:nvPr/>
            </p:nvSpPr>
            <p:spPr bwMode="auto">
              <a:xfrm>
                <a:off x="3260" y="2697"/>
                <a:ext cx="93" cy="158"/>
              </a:xfrm>
              <a:custGeom>
                <a:avLst/>
                <a:gdLst>
                  <a:gd name="T0" fmla="*/ 65 w 93"/>
                  <a:gd name="T1" fmla="*/ 96 h 158"/>
                  <a:gd name="T2" fmla="*/ 65 w 93"/>
                  <a:gd name="T3" fmla="*/ 96 h 158"/>
                  <a:gd name="T4" fmla="*/ 73 w 93"/>
                  <a:gd name="T5" fmla="*/ 91 h 158"/>
                  <a:gd name="T6" fmla="*/ 87 w 93"/>
                  <a:gd name="T7" fmla="*/ 74 h 158"/>
                  <a:gd name="T8" fmla="*/ 93 w 93"/>
                  <a:gd name="T9" fmla="*/ 53 h 158"/>
                  <a:gd name="T10" fmla="*/ 92 w 93"/>
                  <a:gd name="T11" fmla="*/ 33 h 158"/>
                  <a:gd name="T12" fmla="*/ 87 w 93"/>
                  <a:gd name="T13" fmla="*/ 22 h 158"/>
                  <a:gd name="T14" fmla="*/ 86 w 93"/>
                  <a:gd name="T15" fmla="*/ 20 h 158"/>
                  <a:gd name="T16" fmla="*/ 81 w 93"/>
                  <a:gd name="T17" fmla="*/ 13 h 158"/>
                  <a:gd name="T18" fmla="*/ 66 w 93"/>
                  <a:gd name="T19" fmla="*/ 3 h 158"/>
                  <a:gd name="T20" fmla="*/ 49 w 93"/>
                  <a:gd name="T21" fmla="*/ 0 h 158"/>
                  <a:gd name="T22" fmla="*/ 24 w 93"/>
                  <a:gd name="T23" fmla="*/ 4 h 158"/>
                  <a:gd name="T24" fmla="*/ 11 w 93"/>
                  <a:gd name="T25" fmla="*/ 14 h 158"/>
                  <a:gd name="T26" fmla="*/ 1 w 93"/>
                  <a:gd name="T27" fmla="*/ 29 h 158"/>
                  <a:gd name="T28" fmla="*/ 0 w 93"/>
                  <a:gd name="T29" fmla="*/ 35 h 158"/>
                  <a:gd name="T30" fmla="*/ 0 w 93"/>
                  <a:gd name="T31" fmla="*/ 49 h 158"/>
                  <a:gd name="T32" fmla="*/ 10 w 93"/>
                  <a:gd name="T33" fmla="*/ 67 h 158"/>
                  <a:gd name="T34" fmla="*/ 20 w 93"/>
                  <a:gd name="T35" fmla="*/ 73 h 158"/>
                  <a:gd name="T36" fmla="*/ 26 w 93"/>
                  <a:gd name="T37" fmla="*/ 69 h 158"/>
                  <a:gd name="T38" fmla="*/ 26 w 93"/>
                  <a:gd name="T39" fmla="*/ 58 h 158"/>
                  <a:gd name="T40" fmla="*/ 23 w 93"/>
                  <a:gd name="T41" fmla="*/ 45 h 158"/>
                  <a:gd name="T42" fmla="*/ 26 w 93"/>
                  <a:gd name="T43" fmla="*/ 38 h 158"/>
                  <a:gd name="T44" fmla="*/ 29 w 93"/>
                  <a:gd name="T45" fmla="*/ 33 h 158"/>
                  <a:gd name="T46" fmla="*/ 43 w 93"/>
                  <a:gd name="T47" fmla="*/ 28 h 158"/>
                  <a:gd name="T48" fmla="*/ 57 w 93"/>
                  <a:gd name="T49" fmla="*/ 31 h 158"/>
                  <a:gd name="T50" fmla="*/ 61 w 93"/>
                  <a:gd name="T51" fmla="*/ 35 h 158"/>
                  <a:gd name="T52" fmla="*/ 61 w 93"/>
                  <a:gd name="T53" fmla="*/ 35 h 158"/>
                  <a:gd name="T54" fmla="*/ 61 w 93"/>
                  <a:gd name="T55" fmla="*/ 36 h 158"/>
                  <a:gd name="T56" fmla="*/ 65 w 93"/>
                  <a:gd name="T57" fmla="*/ 46 h 158"/>
                  <a:gd name="T58" fmla="*/ 65 w 93"/>
                  <a:gd name="T59" fmla="*/ 57 h 158"/>
                  <a:gd name="T60" fmla="*/ 60 w 93"/>
                  <a:gd name="T61" fmla="*/ 67 h 158"/>
                  <a:gd name="T62" fmla="*/ 50 w 93"/>
                  <a:gd name="T63" fmla="*/ 76 h 158"/>
                  <a:gd name="T64" fmla="*/ 43 w 93"/>
                  <a:gd name="T65" fmla="*/ 83 h 158"/>
                  <a:gd name="T66" fmla="*/ 40 w 93"/>
                  <a:gd name="T67" fmla="*/ 93 h 158"/>
                  <a:gd name="T68" fmla="*/ 40 w 93"/>
                  <a:gd name="T69" fmla="*/ 100 h 158"/>
                  <a:gd name="T70" fmla="*/ 43 w 93"/>
                  <a:gd name="T71" fmla="*/ 115 h 158"/>
                  <a:gd name="T72" fmla="*/ 49 w 93"/>
                  <a:gd name="T73" fmla="*/ 128 h 158"/>
                  <a:gd name="T74" fmla="*/ 56 w 93"/>
                  <a:gd name="T75" fmla="*/ 131 h 158"/>
                  <a:gd name="T76" fmla="*/ 62 w 93"/>
                  <a:gd name="T77" fmla="*/ 125 h 158"/>
                  <a:gd name="T78" fmla="*/ 64 w 93"/>
                  <a:gd name="T79" fmla="*/ 105 h 158"/>
                  <a:gd name="T80" fmla="*/ 65 w 93"/>
                  <a:gd name="T81" fmla="*/ 96 h 158"/>
                  <a:gd name="T82" fmla="*/ 57 w 93"/>
                  <a:gd name="T83" fmla="*/ 136 h 158"/>
                  <a:gd name="T84" fmla="*/ 69 w 93"/>
                  <a:gd name="T85" fmla="*/ 142 h 158"/>
                  <a:gd name="T86" fmla="*/ 69 w 93"/>
                  <a:gd name="T87" fmla="*/ 150 h 158"/>
                  <a:gd name="T88" fmla="*/ 60 w 93"/>
                  <a:gd name="T89" fmla="*/ 158 h 158"/>
                  <a:gd name="T90" fmla="*/ 51 w 93"/>
                  <a:gd name="T91" fmla="*/ 155 h 158"/>
                  <a:gd name="T92" fmla="*/ 48 w 93"/>
                  <a:gd name="T93" fmla="*/ 148 h 158"/>
                  <a:gd name="T94" fmla="*/ 54 w 93"/>
                  <a:gd name="T95" fmla="*/ 13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158">
                    <a:moveTo>
                      <a:pt x="65" y="96"/>
                    </a:moveTo>
                    <a:lnTo>
                      <a:pt x="65" y="96"/>
                    </a:lnTo>
                    <a:lnTo>
                      <a:pt x="65" y="96"/>
                    </a:lnTo>
                    <a:lnTo>
                      <a:pt x="65" y="96"/>
                    </a:lnTo>
                    <a:lnTo>
                      <a:pt x="65" y="96"/>
                    </a:lnTo>
                    <a:lnTo>
                      <a:pt x="65" y="96"/>
                    </a:lnTo>
                    <a:lnTo>
                      <a:pt x="64" y="98"/>
                    </a:lnTo>
                    <a:lnTo>
                      <a:pt x="64" y="98"/>
                    </a:lnTo>
                    <a:lnTo>
                      <a:pt x="73" y="91"/>
                    </a:lnTo>
                    <a:lnTo>
                      <a:pt x="81" y="84"/>
                    </a:lnTo>
                    <a:lnTo>
                      <a:pt x="81" y="84"/>
                    </a:lnTo>
                    <a:lnTo>
                      <a:pt x="87" y="74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3" y="53"/>
                    </a:lnTo>
                    <a:lnTo>
                      <a:pt x="93" y="42"/>
                    </a:lnTo>
                    <a:lnTo>
                      <a:pt x="93" y="42"/>
                    </a:lnTo>
                    <a:lnTo>
                      <a:pt x="92" y="33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1" y="13"/>
                    </a:lnTo>
                    <a:lnTo>
                      <a:pt x="75" y="8"/>
                    </a:lnTo>
                    <a:lnTo>
                      <a:pt x="75" y="8"/>
                    </a:lnTo>
                    <a:lnTo>
                      <a:pt x="66" y="3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3" y="1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17" y="8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5" y="20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4" y="58"/>
                    </a:lnTo>
                    <a:lnTo>
                      <a:pt x="10" y="67"/>
                    </a:lnTo>
                    <a:lnTo>
                      <a:pt x="10" y="67"/>
                    </a:lnTo>
                    <a:lnTo>
                      <a:pt x="12" y="69"/>
                    </a:lnTo>
                    <a:lnTo>
                      <a:pt x="16" y="72"/>
                    </a:lnTo>
                    <a:lnTo>
                      <a:pt x="20" y="73"/>
                    </a:lnTo>
                    <a:lnTo>
                      <a:pt x="23" y="72"/>
                    </a:lnTo>
                    <a:lnTo>
                      <a:pt x="23" y="72"/>
                    </a:lnTo>
                    <a:lnTo>
                      <a:pt x="26" y="69"/>
                    </a:lnTo>
                    <a:lnTo>
                      <a:pt x="26" y="66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3" y="52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43" y="28"/>
                    </a:lnTo>
                    <a:lnTo>
                      <a:pt x="51" y="28"/>
                    </a:lnTo>
                    <a:lnTo>
                      <a:pt x="51" y="28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4" y="41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51"/>
                    </a:lnTo>
                    <a:lnTo>
                      <a:pt x="65" y="57"/>
                    </a:lnTo>
                    <a:lnTo>
                      <a:pt x="65" y="57"/>
                    </a:lnTo>
                    <a:lnTo>
                      <a:pt x="62" y="62"/>
                    </a:lnTo>
                    <a:lnTo>
                      <a:pt x="60" y="67"/>
                    </a:lnTo>
                    <a:lnTo>
                      <a:pt x="60" y="67"/>
                    </a:lnTo>
                    <a:lnTo>
                      <a:pt x="56" y="72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46" y="79"/>
                    </a:lnTo>
                    <a:lnTo>
                      <a:pt x="43" y="83"/>
                    </a:lnTo>
                    <a:lnTo>
                      <a:pt x="43" y="83"/>
                    </a:lnTo>
                    <a:lnTo>
                      <a:pt x="42" y="88"/>
                    </a:lnTo>
                    <a:lnTo>
                      <a:pt x="40" y="93"/>
                    </a:lnTo>
                    <a:lnTo>
                      <a:pt x="40" y="93"/>
                    </a:lnTo>
                    <a:lnTo>
                      <a:pt x="40" y="93"/>
                    </a:lnTo>
                    <a:lnTo>
                      <a:pt x="40" y="93"/>
                    </a:lnTo>
                    <a:lnTo>
                      <a:pt x="40" y="100"/>
                    </a:lnTo>
                    <a:lnTo>
                      <a:pt x="42" y="107"/>
                    </a:lnTo>
                    <a:lnTo>
                      <a:pt x="42" y="107"/>
                    </a:lnTo>
                    <a:lnTo>
                      <a:pt x="43" y="115"/>
                    </a:lnTo>
                    <a:lnTo>
                      <a:pt x="45" y="122"/>
                    </a:lnTo>
                    <a:lnTo>
                      <a:pt x="48" y="126"/>
                    </a:lnTo>
                    <a:lnTo>
                      <a:pt x="49" y="128"/>
                    </a:lnTo>
                    <a:lnTo>
                      <a:pt x="53" y="131"/>
                    </a:lnTo>
                    <a:lnTo>
                      <a:pt x="56" y="131"/>
                    </a:lnTo>
                    <a:lnTo>
                      <a:pt x="56" y="131"/>
                    </a:lnTo>
                    <a:lnTo>
                      <a:pt x="59" y="129"/>
                    </a:lnTo>
                    <a:lnTo>
                      <a:pt x="61" y="128"/>
                    </a:lnTo>
                    <a:lnTo>
                      <a:pt x="62" y="125"/>
                    </a:lnTo>
                    <a:lnTo>
                      <a:pt x="64" y="121"/>
                    </a:lnTo>
                    <a:lnTo>
                      <a:pt x="64" y="112"/>
                    </a:lnTo>
                    <a:lnTo>
                      <a:pt x="64" y="105"/>
                    </a:lnTo>
                    <a:lnTo>
                      <a:pt x="64" y="105"/>
                    </a:lnTo>
                    <a:lnTo>
                      <a:pt x="64" y="101"/>
                    </a:lnTo>
                    <a:lnTo>
                      <a:pt x="65" y="96"/>
                    </a:lnTo>
                    <a:lnTo>
                      <a:pt x="65" y="96"/>
                    </a:lnTo>
                    <a:close/>
                    <a:moveTo>
                      <a:pt x="57" y="136"/>
                    </a:moveTo>
                    <a:lnTo>
                      <a:pt x="57" y="136"/>
                    </a:lnTo>
                    <a:lnTo>
                      <a:pt x="62" y="137"/>
                    </a:lnTo>
                    <a:lnTo>
                      <a:pt x="66" y="138"/>
                    </a:lnTo>
                    <a:lnTo>
                      <a:pt x="69" y="142"/>
                    </a:lnTo>
                    <a:lnTo>
                      <a:pt x="70" y="145"/>
                    </a:lnTo>
                    <a:lnTo>
                      <a:pt x="70" y="145"/>
                    </a:lnTo>
                    <a:lnTo>
                      <a:pt x="69" y="150"/>
                    </a:lnTo>
                    <a:lnTo>
                      <a:pt x="67" y="154"/>
                    </a:lnTo>
                    <a:lnTo>
                      <a:pt x="64" y="156"/>
                    </a:lnTo>
                    <a:lnTo>
                      <a:pt x="60" y="158"/>
                    </a:lnTo>
                    <a:lnTo>
                      <a:pt x="60" y="158"/>
                    </a:lnTo>
                    <a:lnTo>
                      <a:pt x="55" y="156"/>
                    </a:lnTo>
                    <a:lnTo>
                      <a:pt x="51" y="155"/>
                    </a:lnTo>
                    <a:lnTo>
                      <a:pt x="49" y="152"/>
                    </a:lnTo>
                    <a:lnTo>
                      <a:pt x="48" y="148"/>
                    </a:lnTo>
                    <a:lnTo>
                      <a:pt x="48" y="148"/>
                    </a:lnTo>
                    <a:lnTo>
                      <a:pt x="49" y="143"/>
                    </a:lnTo>
                    <a:lnTo>
                      <a:pt x="50" y="139"/>
                    </a:lnTo>
                    <a:lnTo>
                      <a:pt x="54" y="137"/>
                    </a:lnTo>
                    <a:lnTo>
                      <a:pt x="57" y="136"/>
                    </a:lnTo>
                    <a:lnTo>
                      <a:pt x="57" y="136"/>
                    </a:lnTo>
                    <a:close/>
                  </a:path>
                </a:pathLst>
              </a:custGeom>
              <a:solidFill>
                <a:srgbClr val="FFF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2" name="Freeform 51"/>
              <p:cNvSpPr>
                <a:spLocks noEditPoints="1"/>
              </p:cNvSpPr>
              <p:nvPr/>
            </p:nvSpPr>
            <p:spPr bwMode="auto">
              <a:xfrm>
                <a:off x="3157" y="2720"/>
                <a:ext cx="78" cy="132"/>
              </a:xfrm>
              <a:custGeom>
                <a:avLst/>
                <a:gdLst>
                  <a:gd name="T0" fmla="*/ 54 w 78"/>
                  <a:gd name="T1" fmla="*/ 82 h 132"/>
                  <a:gd name="T2" fmla="*/ 54 w 78"/>
                  <a:gd name="T3" fmla="*/ 81 h 132"/>
                  <a:gd name="T4" fmla="*/ 61 w 78"/>
                  <a:gd name="T5" fmla="*/ 77 h 132"/>
                  <a:gd name="T6" fmla="*/ 74 w 78"/>
                  <a:gd name="T7" fmla="*/ 62 h 132"/>
                  <a:gd name="T8" fmla="*/ 78 w 78"/>
                  <a:gd name="T9" fmla="*/ 45 h 132"/>
                  <a:gd name="T10" fmla="*/ 76 w 78"/>
                  <a:gd name="T11" fmla="*/ 28 h 132"/>
                  <a:gd name="T12" fmla="*/ 72 w 78"/>
                  <a:gd name="T13" fmla="*/ 18 h 132"/>
                  <a:gd name="T14" fmla="*/ 72 w 78"/>
                  <a:gd name="T15" fmla="*/ 17 h 132"/>
                  <a:gd name="T16" fmla="*/ 67 w 78"/>
                  <a:gd name="T17" fmla="*/ 11 h 132"/>
                  <a:gd name="T18" fmla="*/ 55 w 78"/>
                  <a:gd name="T19" fmla="*/ 3 h 132"/>
                  <a:gd name="T20" fmla="*/ 42 w 78"/>
                  <a:gd name="T21" fmla="*/ 0 h 132"/>
                  <a:gd name="T22" fmla="*/ 21 w 78"/>
                  <a:gd name="T23" fmla="*/ 3 h 132"/>
                  <a:gd name="T24" fmla="*/ 9 w 78"/>
                  <a:gd name="T25" fmla="*/ 12 h 132"/>
                  <a:gd name="T26" fmla="*/ 1 w 78"/>
                  <a:gd name="T27" fmla="*/ 26 h 132"/>
                  <a:gd name="T28" fmla="*/ 0 w 78"/>
                  <a:gd name="T29" fmla="*/ 30 h 132"/>
                  <a:gd name="T30" fmla="*/ 0 w 78"/>
                  <a:gd name="T31" fmla="*/ 40 h 132"/>
                  <a:gd name="T32" fmla="*/ 9 w 78"/>
                  <a:gd name="T33" fmla="*/ 56 h 132"/>
                  <a:gd name="T34" fmla="*/ 20 w 78"/>
                  <a:gd name="T35" fmla="*/ 61 h 132"/>
                  <a:gd name="T36" fmla="*/ 22 w 78"/>
                  <a:gd name="T37" fmla="*/ 55 h 132"/>
                  <a:gd name="T38" fmla="*/ 20 w 78"/>
                  <a:gd name="T39" fmla="*/ 44 h 132"/>
                  <a:gd name="T40" fmla="*/ 21 w 78"/>
                  <a:gd name="T41" fmla="*/ 34 h 132"/>
                  <a:gd name="T42" fmla="*/ 21 w 78"/>
                  <a:gd name="T43" fmla="*/ 32 h 132"/>
                  <a:gd name="T44" fmla="*/ 29 w 78"/>
                  <a:gd name="T45" fmla="*/ 24 h 132"/>
                  <a:gd name="T46" fmla="*/ 43 w 78"/>
                  <a:gd name="T47" fmla="*/ 24 h 132"/>
                  <a:gd name="T48" fmla="*/ 48 w 78"/>
                  <a:gd name="T49" fmla="*/ 27 h 132"/>
                  <a:gd name="T50" fmla="*/ 51 w 78"/>
                  <a:gd name="T51" fmla="*/ 30 h 132"/>
                  <a:gd name="T52" fmla="*/ 51 w 78"/>
                  <a:gd name="T53" fmla="*/ 30 h 132"/>
                  <a:gd name="T54" fmla="*/ 54 w 78"/>
                  <a:gd name="T55" fmla="*/ 35 h 132"/>
                  <a:gd name="T56" fmla="*/ 55 w 78"/>
                  <a:gd name="T57" fmla="*/ 44 h 132"/>
                  <a:gd name="T58" fmla="*/ 53 w 78"/>
                  <a:gd name="T59" fmla="*/ 53 h 132"/>
                  <a:gd name="T60" fmla="*/ 47 w 78"/>
                  <a:gd name="T61" fmla="*/ 60 h 132"/>
                  <a:gd name="T62" fmla="*/ 39 w 78"/>
                  <a:gd name="T63" fmla="*/ 66 h 132"/>
                  <a:gd name="T64" fmla="*/ 34 w 78"/>
                  <a:gd name="T65" fmla="*/ 77 h 132"/>
                  <a:gd name="T66" fmla="*/ 33 w 78"/>
                  <a:gd name="T67" fmla="*/ 78 h 132"/>
                  <a:gd name="T68" fmla="*/ 34 w 78"/>
                  <a:gd name="T69" fmla="*/ 91 h 132"/>
                  <a:gd name="T70" fmla="*/ 42 w 78"/>
                  <a:gd name="T71" fmla="*/ 108 h 132"/>
                  <a:gd name="T72" fmla="*/ 47 w 78"/>
                  <a:gd name="T73" fmla="*/ 110 h 132"/>
                  <a:gd name="T74" fmla="*/ 53 w 78"/>
                  <a:gd name="T75" fmla="*/ 102 h 132"/>
                  <a:gd name="T76" fmla="*/ 53 w 78"/>
                  <a:gd name="T77" fmla="*/ 89 h 132"/>
                  <a:gd name="T78" fmla="*/ 49 w 78"/>
                  <a:gd name="T79" fmla="*/ 114 h 132"/>
                  <a:gd name="T80" fmla="*/ 55 w 78"/>
                  <a:gd name="T81" fmla="*/ 116 h 132"/>
                  <a:gd name="T82" fmla="*/ 58 w 78"/>
                  <a:gd name="T83" fmla="*/ 122 h 132"/>
                  <a:gd name="T84" fmla="*/ 54 w 78"/>
                  <a:gd name="T85" fmla="*/ 131 h 132"/>
                  <a:gd name="T86" fmla="*/ 47 w 78"/>
                  <a:gd name="T87" fmla="*/ 132 h 132"/>
                  <a:gd name="T88" fmla="*/ 40 w 78"/>
                  <a:gd name="T89" fmla="*/ 124 h 132"/>
                  <a:gd name="T90" fmla="*/ 43 w 78"/>
                  <a:gd name="T91" fmla="*/ 118 h 132"/>
                  <a:gd name="T92" fmla="*/ 49 w 78"/>
                  <a:gd name="T93" fmla="*/ 11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" h="132">
                    <a:moveTo>
                      <a:pt x="54" y="82"/>
                    </a:moveTo>
                    <a:lnTo>
                      <a:pt x="54" y="82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3" y="82"/>
                    </a:lnTo>
                    <a:lnTo>
                      <a:pt x="53" y="82"/>
                    </a:lnTo>
                    <a:lnTo>
                      <a:pt x="61" y="77"/>
                    </a:lnTo>
                    <a:lnTo>
                      <a:pt x="69" y="71"/>
                    </a:lnTo>
                    <a:lnTo>
                      <a:pt x="69" y="71"/>
                    </a:lnTo>
                    <a:lnTo>
                      <a:pt x="74" y="62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8" y="45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76" y="28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67" y="11"/>
                    </a:lnTo>
                    <a:lnTo>
                      <a:pt x="63" y="7"/>
                    </a:lnTo>
                    <a:lnTo>
                      <a:pt x="63" y="7"/>
                    </a:lnTo>
                    <a:lnTo>
                      <a:pt x="55" y="3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5" y="7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5" y="18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4" y="49"/>
                    </a:lnTo>
                    <a:lnTo>
                      <a:pt x="9" y="56"/>
                    </a:lnTo>
                    <a:lnTo>
                      <a:pt x="9" y="56"/>
                    </a:lnTo>
                    <a:lnTo>
                      <a:pt x="14" y="61"/>
                    </a:lnTo>
                    <a:lnTo>
                      <a:pt x="16" y="6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22" y="59"/>
                    </a:lnTo>
                    <a:lnTo>
                      <a:pt x="22" y="55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0" y="44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37" y="23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4" y="35"/>
                    </a:lnTo>
                    <a:lnTo>
                      <a:pt x="54" y="39"/>
                    </a:lnTo>
                    <a:lnTo>
                      <a:pt x="54" y="39"/>
                    </a:lnTo>
                    <a:lnTo>
                      <a:pt x="55" y="44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3" y="53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47" y="60"/>
                    </a:lnTo>
                    <a:lnTo>
                      <a:pt x="43" y="64"/>
                    </a:lnTo>
                    <a:lnTo>
                      <a:pt x="43" y="64"/>
                    </a:lnTo>
                    <a:lnTo>
                      <a:pt x="39" y="66"/>
                    </a:lnTo>
                    <a:lnTo>
                      <a:pt x="36" y="70"/>
                    </a:lnTo>
                    <a:lnTo>
                      <a:pt x="36" y="70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3" y="84"/>
                    </a:lnTo>
                    <a:lnTo>
                      <a:pt x="34" y="91"/>
                    </a:lnTo>
                    <a:lnTo>
                      <a:pt x="34" y="91"/>
                    </a:lnTo>
                    <a:lnTo>
                      <a:pt x="36" y="97"/>
                    </a:lnTo>
                    <a:lnTo>
                      <a:pt x="38" y="103"/>
                    </a:lnTo>
                    <a:lnTo>
                      <a:pt x="42" y="108"/>
                    </a:lnTo>
                    <a:lnTo>
                      <a:pt x="44" y="110"/>
                    </a:lnTo>
                    <a:lnTo>
                      <a:pt x="47" y="110"/>
                    </a:lnTo>
                    <a:lnTo>
                      <a:pt x="47" y="110"/>
                    </a:lnTo>
                    <a:lnTo>
                      <a:pt x="49" y="109"/>
                    </a:lnTo>
                    <a:lnTo>
                      <a:pt x="51" y="108"/>
                    </a:lnTo>
                    <a:lnTo>
                      <a:pt x="53" y="102"/>
                    </a:lnTo>
                    <a:lnTo>
                      <a:pt x="53" y="94"/>
                    </a:lnTo>
                    <a:lnTo>
                      <a:pt x="53" y="89"/>
                    </a:lnTo>
                    <a:lnTo>
                      <a:pt x="53" y="89"/>
                    </a:lnTo>
                    <a:lnTo>
                      <a:pt x="54" y="82"/>
                    </a:lnTo>
                    <a:lnTo>
                      <a:pt x="54" y="82"/>
                    </a:lnTo>
                    <a:close/>
                    <a:moveTo>
                      <a:pt x="49" y="114"/>
                    </a:moveTo>
                    <a:lnTo>
                      <a:pt x="49" y="114"/>
                    </a:lnTo>
                    <a:lnTo>
                      <a:pt x="51" y="115"/>
                    </a:lnTo>
                    <a:lnTo>
                      <a:pt x="55" y="116"/>
                    </a:lnTo>
                    <a:lnTo>
                      <a:pt x="58" y="119"/>
                    </a:lnTo>
                    <a:lnTo>
                      <a:pt x="58" y="122"/>
                    </a:lnTo>
                    <a:lnTo>
                      <a:pt x="58" y="122"/>
                    </a:lnTo>
                    <a:lnTo>
                      <a:pt x="58" y="126"/>
                    </a:lnTo>
                    <a:lnTo>
                      <a:pt x="56" y="129"/>
                    </a:lnTo>
                    <a:lnTo>
                      <a:pt x="54" y="131"/>
                    </a:lnTo>
                    <a:lnTo>
                      <a:pt x="50" y="132"/>
                    </a:lnTo>
                    <a:lnTo>
                      <a:pt x="50" y="132"/>
                    </a:lnTo>
                    <a:lnTo>
                      <a:pt x="47" y="132"/>
                    </a:lnTo>
                    <a:lnTo>
                      <a:pt x="43" y="130"/>
                    </a:lnTo>
                    <a:lnTo>
                      <a:pt x="42" y="127"/>
                    </a:lnTo>
                    <a:lnTo>
                      <a:pt x="40" y="124"/>
                    </a:lnTo>
                    <a:lnTo>
                      <a:pt x="40" y="124"/>
                    </a:lnTo>
                    <a:lnTo>
                      <a:pt x="40" y="120"/>
                    </a:lnTo>
                    <a:lnTo>
                      <a:pt x="43" y="118"/>
                    </a:lnTo>
                    <a:lnTo>
                      <a:pt x="45" y="115"/>
                    </a:lnTo>
                    <a:lnTo>
                      <a:pt x="49" y="114"/>
                    </a:lnTo>
                    <a:lnTo>
                      <a:pt x="49" y="114"/>
                    </a:lnTo>
                    <a:close/>
                  </a:path>
                </a:pathLst>
              </a:custGeom>
              <a:solidFill>
                <a:srgbClr val="FFF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68" name="Group 73"/>
            <p:cNvGrpSpPr>
              <a:grpSpLocks noChangeAspect="1"/>
            </p:cNvGrpSpPr>
            <p:nvPr/>
          </p:nvGrpSpPr>
          <p:grpSpPr bwMode="auto">
            <a:xfrm rot="20851385">
              <a:off x="5066698" y="3286169"/>
              <a:ext cx="570401" cy="405862"/>
              <a:chOff x="4058" y="2633"/>
              <a:chExt cx="468" cy="333"/>
            </a:xfrm>
          </p:grpSpPr>
          <p:sp>
            <p:nvSpPr>
              <p:cNvPr id="69" name="AutoShape 72"/>
              <p:cNvSpPr>
                <a:spLocks noChangeAspect="1" noChangeArrowheads="1" noTextEdit="1"/>
              </p:cNvSpPr>
              <p:nvPr/>
            </p:nvSpPr>
            <p:spPr bwMode="auto">
              <a:xfrm>
                <a:off x="4058" y="2633"/>
                <a:ext cx="468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75"/>
              <p:cNvSpPr>
                <a:spLocks/>
              </p:cNvSpPr>
              <p:nvPr/>
            </p:nvSpPr>
            <p:spPr bwMode="auto">
              <a:xfrm>
                <a:off x="4058" y="2633"/>
                <a:ext cx="451" cy="320"/>
              </a:xfrm>
              <a:custGeom>
                <a:avLst/>
                <a:gdLst>
                  <a:gd name="T0" fmla="*/ 100 w 451"/>
                  <a:gd name="T1" fmla="*/ 75 h 320"/>
                  <a:gd name="T2" fmla="*/ 104 w 451"/>
                  <a:gd name="T3" fmla="*/ 54 h 320"/>
                  <a:gd name="T4" fmla="*/ 111 w 451"/>
                  <a:gd name="T5" fmla="*/ 38 h 320"/>
                  <a:gd name="T6" fmla="*/ 121 w 451"/>
                  <a:gd name="T7" fmla="*/ 24 h 320"/>
                  <a:gd name="T8" fmla="*/ 134 w 451"/>
                  <a:gd name="T9" fmla="*/ 13 h 320"/>
                  <a:gd name="T10" fmla="*/ 148 w 451"/>
                  <a:gd name="T11" fmla="*/ 6 h 320"/>
                  <a:gd name="T12" fmla="*/ 179 w 451"/>
                  <a:gd name="T13" fmla="*/ 0 h 320"/>
                  <a:gd name="T14" fmla="*/ 211 w 451"/>
                  <a:gd name="T15" fmla="*/ 4 h 320"/>
                  <a:gd name="T16" fmla="*/ 239 w 451"/>
                  <a:gd name="T17" fmla="*/ 15 h 320"/>
                  <a:gd name="T18" fmla="*/ 254 w 451"/>
                  <a:gd name="T19" fmla="*/ 29 h 320"/>
                  <a:gd name="T20" fmla="*/ 261 w 451"/>
                  <a:gd name="T21" fmla="*/ 40 h 320"/>
                  <a:gd name="T22" fmla="*/ 265 w 451"/>
                  <a:gd name="T23" fmla="*/ 53 h 320"/>
                  <a:gd name="T24" fmla="*/ 263 w 451"/>
                  <a:gd name="T25" fmla="*/ 67 h 320"/>
                  <a:gd name="T26" fmla="*/ 261 w 451"/>
                  <a:gd name="T27" fmla="*/ 75 h 320"/>
                  <a:gd name="T28" fmla="*/ 272 w 451"/>
                  <a:gd name="T29" fmla="*/ 73 h 320"/>
                  <a:gd name="T30" fmla="*/ 285 w 451"/>
                  <a:gd name="T31" fmla="*/ 75 h 320"/>
                  <a:gd name="T32" fmla="*/ 299 w 451"/>
                  <a:gd name="T33" fmla="*/ 82 h 320"/>
                  <a:gd name="T34" fmla="*/ 305 w 451"/>
                  <a:gd name="T35" fmla="*/ 88 h 320"/>
                  <a:gd name="T36" fmla="*/ 321 w 451"/>
                  <a:gd name="T37" fmla="*/ 72 h 320"/>
                  <a:gd name="T38" fmla="*/ 337 w 451"/>
                  <a:gd name="T39" fmla="*/ 61 h 320"/>
                  <a:gd name="T40" fmla="*/ 352 w 451"/>
                  <a:gd name="T41" fmla="*/ 55 h 320"/>
                  <a:gd name="T42" fmla="*/ 366 w 451"/>
                  <a:gd name="T43" fmla="*/ 54 h 320"/>
                  <a:gd name="T44" fmla="*/ 380 w 451"/>
                  <a:gd name="T45" fmla="*/ 56 h 320"/>
                  <a:gd name="T46" fmla="*/ 392 w 451"/>
                  <a:gd name="T47" fmla="*/ 61 h 320"/>
                  <a:gd name="T48" fmla="*/ 415 w 451"/>
                  <a:gd name="T49" fmla="*/ 82 h 320"/>
                  <a:gd name="T50" fmla="*/ 432 w 451"/>
                  <a:gd name="T51" fmla="*/ 110 h 320"/>
                  <a:gd name="T52" fmla="*/ 445 w 451"/>
                  <a:gd name="T53" fmla="*/ 142 h 320"/>
                  <a:gd name="T54" fmla="*/ 451 w 451"/>
                  <a:gd name="T55" fmla="*/ 176 h 320"/>
                  <a:gd name="T56" fmla="*/ 450 w 451"/>
                  <a:gd name="T57" fmla="*/ 207 h 320"/>
                  <a:gd name="T58" fmla="*/ 447 w 451"/>
                  <a:gd name="T59" fmla="*/ 214 h 320"/>
                  <a:gd name="T60" fmla="*/ 439 w 451"/>
                  <a:gd name="T61" fmla="*/ 229 h 320"/>
                  <a:gd name="T62" fmla="*/ 426 w 451"/>
                  <a:gd name="T63" fmla="*/ 241 h 320"/>
                  <a:gd name="T64" fmla="*/ 410 w 451"/>
                  <a:gd name="T65" fmla="*/ 252 h 320"/>
                  <a:gd name="T66" fmla="*/ 380 w 451"/>
                  <a:gd name="T67" fmla="*/ 266 h 320"/>
                  <a:gd name="T68" fmla="*/ 330 w 451"/>
                  <a:gd name="T69" fmla="*/ 278 h 320"/>
                  <a:gd name="T70" fmla="*/ 274 w 451"/>
                  <a:gd name="T71" fmla="*/ 283 h 320"/>
                  <a:gd name="T72" fmla="*/ 214 w 451"/>
                  <a:gd name="T73" fmla="*/ 283 h 320"/>
                  <a:gd name="T74" fmla="*/ 157 w 451"/>
                  <a:gd name="T75" fmla="*/ 278 h 320"/>
                  <a:gd name="T76" fmla="*/ 104 w 451"/>
                  <a:gd name="T77" fmla="*/ 268 h 320"/>
                  <a:gd name="T78" fmla="*/ 81 w 451"/>
                  <a:gd name="T79" fmla="*/ 261 h 320"/>
                  <a:gd name="T80" fmla="*/ 72 w 451"/>
                  <a:gd name="T81" fmla="*/ 273 h 320"/>
                  <a:gd name="T82" fmla="*/ 71 w 451"/>
                  <a:gd name="T83" fmla="*/ 286 h 320"/>
                  <a:gd name="T84" fmla="*/ 72 w 451"/>
                  <a:gd name="T85" fmla="*/ 311 h 320"/>
                  <a:gd name="T86" fmla="*/ 71 w 451"/>
                  <a:gd name="T87" fmla="*/ 316 h 320"/>
                  <a:gd name="T88" fmla="*/ 67 w 451"/>
                  <a:gd name="T89" fmla="*/ 320 h 320"/>
                  <a:gd name="T90" fmla="*/ 62 w 451"/>
                  <a:gd name="T91" fmla="*/ 318 h 320"/>
                  <a:gd name="T92" fmla="*/ 61 w 451"/>
                  <a:gd name="T93" fmla="*/ 316 h 320"/>
                  <a:gd name="T94" fmla="*/ 54 w 451"/>
                  <a:gd name="T95" fmla="*/ 307 h 320"/>
                  <a:gd name="T96" fmla="*/ 44 w 451"/>
                  <a:gd name="T97" fmla="*/ 283 h 320"/>
                  <a:gd name="T98" fmla="*/ 37 w 451"/>
                  <a:gd name="T99" fmla="*/ 249 h 320"/>
                  <a:gd name="T100" fmla="*/ 36 w 451"/>
                  <a:gd name="T101" fmla="*/ 239 h 320"/>
                  <a:gd name="T102" fmla="*/ 25 w 451"/>
                  <a:gd name="T103" fmla="*/ 229 h 320"/>
                  <a:gd name="T104" fmla="*/ 9 w 451"/>
                  <a:gd name="T105" fmla="*/ 203 h 320"/>
                  <a:gd name="T106" fmla="*/ 0 w 451"/>
                  <a:gd name="T107" fmla="*/ 173 h 320"/>
                  <a:gd name="T108" fmla="*/ 1 w 451"/>
                  <a:gd name="T109" fmla="*/ 149 h 320"/>
                  <a:gd name="T110" fmla="*/ 5 w 451"/>
                  <a:gd name="T111" fmla="*/ 133 h 320"/>
                  <a:gd name="T112" fmla="*/ 9 w 451"/>
                  <a:gd name="T113" fmla="*/ 125 h 320"/>
                  <a:gd name="T114" fmla="*/ 25 w 451"/>
                  <a:gd name="T115" fmla="*/ 99 h 320"/>
                  <a:gd name="T116" fmla="*/ 45 w 451"/>
                  <a:gd name="T117" fmla="*/ 81 h 320"/>
                  <a:gd name="T118" fmla="*/ 65 w 451"/>
                  <a:gd name="T119" fmla="*/ 72 h 320"/>
                  <a:gd name="T120" fmla="*/ 78 w 451"/>
                  <a:gd name="T121" fmla="*/ 71 h 320"/>
                  <a:gd name="T122" fmla="*/ 93 w 451"/>
                  <a:gd name="T123" fmla="*/ 72 h 320"/>
                  <a:gd name="T124" fmla="*/ 100 w 451"/>
                  <a:gd name="T125" fmla="*/ 75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1" h="320">
                    <a:moveTo>
                      <a:pt x="100" y="75"/>
                    </a:moveTo>
                    <a:lnTo>
                      <a:pt x="100" y="75"/>
                    </a:lnTo>
                    <a:lnTo>
                      <a:pt x="102" y="64"/>
                    </a:lnTo>
                    <a:lnTo>
                      <a:pt x="104" y="54"/>
                    </a:lnTo>
                    <a:lnTo>
                      <a:pt x="107" y="45"/>
                    </a:lnTo>
                    <a:lnTo>
                      <a:pt x="111" y="38"/>
                    </a:lnTo>
                    <a:lnTo>
                      <a:pt x="116" y="31"/>
                    </a:lnTo>
                    <a:lnTo>
                      <a:pt x="121" y="24"/>
                    </a:lnTo>
                    <a:lnTo>
                      <a:pt x="127" y="18"/>
                    </a:lnTo>
                    <a:lnTo>
                      <a:pt x="134" y="13"/>
                    </a:lnTo>
                    <a:lnTo>
                      <a:pt x="141" y="10"/>
                    </a:lnTo>
                    <a:lnTo>
                      <a:pt x="148" y="6"/>
                    </a:lnTo>
                    <a:lnTo>
                      <a:pt x="163" y="1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1" y="4"/>
                    </a:lnTo>
                    <a:lnTo>
                      <a:pt x="225" y="9"/>
                    </a:lnTo>
                    <a:lnTo>
                      <a:pt x="239" y="15"/>
                    </a:lnTo>
                    <a:lnTo>
                      <a:pt x="250" y="24"/>
                    </a:lnTo>
                    <a:lnTo>
                      <a:pt x="254" y="29"/>
                    </a:lnTo>
                    <a:lnTo>
                      <a:pt x="257" y="34"/>
                    </a:lnTo>
                    <a:lnTo>
                      <a:pt x="261" y="40"/>
                    </a:lnTo>
                    <a:lnTo>
                      <a:pt x="263" y="47"/>
                    </a:lnTo>
                    <a:lnTo>
                      <a:pt x="265" y="53"/>
                    </a:lnTo>
                    <a:lnTo>
                      <a:pt x="265" y="60"/>
                    </a:lnTo>
                    <a:lnTo>
                      <a:pt x="263" y="67"/>
                    </a:lnTo>
                    <a:lnTo>
                      <a:pt x="261" y="75"/>
                    </a:lnTo>
                    <a:lnTo>
                      <a:pt x="261" y="75"/>
                    </a:lnTo>
                    <a:lnTo>
                      <a:pt x="266" y="73"/>
                    </a:lnTo>
                    <a:lnTo>
                      <a:pt x="272" y="73"/>
                    </a:lnTo>
                    <a:lnTo>
                      <a:pt x="278" y="73"/>
                    </a:lnTo>
                    <a:lnTo>
                      <a:pt x="285" y="75"/>
                    </a:lnTo>
                    <a:lnTo>
                      <a:pt x="293" y="77"/>
                    </a:lnTo>
                    <a:lnTo>
                      <a:pt x="299" y="82"/>
                    </a:lnTo>
                    <a:lnTo>
                      <a:pt x="305" y="88"/>
                    </a:lnTo>
                    <a:lnTo>
                      <a:pt x="305" y="88"/>
                    </a:lnTo>
                    <a:lnTo>
                      <a:pt x="312" y="80"/>
                    </a:lnTo>
                    <a:lnTo>
                      <a:pt x="321" y="72"/>
                    </a:lnTo>
                    <a:lnTo>
                      <a:pt x="328" y="66"/>
                    </a:lnTo>
                    <a:lnTo>
                      <a:pt x="337" y="61"/>
                    </a:lnTo>
                    <a:lnTo>
                      <a:pt x="344" y="58"/>
                    </a:lnTo>
                    <a:lnTo>
                      <a:pt x="352" y="55"/>
                    </a:lnTo>
                    <a:lnTo>
                      <a:pt x="359" y="54"/>
                    </a:lnTo>
                    <a:lnTo>
                      <a:pt x="366" y="54"/>
                    </a:lnTo>
                    <a:lnTo>
                      <a:pt x="372" y="54"/>
                    </a:lnTo>
                    <a:lnTo>
                      <a:pt x="380" y="56"/>
                    </a:lnTo>
                    <a:lnTo>
                      <a:pt x="386" y="59"/>
                    </a:lnTo>
                    <a:lnTo>
                      <a:pt x="392" y="61"/>
                    </a:lnTo>
                    <a:lnTo>
                      <a:pt x="404" y="70"/>
                    </a:lnTo>
                    <a:lnTo>
                      <a:pt x="415" y="82"/>
                    </a:lnTo>
                    <a:lnTo>
                      <a:pt x="425" y="94"/>
                    </a:lnTo>
                    <a:lnTo>
                      <a:pt x="432" y="110"/>
                    </a:lnTo>
                    <a:lnTo>
                      <a:pt x="440" y="126"/>
                    </a:lnTo>
                    <a:lnTo>
                      <a:pt x="445" y="142"/>
                    </a:lnTo>
                    <a:lnTo>
                      <a:pt x="448" y="159"/>
                    </a:lnTo>
                    <a:lnTo>
                      <a:pt x="451" y="176"/>
                    </a:lnTo>
                    <a:lnTo>
                      <a:pt x="451" y="192"/>
                    </a:lnTo>
                    <a:lnTo>
                      <a:pt x="450" y="207"/>
                    </a:lnTo>
                    <a:lnTo>
                      <a:pt x="450" y="207"/>
                    </a:lnTo>
                    <a:lnTo>
                      <a:pt x="447" y="214"/>
                    </a:lnTo>
                    <a:lnTo>
                      <a:pt x="443" y="222"/>
                    </a:lnTo>
                    <a:lnTo>
                      <a:pt x="439" y="229"/>
                    </a:lnTo>
                    <a:lnTo>
                      <a:pt x="432" y="235"/>
                    </a:lnTo>
                    <a:lnTo>
                      <a:pt x="426" y="241"/>
                    </a:lnTo>
                    <a:lnTo>
                      <a:pt x="419" y="247"/>
                    </a:lnTo>
                    <a:lnTo>
                      <a:pt x="410" y="252"/>
                    </a:lnTo>
                    <a:lnTo>
                      <a:pt x="401" y="257"/>
                    </a:lnTo>
                    <a:lnTo>
                      <a:pt x="380" y="266"/>
                    </a:lnTo>
                    <a:lnTo>
                      <a:pt x="357" y="272"/>
                    </a:lnTo>
                    <a:lnTo>
                      <a:pt x="330" y="278"/>
                    </a:lnTo>
                    <a:lnTo>
                      <a:pt x="303" y="280"/>
                    </a:lnTo>
                    <a:lnTo>
                      <a:pt x="274" y="283"/>
                    </a:lnTo>
                    <a:lnTo>
                      <a:pt x="245" y="284"/>
                    </a:lnTo>
                    <a:lnTo>
                      <a:pt x="214" y="283"/>
                    </a:lnTo>
                    <a:lnTo>
                      <a:pt x="186" y="282"/>
                    </a:lnTo>
                    <a:lnTo>
                      <a:pt x="157" y="278"/>
                    </a:lnTo>
                    <a:lnTo>
                      <a:pt x="130" y="273"/>
                    </a:lnTo>
                    <a:lnTo>
                      <a:pt x="104" y="268"/>
                    </a:lnTo>
                    <a:lnTo>
                      <a:pt x="81" y="261"/>
                    </a:lnTo>
                    <a:lnTo>
                      <a:pt x="81" y="261"/>
                    </a:lnTo>
                    <a:lnTo>
                      <a:pt x="76" y="267"/>
                    </a:lnTo>
                    <a:lnTo>
                      <a:pt x="72" y="273"/>
                    </a:lnTo>
                    <a:lnTo>
                      <a:pt x="71" y="279"/>
                    </a:lnTo>
                    <a:lnTo>
                      <a:pt x="71" y="286"/>
                    </a:lnTo>
                    <a:lnTo>
                      <a:pt x="71" y="300"/>
                    </a:lnTo>
                    <a:lnTo>
                      <a:pt x="72" y="311"/>
                    </a:lnTo>
                    <a:lnTo>
                      <a:pt x="72" y="311"/>
                    </a:lnTo>
                    <a:lnTo>
                      <a:pt x="71" y="316"/>
                    </a:lnTo>
                    <a:lnTo>
                      <a:pt x="70" y="318"/>
                    </a:lnTo>
                    <a:lnTo>
                      <a:pt x="67" y="320"/>
                    </a:lnTo>
                    <a:lnTo>
                      <a:pt x="66" y="320"/>
                    </a:lnTo>
                    <a:lnTo>
                      <a:pt x="62" y="318"/>
                    </a:lnTo>
                    <a:lnTo>
                      <a:pt x="61" y="316"/>
                    </a:lnTo>
                    <a:lnTo>
                      <a:pt x="61" y="316"/>
                    </a:lnTo>
                    <a:lnTo>
                      <a:pt x="58" y="312"/>
                    </a:lnTo>
                    <a:lnTo>
                      <a:pt x="54" y="307"/>
                    </a:lnTo>
                    <a:lnTo>
                      <a:pt x="48" y="296"/>
                    </a:lnTo>
                    <a:lnTo>
                      <a:pt x="44" y="283"/>
                    </a:lnTo>
                    <a:lnTo>
                      <a:pt x="40" y="271"/>
                    </a:lnTo>
                    <a:lnTo>
                      <a:pt x="37" y="249"/>
                    </a:lnTo>
                    <a:lnTo>
                      <a:pt x="36" y="239"/>
                    </a:lnTo>
                    <a:lnTo>
                      <a:pt x="36" y="239"/>
                    </a:lnTo>
                    <a:lnTo>
                      <a:pt x="36" y="239"/>
                    </a:lnTo>
                    <a:lnTo>
                      <a:pt x="25" y="229"/>
                    </a:lnTo>
                    <a:lnTo>
                      <a:pt x="16" y="217"/>
                    </a:lnTo>
                    <a:lnTo>
                      <a:pt x="9" y="203"/>
                    </a:lnTo>
                    <a:lnTo>
                      <a:pt x="4" y="189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1" y="149"/>
                    </a:lnTo>
                    <a:lnTo>
                      <a:pt x="2" y="141"/>
                    </a:lnTo>
                    <a:lnTo>
                      <a:pt x="5" y="13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6" y="111"/>
                    </a:lnTo>
                    <a:lnTo>
                      <a:pt x="25" y="99"/>
                    </a:lnTo>
                    <a:lnTo>
                      <a:pt x="34" y="89"/>
                    </a:lnTo>
                    <a:lnTo>
                      <a:pt x="45" y="81"/>
                    </a:lnTo>
                    <a:lnTo>
                      <a:pt x="59" y="75"/>
                    </a:lnTo>
                    <a:lnTo>
                      <a:pt x="65" y="72"/>
                    </a:lnTo>
                    <a:lnTo>
                      <a:pt x="72" y="71"/>
                    </a:lnTo>
                    <a:lnTo>
                      <a:pt x="78" y="71"/>
                    </a:lnTo>
                    <a:lnTo>
                      <a:pt x="86" y="71"/>
                    </a:lnTo>
                    <a:lnTo>
                      <a:pt x="93" y="72"/>
                    </a:lnTo>
                    <a:lnTo>
                      <a:pt x="100" y="75"/>
                    </a:lnTo>
                    <a:lnTo>
                      <a:pt x="100" y="75"/>
                    </a:lnTo>
                    <a:close/>
                  </a:path>
                </a:pathLst>
              </a:custGeom>
              <a:solidFill>
                <a:srgbClr val="E3E6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76"/>
              <p:cNvSpPr>
                <a:spLocks noEditPoints="1"/>
              </p:cNvSpPr>
              <p:nvPr/>
            </p:nvSpPr>
            <p:spPr bwMode="auto">
              <a:xfrm>
                <a:off x="4358" y="2762"/>
                <a:ext cx="59" cy="100"/>
              </a:xfrm>
              <a:custGeom>
                <a:avLst/>
                <a:gdLst>
                  <a:gd name="T0" fmla="*/ 37 w 59"/>
                  <a:gd name="T1" fmla="*/ 62 h 100"/>
                  <a:gd name="T2" fmla="*/ 38 w 59"/>
                  <a:gd name="T3" fmla="*/ 62 h 100"/>
                  <a:gd name="T4" fmla="*/ 43 w 59"/>
                  <a:gd name="T5" fmla="*/ 60 h 100"/>
                  <a:gd name="T6" fmla="*/ 53 w 59"/>
                  <a:gd name="T7" fmla="*/ 49 h 100"/>
                  <a:gd name="T8" fmla="*/ 58 w 59"/>
                  <a:gd name="T9" fmla="*/ 36 h 100"/>
                  <a:gd name="T10" fmla="*/ 58 w 59"/>
                  <a:gd name="T11" fmla="*/ 23 h 100"/>
                  <a:gd name="T12" fmla="*/ 55 w 59"/>
                  <a:gd name="T13" fmla="*/ 15 h 100"/>
                  <a:gd name="T14" fmla="*/ 55 w 59"/>
                  <a:gd name="T15" fmla="*/ 14 h 100"/>
                  <a:gd name="T16" fmla="*/ 52 w 59"/>
                  <a:gd name="T17" fmla="*/ 9 h 100"/>
                  <a:gd name="T18" fmla="*/ 44 w 59"/>
                  <a:gd name="T19" fmla="*/ 3 h 100"/>
                  <a:gd name="T20" fmla="*/ 33 w 59"/>
                  <a:gd name="T21" fmla="*/ 0 h 100"/>
                  <a:gd name="T22" fmla="*/ 17 w 59"/>
                  <a:gd name="T23" fmla="*/ 2 h 100"/>
                  <a:gd name="T24" fmla="*/ 8 w 59"/>
                  <a:gd name="T25" fmla="*/ 7 h 100"/>
                  <a:gd name="T26" fmla="*/ 1 w 59"/>
                  <a:gd name="T27" fmla="*/ 17 h 100"/>
                  <a:gd name="T28" fmla="*/ 0 w 59"/>
                  <a:gd name="T29" fmla="*/ 20 h 100"/>
                  <a:gd name="T30" fmla="*/ 1 w 59"/>
                  <a:gd name="T31" fmla="*/ 34 h 100"/>
                  <a:gd name="T32" fmla="*/ 9 w 59"/>
                  <a:gd name="T33" fmla="*/ 44 h 100"/>
                  <a:gd name="T34" fmla="*/ 12 w 59"/>
                  <a:gd name="T35" fmla="*/ 44 h 100"/>
                  <a:gd name="T36" fmla="*/ 15 w 59"/>
                  <a:gd name="T37" fmla="*/ 36 h 100"/>
                  <a:gd name="T38" fmla="*/ 15 w 59"/>
                  <a:gd name="T39" fmla="*/ 28 h 100"/>
                  <a:gd name="T40" fmla="*/ 15 w 59"/>
                  <a:gd name="T41" fmla="*/ 24 h 100"/>
                  <a:gd name="T42" fmla="*/ 19 w 59"/>
                  <a:gd name="T43" fmla="*/ 19 h 100"/>
                  <a:gd name="T44" fmla="*/ 22 w 59"/>
                  <a:gd name="T45" fmla="*/ 18 h 100"/>
                  <a:gd name="T46" fmla="*/ 33 w 59"/>
                  <a:gd name="T47" fmla="*/ 18 h 100"/>
                  <a:gd name="T48" fmla="*/ 38 w 59"/>
                  <a:gd name="T49" fmla="*/ 23 h 100"/>
                  <a:gd name="T50" fmla="*/ 38 w 59"/>
                  <a:gd name="T51" fmla="*/ 23 h 100"/>
                  <a:gd name="T52" fmla="*/ 39 w 59"/>
                  <a:gd name="T53" fmla="*/ 24 h 100"/>
                  <a:gd name="T54" fmla="*/ 41 w 59"/>
                  <a:gd name="T55" fmla="*/ 30 h 100"/>
                  <a:gd name="T56" fmla="*/ 36 w 59"/>
                  <a:gd name="T57" fmla="*/ 42 h 100"/>
                  <a:gd name="T58" fmla="*/ 30 w 59"/>
                  <a:gd name="T59" fmla="*/ 47 h 100"/>
                  <a:gd name="T60" fmla="*/ 25 w 59"/>
                  <a:gd name="T61" fmla="*/ 52 h 100"/>
                  <a:gd name="T62" fmla="*/ 22 w 59"/>
                  <a:gd name="T63" fmla="*/ 58 h 100"/>
                  <a:gd name="T64" fmla="*/ 22 w 59"/>
                  <a:gd name="T65" fmla="*/ 63 h 100"/>
                  <a:gd name="T66" fmla="*/ 25 w 59"/>
                  <a:gd name="T67" fmla="*/ 77 h 100"/>
                  <a:gd name="T68" fmla="*/ 31 w 59"/>
                  <a:gd name="T69" fmla="*/ 83 h 100"/>
                  <a:gd name="T70" fmla="*/ 34 w 59"/>
                  <a:gd name="T71" fmla="*/ 82 h 100"/>
                  <a:gd name="T72" fmla="*/ 37 w 59"/>
                  <a:gd name="T73" fmla="*/ 67 h 100"/>
                  <a:gd name="T74" fmla="*/ 31 w 59"/>
                  <a:gd name="T75" fmla="*/ 86 h 100"/>
                  <a:gd name="T76" fmla="*/ 36 w 59"/>
                  <a:gd name="T77" fmla="*/ 88 h 100"/>
                  <a:gd name="T78" fmla="*/ 38 w 59"/>
                  <a:gd name="T79" fmla="*/ 93 h 100"/>
                  <a:gd name="T80" fmla="*/ 34 w 59"/>
                  <a:gd name="T81" fmla="*/ 100 h 100"/>
                  <a:gd name="T82" fmla="*/ 28 w 59"/>
                  <a:gd name="T83" fmla="*/ 100 h 100"/>
                  <a:gd name="T84" fmla="*/ 25 w 59"/>
                  <a:gd name="T85" fmla="*/ 93 h 100"/>
                  <a:gd name="T86" fmla="*/ 27 w 59"/>
                  <a:gd name="T87" fmla="*/ 88 h 100"/>
                  <a:gd name="T88" fmla="*/ 31 w 59"/>
                  <a:gd name="T89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9" h="100">
                    <a:moveTo>
                      <a:pt x="37" y="62"/>
                    </a:moveTo>
                    <a:lnTo>
                      <a:pt x="37" y="62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43" y="60"/>
                    </a:lnTo>
                    <a:lnTo>
                      <a:pt x="49" y="55"/>
                    </a:lnTo>
                    <a:lnTo>
                      <a:pt x="49" y="55"/>
                    </a:lnTo>
                    <a:lnTo>
                      <a:pt x="53" y="49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58" y="23"/>
                    </a:lnTo>
                    <a:lnTo>
                      <a:pt x="55" y="15"/>
                    </a:lnTo>
                    <a:lnTo>
                      <a:pt x="55" y="15"/>
                    </a:lnTo>
                    <a:lnTo>
                      <a:pt x="55" y="15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4" y="3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" y="34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4" y="31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8" y="17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41" y="30"/>
                    </a:lnTo>
                    <a:lnTo>
                      <a:pt x="41" y="30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3" y="46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27" y="50"/>
                    </a:lnTo>
                    <a:lnTo>
                      <a:pt x="25" y="52"/>
                    </a:lnTo>
                    <a:lnTo>
                      <a:pt x="25" y="5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2" y="63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5" y="77"/>
                    </a:lnTo>
                    <a:lnTo>
                      <a:pt x="26" y="82"/>
                    </a:lnTo>
                    <a:lnTo>
                      <a:pt x="28" y="83"/>
                    </a:lnTo>
                    <a:lnTo>
                      <a:pt x="31" y="83"/>
                    </a:lnTo>
                    <a:lnTo>
                      <a:pt x="31" y="83"/>
                    </a:lnTo>
                    <a:lnTo>
                      <a:pt x="32" y="83"/>
                    </a:lnTo>
                    <a:lnTo>
                      <a:pt x="34" y="82"/>
                    </a:lnTo>
                    <a:lnTo>
                      <a:pt x="36" y="77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7" y="62"/>
                    </a:lnTo>
                    <a:lnTo>
                      <a:pt x="37" y="62"/>
                    </a:lnTo>
                    <a:close/>
                    <a:moveTo>
                      <a:pt x="31" y="86"/>
                    </a:moveTo>
                    <a:lnTo>
                      <a:pt x="31" y="86"/>
                    </a:lnTo>
                    <a:lnTo>
                      <a:pt x="34" y="86"/>
                    </a:lnTo>
                    <a:lnTo>
                      <a:pt x="36" y="88"/>
                    </a:lnTo>
                    <a:lnTo>
                      <a:pt x="38" y="90"/>
                    </a:lnTo>
                    <a:lnTo>
                      <a:pt x="38" y="93"/>
                    </a:lnTo>
                    <a:lnTo>
                      <a:pt x="38" y="93"/>
                    </a:lnTo>
                    <a:lnTo>
                      <a:pt x="38" y="96"/>
                    </a:lnTo>
                    <a:lnTo>
                      <a:pt x="36" y="97"/>
                    </a:lnTo>
                    <a:lnTo>
                      <a:pt x="34" y="100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28" y="100"/>
                    </a:lnTo>
                    <a:lnTo>
                      <a:pt x="27" y="97"/>
                    </a:lnTo>
                    <a:lnTo>
                      <a:pt x="25" y="96"/>
                    </a:lnTo>
                    <a:lnTo>
                      <a:pt x="25" y="93"/>
                    </a:lnTo>
                    <a:lnTo>
                      <a:pt x="25" y="93"/>
                    </a:lnTo>
                    <a:lnTo>
                      <a:pt x="25" y="90"/>
                    </a:lnTo>
                    <a:lnTo>
                      <a:pt x="27" y="88"/>
                    </a:lnTo>
                    <a:lnTo>
                      <a:pt x="28" y="86"/>
                    </a:lnTo>
                    <a:lnTo>
                      <a:pt x="31" y="86"/>
                    </a:lnTo>
                    <a:lnTo>
                      <a:pt x="31" y="86"/>
                    </a:lnTo>
                    <a:close/>
                  </a:path>
                </a:pathLst>
              </a:custGeom>
              <a:solidFill>
                <a:srgbClr val="282C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77"/>
              <p:cNvSpPr>
                <a:spLocks noEditPoints="1"/>
              </p:cNvSpPr>
              <p:nvPr/>
            </p:nvSpPr>
            <p:spPr bwMode="auto">
              <a:xfrm>
                <a:off x="4260" y="2741"/>
                <a:ext cx="75" cy="128"/>
              </a:xfrm>
              <a:custGeom>
                <a:avLst/>
                <a:gdLst>
                  <a:gd name="T0" fmla="*/ 44 w 75"/>
                  <a:gd name="T1" fmla="*/ 81 h 128"/>
                  <a:gd name="T2" fmla="*/ 44 w 75"/>
                  <a:gd name="T3" fmla="*/ 81 h 128"/>
                  <a:gd name="T4" fmla="*/ 52 w 75"/>
                  <a:gd name="T5" fmla="*/ 78 h 128"/>
                  <a:gd name="T6" fmla="*/ 65 w 75"/>
                  <a:gd name="T7" fmla="*/ 66 h 128"/>
                  <a:gd name="T8" fmla="*/ 72 w 75"/>
                  <a:gd name="T9" fmla="*/ 50 h 128"/>
                  <a:gd name="T10" fmla="*/ 74 w 75"/>
                  <a:gd name="T11" fmla="*/ 33 h 128"/>
                  <a:gd name="T12" fmla="*/ 71 w 75"/>
                  <a:gd name="T13" fmla="*/ 23 h 128"/>
                  <a:gd name="T14" fmla="*/ 71 w 75"/>
                  <a:gd name="T15" fmla="*/ 22 h 128"/>
                  <a:gd name="T16" fmla="*/ 68 w 75"/>
                  <a:gd name="T17" fmla="*/ 16 h 128"/>
                  <a:gd name="T18" fmla="*/ 58 w 75"/>
                  <a:gd name="T19" fmla="*/ 6 h 128"/>
                  <a:gd name="T20" fmla="*/ 44 w 75"/>
                  <a:gd name="T21" fmla="*/ 1 h 128"/>
                  <a:gd name="T22" fmla="*/ 25 w 75"/>
                  <a:gd name="T23" fmla="*/ 2 h 128"/>
                  <a:gd name="T24" fmla="*/ 12 w 75"/>
                  <a:gd name="T25" fmla="*/ 8 h 128"/>
                  <a:gd name="T26" fmla="*/ 3 w 75"/>
                  <a:gd name="T27" fmla="*/ 19 h 128"/>
                  <a:gd name="T28" fmla="*/ 1 w 75"/>
                  <a:gd name="T29" fmla="*/ 24 h 128"/>
                  <a:gd name="T30" fmla="*/ 0 w 75"/>
                  <a:gd name="T31" fmla="*/ 34 h 128"/>
                  <a:gd name="T32" fmla="*/ 5 w 75"/>
                  <a:gd name="T33" fmla="*/ 50 h 128"/>
                  <a:gd name="T34" fmla="*/ 15 w 75"/>
                  <a:gd name="T35" fmla="*/ 56 h 128"/>
                  <a:gd name="T36" fmla="*/ 17 w 75"/>
                  <a:gd name="T37" fmla="*/ 51 h 128"/>
                  <a:gd name="T38" fmla="*/ 17 w 75"/>
                  <a:gd name="T39" fmla="*/ 40 h 128"/>
                  <a:gd name="T40" fmla="*/ 20 w 75"/>
                  <a:gd name="T41" fmla="*/ 30 h 128"/>
                  <a:gd name="T42" fmla="*/ 21 w 75"/>
                  <a:gd name="T43" fmla="*/ 29 h 128"/>
                  <a:gd name="T44" fmla="*/ 30 w 75"/>
                  <a:gd name="T45" fmla="*/ 23 h 128"/>
                  <a:gd name="T46" fmla="*/ 43 w 75"/>
                  <a:gd name="T47" fmla="*/ 24 h 128"/>
                  <a:gd name="T48" fmla="*/ 47 w 75"/>
                  <a:gd name="T49" fmla="*/ 28 h 128"/>
                  <a:gd name="T50" fmla="*/ 49 w 75"/>
                  <a:gd name="T51" fmla="*/ 32 h 128"/>
                  <a:gd name="T52" fmla="*/ 49 w 75"/>
                  <a:gd name="T53" fmla="*/ 32 h 128"/>
                  <a:gd name="T54" fmla="*/ 50 w 75"/>
                  <a:gd name="T55" fmla="*/ 36 h 128"/>
                  <a:gd name="T56" fmla="*/ 50 w 75"/>
                  <a:gd name="T57" fmla="*/ 45 h 128"/>
                  <a:gd name="T58" fmla="*/ 48 w 75"/>
                  <a:gd name="T59" fmla="*/ 52 h 128"/>
                  <a:gd name="T60" fmla="*/ 41 w 75"/>
                  <a:gd name="T61" fmla="*/ 60 h 128"/>
                  <a:gd name="T62" fmla="*/ 32 w 75"/>
                  <a:gd name="T63" fmla="*/ 63 h 128"/>
                  <a:gd name="T64" fmla="*/ 26 w 75"/>
                  <a:gd name="T65" fmla="*/ 73 h 128"/>
                  <a:gd name="T66" fmla="*/ 26 w 75"/>
                  <a:gd name="T67" fmla="*/ 74 h 128"/>
                  <a:gd name="T68" fmla="*/ 25 w 75"/>
                  <a:gd name="T69" fmla="*/ 87 h 128"/>
                  <a:gd name="T70" fmla="*/ 28 w 75"/>
                  <a:gd name="T71" fmla="*/ 104 h 128"/>
                  <a:gd name="T72" fmla="*/ 33 w 75"/>
                  <a:gd name="T73" fmla="*/ 106 h 128"/>
                  <a:gd name="T74" fmla="*/ 41 w 75"/>
                  <a:gd name="T75" fmla="*/ 100 h 128"/>
                  <a:gd name="T76" fmla="*/ 44 w 75"/>
                  <a:gd name="T77" fmla="*/ 81 h 128"/>
                  <a:gd name="T78" fmla="*/ 34 w 75"/>
                  <a:gd name="T79" fmla="*/ 111 h 128"/>
                  <a:gd name="T80" fmla="*/ 42 w 75"/>
                  <a:gd name="T81" fmla="*/ 117 h 128"/>
                  <a:gd name="T82" fmla="*/ 41 w 75"/>
                  <a:gd name="T83" fmla="*/ 123 h 128"/>
                  <a:gd name="T84" fmla="*/ 33 w 75"/>
                  <a:gd name="T85" fmla="*/ 128 h 128"/>
                  <a:gd name="T86" fmla="*/ 27 w 75"/>
                  <a:gd name="T87" fmla="*/ 125 h 128"/>
                  <a:gd name="T88" fmla="*/ 25 w 75"/>
                  <a:gd name="T89" fmla="*/ 118 h 128"/>
                  <a:gd name="T90" fmla="*/ 31 w 75"/>
                  <a:gd name="T91" fmla="*/ 11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5" h="128">
                    <a:moveTo>
                      <a:pt x="44" y="81"/>
                    </a:moveTo>
                    <a:lnTo>
                      <a:pt x="44" y="81"/>
                    </a:lnTo>
                    <a:lnTo>
                      <a:pt x="44" y="81"/>
                    </a:lnTo>
                    <a:lnTo>
                      <a:pt x="44" y="81"/>
                    </a:lnTo>
                    <a:lnTo>
                      <a:pt x="44" y="81"/>
                    </a:lnTo>
                    <a:lnTo>
                      <a:pt x="44" y="81"/>
                    </a:lnTo>
                    <a:lnTo>
                      <a:pt x="43" y="82"/>
                    </a:lnTo>
                    <a:lnTo>
                      <a:pt x="43" y="82"/>
                    </a:lnTo>
                    <a:lnTo>
                      <a:pt x="52" y="7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65" y="66"/>
                    </a:lnTo>
                    <a:lnTo>
                      <a:pt x="70" y="59"/>
                    </a:lnTo>
                    <a:lnTo>
                      <a:pt x="70" y="59"/>
                    </a:lnTo>
                    <a:lnTo>
                      <a:pt x="72" y="50"/>
                    </a:lnTo>
                    <a:lnTo>
                      <a:pt x="75" y="41"/>
                    </a:lnTo>
                    <a:lnTo>
                      <a:pt x="75" y="41"/>
                    </a:lnTo>
                    <a:lnTo>
                      <a:pt x="74" y="33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68" y="16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58" y="6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17" y="5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6" y="13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43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9" y="55"/>
                    </a:lnTo>
                    <a:lnTo>
                      <a:pt x="11" y="56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7" y="54"/>
                    </a:lnTo>
                    <a:lnTo>
                      <a:pt x="17" y="51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7" y="40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6" y="23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50" y="36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0" y="45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8" y="52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1" y="60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2" y="63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26" y="73"/>
                    </a:lnTo>
                    <a:lnTo>
                      <a:pt x="26" y="73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5" y="81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5" y="92"/>
                    </a:lnTo>
                    <a:lnTo>
                      <a:pt x="26" y="99"/>
                    </a:lnTo>
                    <a:lnTo>
                      <a:pt x="28" y="104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33" y="106"/>
                    </a:lnTo>
                    <a:lnTo>
                      <a:pt x="36" y="106"/>
                    </a:lnTo>
                    <a:lnTo>
                      <a:pt x="38" y="105"/>
                    </a:lnTo>
                    <a:lnTo>
                      <a:pt x="41" y="100"/>
                    </a:lnTo>
                    <a:lnTo>
                      <a:pt x="42" y="88"/>
                    </a:lnTo>
                    <a:lnTo>
                      <a:pt x="42" y="88"/>
                    </a:lnTo>
                    <a:lnTo>
                      <a:pt x="44" y="81"/>
                    </a:lnTo>
                    <a:lnTo>
                      <a:pt x="44" y="81"/>
                    </a:lnTo>
                    <a:close/>
                    <a:moveTo>
                      <a:pt x="34" y="111"/>
                    </a:moveTo>
                    <a:lnTo>
                      <a:pt x="34" y="111"/>
                    </a:lnTo>
                    <a:lnTo>
                      <a:pt x="37" y="112"/>
                    </a:lnTo>
                    <a:lnTo>
                      <a:pt x="41" y="114"/>
                    </a:lnTo>
                    <a:lnTo>
                      <a:pt x="42" y="117"/>
                    </a:lnTo>
                    <a:lnTo>
                      <a:pt x="42" y="120"/>
                    </a:lnTo>
                    <a:lnTo>
                      <a:pt x="42" y="120"/>
                    </a:lnTo>
                    <a:lnTo>
                      <a:pt x="41" y="123"/>
                    </a:lnTo>
                    <a:lnTo>
                      <a:pt x="39" y="126"/>
                    </a:lnTo>
                    <a:lnTo>
                      <a:pt x="36" y="127"/>
                    </a:lnTo>
                    <a:lnTo>
                      <a:pt x="33" y="128"/>
                    </a:lnTo>
                    <a:lnTo>
                      <a:pt x="33" y="128"/>
                    </a:lnTo>
                    <a:lnTo>
                      <a:pt x="30" y="127"/>
                    </a:lnTo>
                    <a:lnTo>
                      <a:pt x="27" y="125"/>
                    </a:lnTo>
                    <a:lnTo>
                      <a:pt x="26" y="122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6" y="116"/>
                    </a:lnTo>
                    <a:lnTo>
                      <a:pt x="28" y="112"/>
                    </a:lnTo>
                    <a:lnTo>
                      <a:pt x="31" y="111"/>
                    </a:lnTo>
                    <a:lnTo>
                      <a:pt x="34" y="111"/>
                    </a:lnTo>
                    <a:lnTo>
                      <a:pt x="34" y="111"/>
                    </a:lnTo>
                    <a:close/>
                  </a:path>
                </a:pathLst>
              </a:custGeom>
              <a:solidFill>
                <a:srgbClr val="282C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3" name="Freeform 78"/>
              <p:cNvSpPr>
                <a:spLocks noEditPoints="1"/>
              </p:cNvSpPr>
              <p:nvPr/>
            </p:nvSpPr>
            <p:spPr bwMode="auto">
              <a:xfrm>
                <a:off x="4192" y="2770"/>
                <a:ext cx="53" cy="92"/>
              </a:xfrm>
              <a:custGeom>
                <a:avLst/>
                <a:gdLst>
                  <a:gd name="T0" fmla="*/ 30 w 53"/>
                  <a:gd name="T1" fmla="*/ 59 h 92"/>
                  <a:gd name="T2" fmla="*/ 30 w 53"/>
                  <a:gd name="T3" fmla="*/ 59 h 92"/>
                  <a:gd name="T4" fmla="*/ 36 w 53"/>
                  <a:gd name="T5" fmla="*/ 56 h 92"/>
                  <a:gd name="T6" fmla="*/ 46 w 53"/>
                  <a:gd name="T7" fmla="*/ 49 h 92"/>
                  <a:gd name="T8" fmla="*/ 52 w 53"/>
                  <a:gd name="T9" fmla="*/ 38 h 92"/>
                  <a:gd name="T10" fmla="*/ 53 w 53"/>
                  <a:gd name="T11" fmla="*/ 26 h 92"/>
                  <a:gd name="T12" fmla="*/ 52 w 53"/>
                  <a:gd name="T13" fmla="*/ 18 h 92"/>
                  <a:gd name="T14" fmla="*/ 52 w 53"/>
                  <a:gd name="T15" fmla="*/ 18 h 92"/>
                  <a:gd name="T16" fmla="*/ 50 w 53"/>
                  <a:gd name="T17" fmla="*/ 14 h 92"/>
                  <a:gd name="T18" fmla="*/ 42 w 53"/>
                  <a:gd name="T19" fmla="*/ 6 h 92"/>
                  <a:gd name="T20" fmla="*/ 34 w 53"/>
                  <a:gd name="T21" fmla="*/ 1 h 92"/>
                  <a:gd name="T22" fmla="*/ 19 w 53"/>
                  <a:gd name="T23" fmla="*/ 1 h 92"/>
                  <a:gd name="T24" fmla="*/ 9 w 53"/>
                  <a:gd name="T25" fmla="*/ 5 h 92"/>
                  <a:gd name="T26" fmla="*/ 3 w 53"/>
                  <a:gd name="T27" fmla="*/ 12 h 92"/>
                  <a:gd name="T28" fmla="*/ 1 w 53"/>
                  <a:gd name="T29" fmla="*/ 16 h 92"/>
                  <a:gd name="T30" fmla="*/ 1 w 53"/>
                  <a:gd name="T31" fmla="*/ 30 h 92"/>
                  <a:gd name="T32" fmla="*/ 6 w 53"/>
                  <a:gd name="T33" fmla="*/ 39 h 92"/>
                  <a:gd name="T34" fmla="*/ 11 w 53"/>
                  <a:gd name="T35" fmla="*/ 39 h 92"/>
                  <a:gd name="T36" fmla="*/ 13 w 53"/>
                  <a:gd name="T37" fmla="*/ 32 h 92"/>
                  <a:gd name="T38" fmla="*/ 13 w 53"/>
                  <a:gd name="T39" fmla="*/ 25 h 92"/>
                  <a:gd name="T40" fmla="*/ 15 w 53"/>
                  <a:gd name="T41" fmla="*/ 21 h 92"/>
                  <a:gd name="T42" fmla="*/ 18 w 53"/>
                  <a:gd name="T43" fmla="*/ 18 h 92"/>
                  <a:gd name="T44" fmla="*/ 26 w 53"/>
                  <a:gd name="T45" fmla="*/ 17 h 92"/>
                  <a:gd name="T46" fmla="*/ 34 w 53"/>
                  <a:gd name="T47" fmla="*/ 21 h 92"/>
                  <a:gd name="T48" fmla="*/ 36 w 53"/>
                  <a:gd name="T49" fmla="*/ 23 h 92"/>
                  <a:gd name="T50" fmla="*/ 36 w 53"/>
                  <a:gd name="T51" fmla="*/ 23 h 92"/>
                  <a:gd name="T52" fmla="*/ 36 w 53"/>
                  <a:gd name="T53" fmla="*/ 23 h 92"/>
                  <a:gd name="T54" fmla="*/ 35 w 53"/>
                  <a:gd name="T55" fmla="*/ 36 h 92"/>
                  <a:gd name="T56" fmla="*/ 31 w 53"/>
                  <a:gd name="T57" fmla="*/ 42 h 92"/>
                  <a:gd name="T58" fmla="*/ 22 w 53"/>
                  <a:gd name="T59" fmla="*/ 47 h 92"/>
                  <a:gd name="T60" fmla="*/ 17 w 53"/>
                  <a:gd name="T61" fmla="*/ 53 h 92"/>
                  <a:gd name="T62" fmla="*/ 17 w 53"/>
                  <a:gd name="T63" fmla="*/ 53 h 92"/>
                  <a:gd name="T64" fmla="*/ 15 w 53"/>
                  <a:gd name="T65" fmla="*/ 63 h 92"/>
                  <a:gd name="T66" fmla="*/ 19 w 53"/>
                  <a:gd name="T67" fmla="*/ 76 h 92"/>
                  <a:gd name="T68" fmla="*/ 23 w 53"/>
                  <a:gd name="T69" fmla="*/ 77 h 92"/>
                  <a:gd name="T70" fmla="*/ 29 w 53"/>
                  <a:gd name="T71" fmla="*/ 64 h 92"/>
                  <a:gd name="T72" fmla="*/ 30 w 53"/>
                  <a:gd name="T73" fmla="*/ 59 h 92"/>
                  <a:gd name="T74" fmla="*/ 24 w 53"/>
                  <a:gd name="T75" fmla="*/ 81 h 92"/>
                  <a:gd name="T76" fmla="*/ 26 w 53"/>
                  <a:gd name="T77" fmla="*/ 87 h 92"/>
                  <a:gd name="T78" fmla="*/ 25 w 53"/>
                  <a:gd name="T79" fmla="*/ 91 h 92"/>
                  <a:gd name="T80" fmla="*/ 20 w 53"/>
                  <a:gd name="T81" fmla="*/ 92 h 92"/>
                  <a:gd name="T82" fmla="*/ 15 w 53"/>
                  <a:gd name="T83" fmla="*/ 88 h 92"/>
                  <a:gd name="T84" fmla="*/ 15 w 53"/>
                  <a:gd name="T85" fmla="*/ 83 h 92"/>
                  <a:gd name="T86" fmla="*/ 22 w 53"/>
                  <a:gd name="T87" fmla="*/ 8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3" h="92">
                    <a:moveTo>
                      <a:pt x="30" y="59"/>
                    </a:moveTo>
                    <a:lnTo>
                      <a:pt x="30" y="59"/>
                    </a:lnTo>
                    <a:lnTo>
                      <a:pt x="30" y="59"/>
                    </a:lnTo>
                    <a:lnTo>
                      <a:pt x="30" y="59"/>
                    </a:lnTo>
                    <a:lnTo>
                      <a:pt x="30" y="59"/>
                    </a:lnTo>
                    <a:lnTo>
                      <a:pt x="30" y="59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36" y="56"/>
                    </a:lnTo>
                    <a:lnTo>
                      <a:pt x="41" y="53"/>
                    </a:lnTo>
                    <a:lnTo>
                      <a:pt x="41" y="53"/>
                    </a:lnTo>
                    <a:lnTo>
                      <a:pt x="46" y="49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2" y="38"/>
                    </a:lnTo>
                    <a:lnTo>
                      <a:pt x="53" y="32"/>
                    </a:lnTo>
                    <a:lnTo>
                      <a:pt x="53" y="32"/>
                    </a:lnTo>
                    <a:lnTo>
                      <a:pt x="53" y="26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0" y="14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4" y="1"/>
                    </a:lnTo>
                    <a:lnTo>
                      <a:pt x="29" y="1"/>
                    </a:lnTo>
                    <a:lnTo>
                      <a:pt x="24" y="0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4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6" y="17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2" y="47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8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7" y="71"/>
                    </a:lnTo>
                    <a:lnTo>
                      <a:pt x="18" y="75"/>
                    </a:lnTo>
                    <a:lnTo>
                      <a:pt x="19" y="76"/>
                    </a:lnTo>
                    <a:lnTo>
                      <a:pt x="22" y="77"/>
                    </a:lnTo>
                    <a:lnTo>
                      <a:pt x="22" y="77"/>
                    </a:lnTo>
                    <a:lnTo>
                      <a:pt x="23" y="77"/>
                    </a:lnTo>
                    <a:lnTo>
                      <a:pt x="25" y="76"/>
                    </a:lnTo>
                    <a:lnTo>
                      <a:pt x="26" y="72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30" y="59"/>
                    </a:lnTo>
                    <a:lnTo>
                      <a:pt x="30" y="59"/>
                    </a:lnTo>
                    <a:close/>
                    <a:moveTo>
                      <a:pt x="22" y="80"/>
                    </a:moveTo>
                    <a:lnTo>
                      <a:pt x="22" y="80"/>
                    </a:lnTo>
                    <a:lnTo>
                      <a:pt x="24" y="81"/>
                    </a:lnTo>
                    <a:lnTo>
                      <a:pt x="25" y="82"/>
                    </a:lnTo>
                    <a:lnTo>
                      <a:pt x="26" y="85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6" y="89"/>
                    </a:lnTo>
                    <a:lnTo>
                      <a:pt x="25" y="91"/>
                    </a:lnTo>
                    <a:lnTo>
                      <a:pt x="23" y="92"/>
                    </a:lnTo>
                    <a:lnTo>
                      <a:pt x="20" y="92"/>
                    </a:lnTo>
                    <a:lnTo>
                      <a:pt x="20" y="92"/>
                    </a:lnTo>
                    <a:lnTo>
                      <a:pt x="18" y="92"/>
                    </a:lnTo>
                    <a:lnTo>
                      <a:pt x="15" y="89"/>
                    </a:lnTo>
                    <a:lnTo>
                      <a:pt x="15" y="88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5" y="83"/>
                    </a:lnTo>
                    <a:lnTo>
                      <a:pt x="17" y="81"/>
                    </a:lnTo>
                    <a:lnTo>
                      <a:pt x="19" y="80"/>
                    </a:lnTo>
                    <a:lnTo>
                      <a:pt x="22" y="80"/>
                    </a:lnTo>
                    <a:lnTo>
                      <a:pt x="22" y="80"/>
                    </a:lnTo>
                    <a:close/>
                  </a:path>
                </a:pathLst>
              </a:custGeom>
              <a:solidFill>
                <a:srgbClr val="282C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545" y="3530256"/>
              <a:ext cx="1541831" cy="1263112"/>
            </a:xfrm>
            <a:prstGeom prst="rect">
              <a:avLst/>
            </a:prstGeom>
          </p:spPr>
        </p:pic>
        <p:grpSp>
          <p:nvGrpSpPr>
            <p:cNvPr id="35" name="Group 43"/>
            <p:cNvGrpSpPr>
              <a:grpSpLocks noChangeAspect="1"/>
            </p:cNvGrpSpPr>
            <p:nvPr/>
          </p:nvGrpSpPr>
          <p:grpSpPr bwMode="auto">
            <a:xfrm rot="20041847">
              <a:off x="5034117" y="3478245"/>
              <a:ext cx="839788" cy="490537"/>
              <a:chOff x="3064" y="2645"/>
              <a:chExt cx="529" cy="309"/>
            </a:xfrm>
          </p:grpSpPr>
          <p:sp>
            <p:nvSpPr>
              <p:cNvPr id="36" name="AutoShape 42"/>
              <p:cNvSpPr>
                <a:spLocks noChangeAspect="1" noChangeArrowheads="1" noTextEdit="1"/>
              </p:cNvSpPr>
              <p:nvPr/>
            </p:nvSpPr>
            <p:spPr bwMode="auto">
              <a:xfrm>
                <a:off x="3064" y="2645"/>
                <a:ext cx="529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7" name="Freeform 45"/>
              <p:cNvSpPr>
                <a:spLocks noEditPoints="1"/>
              </p:cNvSpPr>
              <p:nvPr/>
            </p:nvSpPr>
            <p:spPr bwMode="auto">
              <a:xfrm>
                <a:off x="3389" y="2720"/>
                <a:ext cx="64" cy="110"/>
              </a:xfrm>
              <a:custGeom>
                <a:avLst/>
                <a:gdLst>
                  <a:gd name="T0" fmla="*/ 44 w 64"/>
                  <a:gd name="T1" fmla="*/ 67 h 110"/>
                  <a:gd name="T2" fmla="*/ 44 w 64"/>
                  <a:gd name="T3" fmla="*/ 67 h 110"/>
                  <a:gd name="T4" fmla="*/ 50 w 64"/>
                  <a:gd name="T5" fmla="*/ 64 h 110"/>
                  <a:gd name="T6" fmla="*/ 60 w 64"/>
                  <a:gd name="T7" fmla="*/ 53 h 110"/>
                  <a:gd name="T8" fmla="*/ 64 w 64"/>
                  <a:gd name="T9" fmla="*/ 38 h 110"/>
                  <a:gd name="T10" fmla="*/ 62 w 64"/>
                  <a:gd name="T11" fmla="*/ 23 h 110"/>
                  <a:gd name="T12" fmla="*/ 60 w 64"/>
                  <a:gd name="T13" fmla="*/ 16 h 110"/>
                  <a:gd name="T14" fmla="*/ 58 w 64"/>
                  <a:gd name="T15" fmla="*/ 15 h 110"/>
                  <a:gd name="T16" fmla="*/ 55 w 64"/>
                  <a:gd name="T17" fmla="*/ 10 h 110"/>
                  <a:gd name="T18" fmla="*/ 45 w 64"/>
                  <a:gd name="T19" fmla="*/ 3 h 110"/>
                  <a:gd name="T20" fmla="*/ 34 w 64"/>
                  <a:gd name="T21" fmla="*/ 0 h 110"/>
                  <a:gd name="T22" fmla="*/ 17 w 64"/>
                  <a:gd name="T23" fmla="*/ 3 h 110"/>
                  <a:gd name="T24" fmla="*/ 7 w 64"/>
                  <a:gd name="T25" fmla="*/ 11 h 110"/>
                  <a:gd name="T26" fmla="*/ 1 w 64"/>
                  <a:gd name="T27" fmla="*/ 21 h 110"/>
                  <a:gd name="T28" fmla="*/ 0 w 64"/>
                  <a:gd name="T29" fmla="*/ 26 h 110"/>
                  <a:gd name="T30" fmla="*/ 2 w 64"/>
                  <a:gd name="T31" fmla="*/ 41 h 110"/>
                  <a:gd name="T32" fmla="*/ 11 w 64"/>
                  <a:gd name="T33" fmla="*/ 50 h 110"/>
                  <a:gd name="T34" fmla="*/ 15 w 64"/>
                  <a:gd name="T35" fmla="*/ 50 h 110"/>
                  <a:gd name="T36" fmla="*/ 17 w 64"/>
                  <a:gd name="T37" fmla="*/ 41 h 110"/>
                  <a:gd name="T38" fmla="*/ 15 w 64"/>
                  <a:gd name="T39" fmla="*/ 32 h 110"/>
                  <a:gd name="T40" fmla="*/ 17 w 64"/>
                  <a:gd name="T41" fmla="*/ 28 h 110"/>
                  <a:gd name="T42" fmla="*/ 19 w 64"/>
                  <a:gd name="T43" fmla="*/ 23 h 110"/>
                  <a:gd name="T44" fmla="*/ 24 w 64"/>
                  <a:gd name="T45" fmla="*/ 21 h 110"/>
                  <a:gd name="T46" fmla="*/ 35 w 64"/>
                  <a:gd name="T47" fmla="*/ 21 h 110"/>
                  <a:gd name="T48" fmla="*/ 41 w 64"/>
                  <a:gd name="T49" fmla="*/ 26 h 110"/>
                  <a:gd name="T50" fmla="*/ 41 w 64"/>
                  <a:gd name="T51" fmla="*/ 26 h 110"/>
                  <a:gd name="T52" fmla="*/ 41 w 64"/>
                  <a:gd name="T53" fmla="*/ 26 h 110"/>
                  <a:gd name="T54" fmla="*/ 44 w 64"/>
                  <a:gd name="T55" fmla="*/ 33 h 110"/>
                  <a:gd name="T56" fmla="*/ 42 w 64"/>
                  <a:gd name="T57" fmla="*/ 44 h 110"/>
                  <a:gd name="T58" fmla="*/ 37 w 64"/>
                  <a:gd name="T59" fmla="*/ 50 h 110"/>
                  <a:gd name="T60" fmla="*/ 31 w 64"/>
                  <a:gd name="T61" fmla="*/ 55 h 110"/>
                  <a:gd name="T62" fmla="*/ 26 w 64"/>
                  <a:gd name="T63" fmla="*/ 65 h 110"/>
                  <a:gd name="T64" fmla="*/ 26 w 64"/>
                  <a:gd name="T65" fmla="*/ 65 h 110"/>
                  <a:gd name="T66" fmla="*/ 28 w 64"/>
                  <a:gd name="T67" fmla="*/ 76 h 110"/>
                  <a:gd name="T68" fmla="*/ 34 w 64"/>
                  <a:gd name="T69" fmla="*/ 89 h 110"/>
                  <a:gd name="T70" fmla="*/ 37 w 64"/>
                  <a:gd name="T71" fmla="*/ 92 h 110"/>
                  <a:gd name="T72" fmla="*/ 44 w 64"/>
                  <a:gd name="T73" fmla="*/ 84 h 110"/>
                  <a:gd name="T74" fmla="*/ 44 w 64"/>
                  <a:gd name="T75" fmla="*/ 67 h 110"/>
                  <a:gd name="T76" fmla="*/ 39 w 64"/>
                  <a:gd name="T77" fmla="*/ 95 h 110"/>
                  <a:gd name="T78" fmla="*/ 46 w 64"/>
                  <a:gd name="T79" fmla="*/ 99 h 110"/>
                  <a:gd name="T80" fmla="*/ 47 w 64"/>
                  <a:gd name="T81" fmla="*/ 104 h 110"/>
                  <a:gd name="T82" fmla="*/ 40 w 64"/>
                  <a:gd name="T83" fmla="*/ 110 h 110"/>
                  <a:gd name="T84" fmla="*/ 35 w 64"/>
                  <a:gd name="T85" fmla="*/ 108 h 110"/>
                  <a:gd name="T86" fmla="*/ 33 w 64"/>
                  <a:gd name="T87" fmla="*/ 103 h 110"/>
                  <a:gd name="T88" fmla="*/ 36 w 64"/>
                  <a:gd name="T89" fmla="*/ 9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" h="110">
                    <a:moveTo>
                      <a:pt x="44" y="67"/>
                    </a:move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50" y="64"/>
                    </a:lnTo>
                    <a:lnTo>
                      <a:pt x="56" y="59"/>
                    </a:lnTo>
                    <a:lnTo>
                      <a:pt x="56" y="59"/>
                    </a:lnTo>
                    <a:lnTo>
                      <a:pt x="60" y="53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4" y="38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2" y="23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58" y="15"/>
                    </a:lnTo>
                    <a:lnTo>
                      <a:pt x="58" y="15"/>
                    </a:lnTo>
                    <a:lnTo>
                      <a:pt x="58" y="15"/>
                    </a:lnTo>
                    <a:lnTo>
                      <a:pt x="58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45" y="3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1" y="6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3" y="16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41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1" y="50"/>
                    </a:lnTo>
                    <a:lnTo>
                      <a:pt x="13" y="51"/>
                    </a:lnTo>
                    <a:lnTo>
                      <a:pt x="15" y="50"/>
                    </a:lnTo>
                    <a:lnTo>
                      <a:pt x="15" y="50"/>
                    </a:lnTo>
                    <a:lnTo>
                      <a:pt x="17" y="49"/>
                    </a:lnTo>
                    <a:lnTo>
                      <a:pt x="18" y="46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5" y="37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9" y="19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4" y="33"/>
                    </a:lnTo>
                    <a:lnTo>
                      <a:pt x="44" y="33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2" y="44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37" y="50"/>
                    </a:lnTo>
                    <a:lnTo>
                      <a:pt x="34" y="53"/>
                    </a:lnTo>
                    <a:lnTo>
                      <a:pt x="34" y="53"/>
                    </a:lnTo>
                    <a:lnTo>
                      <a:pt x="31" y="55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26" y="65"/>
                    </a:lnTo>
                    <a:lnTo>
                      <a:pt x="26" y="65"/>
                    </a:lnTo>
                    <a:lnTo>
                      <a:pt x="26" y="65"/>
                    </a:lnTo>
                    <a:lnTo>
                      <a:pt x="26" y="65"/>
                    </a:lnTo>
                    <a:lnTo>
                      <a:pt x="26" y="70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9" y="81"/>
                    </a:lnTo>
                    <a:lnTo>
                      <a:pt x="30" y="86"/>
                    </a:lnTo>
                    <a:lnTo>
                      <a:pt x="34" y="89"/>
                    </a:lnTo>
                    <a:lnTo>
                      <a:pt x="35" y="91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40" y="91"/>
                    </a:lnTo>
                    <a:lnTo>
                      <a:pt x="41" y="89"/>
                    </a:lnTo>
                    <a:lnTo>
                      <a:pt x="44" y="84"/>
                    </a:lnTo>
                    <a:lnTo>
                      <a:pt x="44" y="73"/>
                    </a:lnTo>
                    <a:lnTo>
                      <a:pt x="44" y="73"/>
                    </a:lnTo>
                    <a:lnTo>
                      <a:pt x="44" y="67"/>
                    </a:lnTo>
                    <a:lnTo>
                      <a:pt x="44" y="67"/>
                    </a:lnTo>
                    <a:close/>
                    <a:moveTo>
                      <a:pt x="39" y="95"/>
                    </a:moveTo>
                    <a:lnTo>
                      <a:pt x="39" y="95"/>
                    </a:lnTo>
                    <a:lnTo>
                      <a:pt x="42" y="95"/>
                    </a:lnTo>
                    <a:lnTo>
                      <a:pt x="45" y="97"/>
                    </a:lnTo>
                    <a:lnTo>
                      <a:pt x="46" y="99"/>
                    </a:lnTo>
                    <a:lnTo>
                      <a:pt x="47" y="102"/>
                    </a:lnTo>
                    <a:lnTo>
                      <a:pt x="47" y="102"/>
                    </a:lnTo>
                    <a:lnTo>
                      <a:pt x="47" y="104"/>
                    </a:lnTo>
                    <a:lnTo>
                      <a:pt x="46" y="106"/>
                    </a:lnTo>
                    <a:lnTo>
                      <a:pt x="44" y="109"/>
                    </a:lnTo>
                    <a:lnTo>
                      <a:pt x="40" y="110"/>
                    </a:lnTo>
                    <a:lnTo>
                      <a:pt x="40" y="110"/>
                    </a:lnTo>
                    <a:lnTo>
                      <a:pt x="37" y="109"/>
                    </a:lnTo>
                    <a:lnTo>
                      <a:pt x="35" y="108"/>
                    </a:lnTo>
                    <a:lnTo>
                      <a:pt x="34" y="105"/>
                    </a:lnTo>
                    <a:lnTo>
                      <a:pt x="33" y="103"/>
                    </a:lnTo>
                    <a:lnTo>
                      <a:pt x="33" y="103"/>
                    </a:lnTo>
                    <a:lnTo>
                      <a:pt x="33" y="100"/>
                    </a:lnTo>
                    <a:lnTo>
                      <a:pt x="34" y="98"/>
                    </a:lnTo>
                    <a:lnTo>
                      <a:pt x="36" y="95"/>
                    </a:lnTo>
                    <a:lnTo>
                      <a:pt x="39" y="95"/>
                    </a:lnTo>
                    <a:lnTo>
                      <a:pt x="39" y="95"/>
                    </a:lnTo>
                    <a:close/>
                  </a:path>
                </a:pathLst>
              </a:custGeom>
              <a:solidFill>
                <a:srgbClr val="F6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8" name="Freeform 46"/>
              <p:cNvSpPr>
                <a:spLocks noEditPoints="1"/>
              </p:cNvSpPr>
              <p:nvPr/>
            </p:nvSpPr>
            <p:spPr bwMode="auto">
              <a:xfrm>
                <a:off x="3276" y="2709"/>
                <a:ext cx="94" cy="158"/>
              </a:xfrm>
              <a:custGeom>
                <a:avLst/>
                <a:gdLst>
                  <a:gd name="T0" fmla="*/ 65 w 94"/>
                  <a:gd name="T1" fmla="*/ 98 h 158"/>
                  <a:gd name="T2" fmla="*/ 65 w 94"/>
                  <a:gd name="T3" fmla="*/ 97 h 158"/>
                  <a:gd name="T4" fmla="*/ 73 w 94"/>
                  <a:gd name="T5" fmla="*/ 93 h 158"/>
                  <a:gd name="T6" fmla="*/ 88 w 94"/>
                  <a:gd name="T7" fmla="*/ 76 h 158"/>
                  <a:gd name="T8" fmla="*/ 94 w 94"/>
                  <a:gd name="T9" fmla="*/ 55 h 158"/>
                  <a:gd name="T10" fmla="*/ 92 w 94"/>
                  <a:gd name="T11" fmla="*/ 33 h 158"/>
                  <a:gd name="T12" fmla="*/ 87 w 94"/>
                  <a:gd name="T13" fmla="*/ 22 h 158"/>
                  <a:gd name="T14" fmla="*/ 87 w 94"/>
                  <a:gd name="T15" fmla="*/ 21 h 158"/>
                  <a:gd name="T16" fmla="*/ 81 w 94"/>
                  <a:gd name="T17" fmla="*/ 13 h 158"/>
                  <a:gd name="T18" fmla="*/ 67 w 94"/>
                  <a:gd name="T19" fmla="*/ 5 h 158"/>
                  <a:gd name="T20" fmla="*/ 50 w 94"/>
                  <a:gd name="T21" fmla="*/ 0 h 158"/>
                  <a:gd name="T22" fmla="*/ 24 w 94"/>
                  <a:gd name="T23" fmla="*/ 5 h 158"/>
                  <a:gd name="T24" fmla="*/ 11 w 94"/>
                  <a:gd name="T25" fmla="*/ 14 h 158"/>
                  <a:gd name="T26" fmla="*/ 2 w 94"/>
                  <a:gd name="T27" fmla="*/ 30 h 158"/>
                  <a:gd name="T28" fmla="*/ 1 w 94"/>
                  <a:gd name="T29" fmla="*/ 37 h 158"/>
                  <a:gd name="T30" fmla="*/ 1 w 94"/>
                  <a:gd name="T31" fmla="*/ 49 h 158"/>
                  <a:gd name="T32" fmla="*/ 10 w 94"/>
                  <a:gd name="T33" fmla="*/ 68 h 158"/>
                  <a:gd name="T34" fmla="*/ 19 w 94"/>
                  <a:gd name="T35" fmla="*/ 75 h 158"/>
                  <a:gd name="T36" fmla="*/ 26 w 94"/>
                  <a:gd name="T37" fmla="*/ 70 h 158"/>
                  <a:gd name="T38" fmla="*/ 26 w 94"/>
                  <a:gd name="T39" fmla="*/ 60 h 158"/>
                  <a:gd name="T40" fmla="*/ 24 w 94"/>
                  <a:gd name="T41" fmla="*/ 46 h 158"/>
                  <a:gd name="T42" fmla="*/ 26 w 94"/>
                  <a:gd name="T43" fmla="*/ 39 h 158"/>
                  <a:gd name="T44" fmla="*/ 29 w 94"/>
                  <a:gd name="T45" fmla="*/ 34 h 158"/>
                  <a:gd name="T46" fmla="*/ 44 w 94"/>
                  <a:gd name="T47" fmla="*/ 28 h 158"/>
                  <a:gd name="T48" fmla="*/ 57 w 94"/>
                  <a:gd name="T49" fmla="*/ 32 h 158"/>
                  <a:gd name="T50" fmla="*/ 61 w 94"/>
                  <a:gd name="T51" fmla="*/ 37 h 158"/>
                  <a:gd name="T52" fmla="*/ 61 w 94"/>
                  <a:gd name="T53" fmla="*/ 37 h 158"/>
                  <a:gd name="T54" fmla="*/ 62 w 94"/>
                  <a:gd name="T55" fmla="*/ 37 h 158"/>
                  <a:gd name="T56" fmla="*/ 66 w 94"/>
                  <a:gd name="T57" fmla="*/ 48 h 158"/>
                  <a:gd name="T58" fmla="*/ 65 w 94"/>
                  <a:gd name="T59" fmla="*/ 57 h 158"/>
                  <a:gd name="T60" fmla="*/ 60 w 94"/>
                  <a:gd name="T61" fmla="*/ 68 h 158"/>
                  <a:gd name="T62" fmla="*/ 51 w 94"/>
                  <a:gd name="T63" fmla="*/ 77 h 158"/>
                  <a:gd name="T64" fmla="*/ 44 w 94"/>
                  <a:gd name="T65" fmla="*/ 84 h 158"/>
                  <a:gd name="T66" fmla="*/ 40 w 94"/>
                  <a:gd name="T67" fmla="*/ 93 h 158"/>
                  <a:gd name="T68" fmla="*/ 40 w 94"/>
                  <a:gd name="T69" fmla="*/ 102 h 158"/>
                  <a:gd name="T70" fmla="*/ 43 w 94"/>
                  <a:gd name="T71" fmla="*/ 116 h 158"/>
                  <a:gd name="T72" fmla="*/ 50 w 94"/>
                  <a:gd name="T73" fmla="*/ 130 h 158"/>
                  <a:gd name="T74" fmla="*/ 56 w 94"/>
                  <a:gd name="T75" fmla="*/ 132 h 158"/>
                  <a:gd name="T76" fmla="*/ 64 w 94"/>
                  <a:gd name="T77" fmla="*/ 126 h 158"/>
                  <a:gd name="T78" fmla="*/ 64 w 94"/>
                  <a:gd name="T79" fmla="*/ 106 h 158"/>
                  <a:gd name="T80" fmla="*/ 65 w 94"/>
                  <a:gd name="T81" fmla="*/ 98 h 158"/>
                  <a:gd name="T82" fmla="*/ 59 w 94"/>
                  <a:gd name="T83" fmla="*/ 137 h 158"/>
                  <a:gd name="T84" fmla="*/ 68 w 94"/>
                  <a:gd name="T85" fmla="*/ 143 h 158"/>
                  <a:gd name="T86" fmla="*/ 70 w 94"/>
                  <a:gd name="T87" fmla="*/ 151 h 158"/>
                  <a:gd name="T88" fmla="*/ 60 w 94"/>
                  <a:gd name="T89" fmla="*/ 158 h 158"/>
                  <a:gd name="T90" fmla="*/ 53 w 94"/>
                  <a:gd name="T91" fmla="*/ 155 h 158"/>
                  <a:gd name="T92" fmla="*/ 49 w 94"/>
                  <a:gd name="T93" fmla="*/ 148 h 158"/>
                  <a:gd name="T94" fmla="*/ 54 w 94"/>
                  <a:gd name="T95" fmla="*/ 13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4" h="158">
                    <a:moveTo>
                      <a:pt x="65" y="98"/>
                    </a:moveTo>
                    <a:lnTo>
                      <a:pt x="65" y="98"/>
                    </a:lnTo>
                    <a:lnTo>
                      <a:pt x="65" y="98"/>
                    </a:lnTo>
                    <a:lnTo>
                      <a:pt x="65" y="98"/>
                    </a:lnTo>
                    <a:lnTo>
                      <a:pt x="65" y="97"/>
                    </a:lnTo>
                    <a:lnTo>
                      <a:pt x="65" y="97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73" y="93"/>
                    </a:lnTo>
                    <a:lnTo>
                      <a:pt x="82" y="84"/>
                    </a:lnTo>
                    <a:lnTo>
                      <a:pt x="82" y="84"/>
                    </a:lnTo>
                    <a:lnTo>
                      <a:pt x="88" y="76"/>
                    </a:lnTo>
                    <a:lnTo>
                      <a:pt x="92" y="65"/>
                    </a:lnTo>
                    <a:lnTo>
                      <a:pt x="92" y="65"/>
                    </a:lnTo>
                    <a:lnTo>
                      <a:pt x="94" y="55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92" y="3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7" y="21"/>
                    </a:lnTo>
                    <a:lnTo>
                      <a:pt x="87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1" y="13"/>
                    </a:lnTo>
                    <a:lnTo>
                      <a:pt x="75" y="8"/>
                    </a:lnTo>
                    <a:lnTo>
                      <a:pt x="75" y="8"/>
                    </a:lnTo>
                    <a:lnTo>
                      <a:pt x="67" y="5"/>
                    </a:lnTo>
                    <a:lnTo>
                      <a:pt x="59" y="1"/>
                    </a:lnTo>
                    <a:lnTo>
                      <a:pt x="59" y="1"/>
                    </a:lnTo>
                    <a:lnTo>
                      <a:pt x="50" y="0"/>
                    </a:lnTo>
                    <a:lnTo>
                      <a:pt x="41" y="1"/>
                    </a:lnTo>
                    <a:lnTo>
                      <a:pt x="33" y="2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17" y="10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6" y="22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5" y="59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3" y="71"/>
                    </a:lnTo>
                    <a:lnTo>
                      <a:pt x="17" y="73"/>
                    </a:lnTo>
                    <a:lnTo>
                      <a:pt x="19" y="75"/>
                    </a:lnTo>
                    <a:lnTo>
                      <a:pt x="24" y="73"/>
                    </a:lnTo>
                    <a:lnTo>
                      <a:pt x="24" y="73"/>
                    </a:lnTo>
                    <a:lnTo>
                      <a:pt x="26" y="70"/>
                    </a:lnTo>
                    <a:lnTo>
                      <a:pt x="27" y="67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4" y="52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44" y="28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7" y="32"/>
                    </a:lnTo>
                    <a:lnTo>
                      <a:pt x="57" y="32"/>
                    </a:lnTo>
                    <a:lnTo>
                      <a:pt x="61" y="37"/>
                    </a:lnTo>
                    <a:lnTo>
                      <a:pt x="61" y="37"/>
                    </a:lnTo>
                    <a:lnTo>
                      <a:pt x="61" y="37"/>
                    </a:lnTo>
                    <a:lnTo>
                      <a:pt x="61" y="37"/>
                    </a:lnTo>
                    <a:lnTo>
                      <a:pt x="61" y="37"/>
                    </a:lnTo>
                    <a:lnTo>
                      <a:pt x="61" y="37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4" y="41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52"/>
                    </a:lnTo>
                    <a:lnTo>
                      <a:pt x="65" y="57"/>
                    </a:lnTo>
                    <a:lnTo>
                      <a:pt x="65" y="57"/>
                    </a:lnTo>
                    <a:lnTo>
                      <a:pt x="64" y="64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6" y="72"/>
                    </a:lnTo>
                    <a:lnTo>
                      <a:pt x="51" y="77"/>
                    </a:lnTo>
                    <a:lnTo>
                      <a:pt x="51" y="77"/>
                    </a:lnTo>
                    <a:lnTo>
                      <a:pt x="46" y="79"/>
                    </a:lnTo>
                    <a:lnTo>
                      <a:pt x="44" y="84"/>
                    </a:lnTo>
                    <a:lnTo>
                      <a:pt x="44" y="84"/>
                    </a:lnTo>
                    <a:lnTo>
                      <a:pt x="41" y="89"/>
                    </a:lnTo>
                    <a:lnTo>
                      <a:pt x="40" y="93"/>
                    </a:lnTo>
                    <a:lnTo>
                      <a:pt x="40" y="93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0" y="102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3" y="116"/>
                    </a:lnTo>
                    <a:lnTo>
                      <a:pt x="46" y="124"/>
                    </a:lnTo>
                    <a:lnTo>
                      <a:pt x="48" y="127"/>
                    </a:lnTo>
                    <a:lnTo>
                      <a:pt x="50" y="130"/>
                    </a:lnTo>
                    <a:lnTo>
                      <a:pt x="53" y="132"/>
                    </a:lnTo>
                    <a:lnTo>
                      <a:pt x="56" y="132"/>
                    </a:lnTo>
                    <a:lnTo>
                      <a:pt x="56" y="132"/>
                    </a:lnTo>
                    <a:lnTo>
                      <a:pt x="60" y="131"/>
                    </a:lnTo>
                    <a:lnTo>
                      <a:pt x="62" y="129"/>
                    </a:lnTo>
                    <a:lnTo>
                      <a:pt x="64" y="126"/>
                    </a:lnTo>
                    <a:lnTo>
                      <a:pt x="64" y="122"/>
                    </a:lnTo>
                    <a:lnTo>
                      <a:pt x="64" y="114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4" y="103"/>
                    </a:lnTo>
                    <a:lnTo>
                      <a:pt x="65" y="98"/>
                    </a:lnTo>
                    <a:lnTo>
                      <a:pt x="65" y="98"/>
                    </a:lnTo>
                    <a:close/>
                    <a:moveTo>
                      <a:pt x="59" y="137"/>
                    </a:moveTo>
                    <a:lnTo>
                      <a:pt x="59" y="137"/>
                    </a:lnTo>
                    <a:lnTo>
                      <a:pt x="62" y="137"/>
                    </a:lnTo>
                    <a:lnTo>
                      <a:pt x="66" y="140"/>
                    </a:lnTo>
                    <a:lnTo>
                      <a:pt x="68" y="143"/>
                    </a:lnTo>
                    <a:lnTo>
                      <a:pt x="70" y="147"/>
                    </a:lnTo>
                    <a:lnTo>
                      <a:pt x="70" y="147"/>
                    </a:lnTo>
                    <a:lnTo>
                      <a:pt x="70" y="151"/>
                    </a:lnTo>
                    <a:lnTo>
                      <a:pt x="67" y="154"/>
                    </a:lnTo>
                    <a:lnTo>
                      <a:pt x="65" y="157"/>
                    </a:lnTo>
                    <a:lnTo>
                      <a:pt x="60" y="158"/>
                    </a:lnTo>
                    <a:lnTo>
                      <a:pt x="60" y="158"/>
                    </a:lnTo>
                    <a:lnTo>
                      <a:pt x="56" y="158"/>
                    </a:lnTo>
                    <a:lnTo>
                      <a:pt x="53" y="155"/>
                    </a:lnTo>
                    <a:lnTo>
                      <a:pt x="50" y="153"/>
                    </a:lnTo>
                    <a:lnTo>
                      <a:pt x="49" y="148"/>
                    </a:lnTo>
                    <a:lnTo>
                      <a:pt x="49" y="148"/>
                    </a:lnTo>
                    <a:lnTo>
                      <a:pt x="49" y="144"/>
                    </a:lnTo>
                    <a:lnTo>
                      <a:pt x="51" y="141"/>
                    </a:lnTo>
                    <a:lnTo>
                      <a:pt x="54" y="138"/>
                    </a:lnTo>
                    <a:lnTo>
                      <a:pt x="59" y="137"/>
                    </a:lnTo>
                    <a:lnTo>
                      <a:pt x="59" y="137"/>
                    </a:lnTo>
                    <a:close/>
                  </a:path>
                </a:pathLst>
              </a:custGeom>
              <a:solidFill>
                <a:srgbClr val="F6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9" name="Freeform 47"/>
              <p:cNvSpPr>
                <a:spLocks noEditPoints="1"/>
              </p:cNvSpPr>
              <p:nvPr/>
            </p:nvSpPr>
            <p:spPr bwMode="auto">
              <a:xfrm>
                <a:off x="3173" y="2733"/>
                <a:ext cx="78" cy="133"/>
              </a:xfrm>
              <a:custGeom>
                <a:avLst/>
                <a:gdLst>
                  <a:gd name="T0" fmla="*/ 55 w 78"/>
                  <a:gd name="T1" fmla="*/ 81 h 133"/>
                  <a:gd name="T2" fmla="*/ 55 w 78"/>
                  <a:gd name="T3" fmla="*/ 81 h 133"/>
                  <a:gd name="T4" fmla="*/ 61 w 78"/>
                  <a:gd name="T5" fmla="*/ 78 h 133"/>
                  <a:gd name="T6" fmla="*/ 73 w 78"/>
                  <a:gd name="T7" fmla="*/ 63 h 133"/>
                  <a:gd name="T8" fmla="*/ 78 w 78"/>
                  <a:gd name="T9" fmla="*/ 46 h 133"/>
                  <a:gd name="T10" fmla="*/ 77 w 78"/>
                  <a:gd name="T11" fmla="*/ 27 h 133"/>
                  <a:gd name="T12" fmla="*/ 73 w 78"/>
                  <a:gd name="T13" fmla="*/ 19 h 133"/>
                  <a:gd name="T14" fmla="*/ 72 w 78"/>
                  <a:gd name="T15" fmla="*/ 17 h 133"/>
                  <a:gd name="T16" fmla="*/ 67 w 78"/>
                  <a:gd name="T17" fmla="*/ 11 h 133"/>
                  <a:gd name="T18" fmla="*/ 56 w 78"/>
                  <a:gd name="T19" fmla="*/ 3 h 133"/>
                  <a:gd name="T20" fmla="*/ 42 w 78"/>
                  <a:gd name="T21" fmla="*/ 0 h 133"/>
                  <a:gd name="T22" fmla="*/ 21 w 78"/>
                  <a:gd name="T23" fmla="*/ 4 h 133"/>
                  <a:gd name="T24" fmla="*/ 10 w 78"/>
                  <a:gd name="T25" fmla="*/ 13 h 133"/>
                  <a:gd name="T26" fmla="*/ 2 w 78"/>
                  <a:gd name="T27" fmla="*/ 25 h 133"/>
                  <a:gd name="T28" fmla="*/ 1 w 78"/>
                  <a:gd name="T29" fmla="*/ 31 h 133"/>
                  <a:gd name="T30" fmla="*/ 1 w 78"/>
                  <a:gd name="T31" fmla="*/ 41 h 133"/>
                  <a:gd name="T32" fmla="*/ 9 w 78"/>
                  <a:gd name="T33" fmla="*/ 57 h 133"/>
                  <a:gd name="T34" fmla="*/ 20 w 78"/>
                  <a:gd name="T35" fmla="*/ 60 h 133"/>
                  <a:gd name="T36" fmla="*/ 22 w 78"/>
                  <a:gd name="T37" fmla="*/ 55 h 133"/>
                  <a:gd name="T38" fmla="*/ 21 w 78"/>
                  <a:gd name="T39" fmla="*/ 44 h 133"/>
                  <a:gd name="T40" fmla="*/ 21 w 78"/>
                  <a:gd name="T41" fmla="*/ 33 h 133"/>
                  <a:gd name="T42" fmla="*/ 22 w 78"/>
                  <a:gd name="T43" fmla="*/ 32 h 133"/>
                  <a:gd name="T44" fmla="*/ 31 w 78"/>
                  <a:gd name="T45" fmla="*/ 25 h 133"/>
                  <a:gd name="T46" fmla="*/ 44 w 78"/>
                  <a:gd name="T47" fmla="*/ 24 h 133"/>
                  <a:gd name="T48" fmla="*/ 49 w 78"/>
                  <a:gd name="T49" fmla="*/ 26 h 133"/>
                  <a:gd name="T50" fmla="*/ 51 w 78"/>
                  <a:gd name="T51" fmla="*/ 30 h 133"/>
                  <a:gd name="T52" fmla="*/ 51 w 78"/>
                  <a:gd name="T53" fmla="*/ 31 h 133"/>
                  <a:gd name="T54" fmla="*/ 54 w 78"/>
                  <a:gd name="T55" fmla="*/ 35 h 133"/>
                  <a:gd name="T56" fmla="*/ 55 w 78"/>
                  <a:gd name="T57" fmla="*/ 43 h 133"/>
                  <a:gd name="T58" fmla="*/ 53 w 78"/>
                  <a:gd name="T59" fmla="*/ 53 h 133"/>
                  <a:gd name="T60" fmla="*/ 48 w 78"/>
                  <a:gd name="T61" fmla="*/ 60 h 133"/>
                  <a:gd name="T62" fmla="*/ 39 w 78"/>
                  <a:gd name="T63" fmla="*/ 67 h 133"/>
                  <a:gd name="T64" fmla="*/ 34 w 78"/>
                  <a:gd name="T65" fmla="*/ 78 h 133"/>
                  <a:gd name="T66" fmla="*/ 34 w 78"/>
                  <a:gd name="T67" fmla="*/ 78 h 133"/>
                  <a:gd name="T68" fmla="*/ 35 w 78"/>
                  <a:gd name="T69" fmla="*/ 91 h 133"/>
                  <a:gd name="T70" fmla="*/ 42 w 78"/>
                  <a:gd name="T71" fmla="*/ 108 h 133"/>
                  <a:gd name="T72" fmla="*/ 48 w 78"/>
                  <a:gd name="T73" fmla="*/ 111 h 133"/>
                  <a:gd name="T74" fmla="*/ 54 w 78"/>
                  <a:gd name="T75" fmla="*/ 102 h 133"/>
                  <a:gd name="T76" fmla="*/ 54 w 78"/>
                  <a:gd name="T77" fmla="*/ 89 h 133"/>
                  <a:gd name="T78" fmla="*/ 49 w 78"/>
                  <a:gd name="T79" fmla="*/ 114 h 133"/>
                  <a:gd name="T80" fmla="*/ 55 w 78"/>
                  <a:gd name="T81" fmla="*/ 117 h 133"/>
                  <a:gd name="T82" fmla="*/ 59 w 78"/>
                  <a:gd name="T83" fmla="*/ 123 h 133"/>
                  <a:gd name="T84" fmla="*/ 54 w 78"/>
                  <a:gd name="T85" fmla="*/ 131 h 133"/>
                  <a:gd name="T86" fmla="*/ 47 w 78"/>
                  <a:gd name="T87" fmla="*/ 131 h 133"/>
                  <a:gd name="T88" fmla="*/ 40 w 78"/>
                  <a:gd name="T89" fmla="*/ 124 h 133"/>
                  <a:gd name="T90" fmla="*/ 43 w 78"/>
                  <a:gd name="T91" fmla="*/ 118 h 133"/>
                  <a:gd name="T92" fmla="*/ 49 w 78"/>
                  <a:gd name="T93" fmla="*/ 11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" h="133">
                    <a:moveTo>
                      <a:pt x="54" y="81"/>
                    </a:moveTo>
                    <a:lnTo>
                      <a:pt x="54" y="81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61" y="78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73" y="63"/>
                    </a:lnTo>
                    <a:lnTo>
                      <a:pt x="77" y="54"/>
                    </a:lnTo>
                    <a:lnTo>
                      <a:pt x="77" y="54"/>
                    </a:lnTo>
                    <a:lnTo>
                      <a:pt x="78" y="46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77" y="27"/>
                    </a:lnTo>
                    <a:lnTo>
                      <a:pt x="73" y="19"/>
                    </a:lnTo>
                    <a:lnTo>
                      <a:pt x="73" y="19"/>
                    </a:lnTo>
                    <a:lnTo>
                      <a:pt x="73" y="19"/>
                    </a:lnTo>
                    <a:lnTo>
                      <a:pt x="73" y="19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67" y="11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56" y="3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5" y="8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9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13" y="60"/>
                    </a:lnTo>
                    <a:lnTo>
                      <a:pt x="17" y="62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2" y="58"/>
                    </a:lnTo>
                    <a:lnTo>
                      <a:pt x="22" y="55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1" y="44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7" y="24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54" y="35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43"/>
                    </a:lnTo>
                    <a:lnTo>
                      <a:pt x="55" y="48"/>
                    </a:lnTo>
                    <a:lnTo>
                      <a:pt x="55" y="48"/>
                    </a:lnTo>
                    <a:lnTo>
                      <a:pt x="53" y="53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48" y="60"/>
                    </a:lnTo>
                    <a:lnTo>
                      <a:pt x="43" y="64"/>
                    </a:lnTo>
                    <a:lnTo>
                      <a:pt x="43" y="64"/>
                    </a:lnTo>
                    <a:lnTo>
                      <a:pt x="39" y="67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4" y="78"/>
                    </a:lnTo>
                    <a:lnTo>
                      <a:pt x="34" y="78"/>
                    </a:lnTo>
                    <a:lnTo>
                      <a:pt x="34" y="78"/>
                    </a:lnTo>
                    <a:lnTo>
                      <a:pt x="34" y="78"/>
                    </a:lnTo>
                    <a:lnTo>
                      <a:pt x="34" y="85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7" y="96"/>
                    </a:lnTo>
                    <a:lnTo>
                      <a:pt x="39" y="103"/>
                    </a:lnTo>
                    <a:lnTo>
                      <a:pt x="42" y="108"/>
                    </a:lnTo>
                    <a:lnTo>
                      <a:pt x="44" y="109"/>
                    </a:lnTo>
                    <a:lnTo>
                      <a:pt x="48" y="111"/>
                    </a:lnTo>
                    <a:lnTo>
                      <a:pt x="48" y="111"/>
                    </a:lnTo>
                    <a:lnTo>
                      <a:pt x="50" y="109"/>
                    </a:lnTo>
                    <a:lnTo>
                      <a:pt x="51" y="107"/>
                    </a:lnTo>
                    <a:lnTo>
                      <a:pt x="54" y="102"/>
                    </a:lnTo>
                    <a:lnTo>
                      <a:pt x="54" y="95"/>
                    </a:lnTo>
                    <a:lnTo>
                      <a:pt x="54" y="89"/>
                    </a:lnTo>
                    <a:lnTo>
                      <a:pt x="54" y="89"/>
                    </a:lnTo>
                    <a:lnTo>
                      <a:pt x="54" y="81"/>
                    </a:lnTo>
                    <a:lnTo>
                      <a:pt x="54" y="81"/>
                    </a:lnTo>
                    <a:close/>
                    <a:moveTo>
                      <a:pt x="49" y="114"/>
                    </a:moveTo>
                    <a:lnTo>
                      <a:pt x="49" y="114"/>
                    </a:lnTo>
                    <a:lnTo>
                      <a:pt x="53" y="114"/>
                    </a:lnTo>
                    <a:lnTo>
                      <a:pt x="55" y="117"/>
                    </a:lnTo>
                    <a:lnTo>
                      <a:pt x="58" y="119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59" y="127"/>
                    </a:lnTo>
                    <a:lnTo>
                      <a:pt x="56" y="129"/>
                    </a:lnTo>
                    <a:lnTo>
                      <a:pt x="54" y="131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47" y="131"/>
                    </a:lnTo>
                    <a:lnTo>
                      <a:pt x="44" y="130"/>
                    </a:lnTo>
                    <a:lnTo>
                      <a:pt x="42" y="128"/>
                    </a:lnTo>
                    <a:lnTo>
                      <a:pt x="40" y="124"/>
                    </a:lnTo>
                    <a:lnTo>
                      <a:pt x="40" y="124"/>
                    </a:lnTo>
                    <a:lnTo>
                      <a:pt x="42" y="120"/>
                    </a:lnTo>
                    <a:lnTo>
                      <a:pt x="43" y="118"/>
                    </a:lnTo>
                    <a:lnTo>
                      <a:pt x="45" y="116"/>
                    </a:lnTo>
                    <a:lnTo>
                      <a:pt x="49" y="114"/>
                    </a:lnTo>
                    <a:lnTo>
                      <a:pt x="49" y="114"/>
                    </a:lnTo>
                    <a:close/>
                  </a:path>
                </a:pathLst>
              </a:custGeom>
              <a:solidFill>
                <a:srgbClr val="F6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0" name="Freeform 48"/>
              <p:cNvSpPr>
                <a:spLocks/>
              </p:cNvSpPr>
              <p:nvPr/>
            </p:nvSpPr>
            <p:spPr bwMode="auto">
              <a:xfrm>
                <a:off x="3064" y="2645"/>
                <a:ext cx="512" cy="297"/>
              </a:xfrm>
              <a:custGeom>
                <a:avLst/>
                <a:gdLst>
                  <a:gd name="T0" fmla="*/ 24 w 512"/>
                  <a:gd name="T1" fmla="*/ 253 h 297"/>
                  <a:gd name="T2" fmla="*/ 36 w 512"/>
                  <a:gd name="T3" fmla="*/ 260 h 297"/>
                  <a:gd name="T4" fmla="*/ 58 w 512"/>
                  <a:gd name="T5" fmla="*/ 267 h 297"/>
                  <a:gd name="T6" fmla="*/ 81 w 512"/>
                  <a:gd name="T7" fmla="*/ 267 h 297"/>
                  <a:gd name="T8" fmla="*/ 118 w 512"/>
                  <a:gd name="T9" fmla="*/ 264 h 297"/>
                  <a:gd name="T10" fmla="*/ 267 w 512"/>
                  <a:gd name="T11" fmla="*/ 251 h 297"/>
                  <a:gd name="T12" fmla="*/ 418 w 512"/>
                  <a:gd name="T13" fmla="*/ 239 h 297"/>
                  <a:gd name="T14" fmla="*/ 418 w 512"/>
                  <a:gd name="T15" fmla="*/ 239 h 297"/>
                  <a:gd name="T16" fmla="*/ 424 w 512"/>
                  <a:gd name="T17" fmla="*/ 254 h 297"/>
                  <a:gd name="T18" fmla="*/ 427 w 512"/>
                  <a:gd name="T19" fmla="*/ 271 h 297"/>
                  <a:gd name="T20" fmla="*/ 427 w 512"/>
                  <a:gd name="T21" fmla="*/ 293 h 297"/>
                  <a:gd name="T22" fmla="*/ 427 w 512"/>
                  <a:gd name="T23" fmla="*/ 296 h 297"/>
                  <a:gd name="T24" fmla="*/ 430 w 512"/>
                  <a:gd name="T25" fmla="*/ 296 h 297"/>
                  <a:gd name="T26" fmla="*/ 437 w 512"/>
                  <a:gd name="T27" fmla="*/ 291 h 297"/>
                  <a:gd name="T28" fmla="*/ 449 w 512"/>
                  <a:gd name="T29" fmla="*/ 276 h 297"/>
                  <a:gd name="T30" fmla="*/ 458 w 512"/>
                  <a:gd name="T31" fmla="*/ 259 h 297"/>
                  <a:gd name="T32" fmla="*/ 463 w 512"/>
                  <a:gd name="T33" fmla="*/ 234 h 297"/>
                  <a:gd name="T34" fmla="*/ 471 w 512"/>
                  <a:gd name="T35" fmla="*/ 233 h 297"/>
                  <a:gd name="T36" fmla="*/ 479 w 512"/>
                  <a:gd name="T37" fmla="*/ 232 h 297"/>
                  <a:gd name="T38" fmla="*/ 492 w 512"/>
                  <a:gd name="T39" fmla="*/ 227 h 297"/>
                  <a:gd name="T40" fmla="*/ 502 w 512"/>
                  <a:gd name="T41" fmla="*/ 218 h 297"/>
                  <a:gd name="T42" fmla="*/ 509 w 512"/>
                  <a:gd name="T43" fmla="*/ 202 h 297"/>
                  <a:gd name="T44" fmla="*/ 512 w 512"/>
                  <a:gd name="T45" fmla="*/ 193 h 297"/>
                  <a:gd name="T46" fmla="*/ 512 w 512"/>
                  <a:gd name="T47" fmla="*/ 161 h 297"/>
                  <a:gd name="T48" fmla="*/ 503 w 512"/>
                  <a:gd name="T49" fmla="*/ 61 h 297"/>
                  <a:gd name="T50" fmla="*/ 497 w 512"/>
                  <a:gd name="T51" fmla="*/ 29 h 297"/>
                  <a:gd name="T52" fmla="*/ 493 w 512"/>
                  <a:gd name="T53" fmla="*/ 22 h 297"/>
                  <a:gd name="T54" fmla="*/ 485 w 512"/>
                  <a:gd name="T55" fmla="*/ 11 h 297"/>
                  <a:gd name="T56" fmla="*/ 475 w 512"/>
                  <a:gd name="T57" fmla="*/ 5 h 297"/>
                  <a:gd name="T58" fmla="*/ 456 w 512"/>
                  <a:gd name="T59" fmla="*/ 1 h 297"/>
                  <a:gd name="T60" fmla="*/ 427 w 512"/>
                  <a:gd name="T61" fmla="*/ 1 h 297"/>
                  <a:gd name="T62" fmla="*/ 400 w 512"/>
                  <a:gd name="T63" fmla="*/ 5 h 297"/>
                  <a:gd name="T64" fmla="*/ 202 w 512"/>
                  <a:gd name="T65" fmla="*/ 18 h 297"/>
                  <a:gd name="T66" fmla="*/ 81 w 512"/>
                  <a:gd name="T67" fmla="*/ 31 h 297"/>
                  <a:gd name="T68" fmla="*/ 24 w 512"/>
                  <a:gd name="T69" fmla="*/ 39 h 297"/>
                  <a:gd name="T70" fmla="*/ 17 w 512"/>
                  <a:gd name="T71" fmla="*/ 43 h 297"/>
                  <a:gd name="T72" fmla="*/ 9 w 512"/>
                  <a:gd name="T73" fmla="*/ 52 h 297"/>
                  <a:gd name="T74" fmla="*/ 4 w 512"/>
                  <a:gd name="T75" fmla="*/ 63 h 297"/>
                  <a:gd name="T76" fmla="*/ 0 w 512"/>
                  <a:gd name="T77" fmla="*/ 88 h 297"/>
                  <a:gd name="T78" fmla="*/ 1 w 512"/>
                  <a:gd name="T79" fmla="*/ 118 h 297"/>
                  <a:gd name="T80" fmla="*/ 4 w 512"/>
                  <a:gd name="T81" fmla="*/ 145 h 297"/>
                  <a:gd name="T82" fmla="*/ 9 w 512"/>
                  <a:gd name="T83" fmla="*/ 201 h 297"/>
                  <a:gd name="T84" fmla="*/ 15 w 512"/>
                  <a:gd name="T85" fmla="*/ 229 h 297"/>
                  <a:gd name="T86" fmla="*/ 24 w 512"/>
                  <a:gd name="T87" fmla="*/ 253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12" h="297">
                    <a:moveTo>
                      <a:pt x="24" y="253"/>
                    </a:moveTo>
                    <a:lnTo>
                      <a:pt x="24" y="253"/>
                    </a:lnTo>
                    <a:lnTo>
                      <a:pt x="29" y="258"/>
                    </a:lnTo>
                    <a:lnTo>
                      <a:pt x="36" y="260"/>
                    </a:lnTo>
                    <a:lnTo>
                      <a:pt x="47" y="265"/>
                    </a:lnTo>
                    <a:lnTo>
                      <a:pt x="58" y="267"/>
                    </a:lnTo>
                    <a:lnTo>
                      <a:pt x="69" y="269"/>
                    </a:lnTo>
                    <a:lnTo>
                      <a:pt x="81" y="267"/>
                    </a:lnTo>
                    <a:lnTo>
                      <a:pt x="93" y="266"/>
                    </a:lnTo>
                    <a:lnTo>
                      <a:pt x="118" y="264"/>
                    </a:lnTo>
                    <a:lnTo>
                      <a:pt x="118" y="264"/>
                    </a:lnTo>
                    <a:lnTo>
                      <a:pt x="267" y="251"/>
                    </a:lnTo>
                    <a:lnTo>
                      <a:pt x="351" y="245"/>
                    </a:lnTo>
                    <a:lnTo>
                      <a:pt x="418" y="239"/>
                    </a:lnTo>
                    <a:lnTo>
                      <a:pt x="418" y="239"/>
                    </a:lnTo>
                    <a:lnTo>
                      <a:pt x="418" y="239"/>
                    </a:lnTo>
                    <a:lnTo>
                      <a:pt x="421" y="245"/>
                    </a:lnTo>
                    <a:lnTo>
                      <a:pt x="424" y="254"/>
                    </a:lnTo>
                    <a:lnTo>
                      <a:pt x="426" y="262"/>
                    </a:lnTo>
                    <a:lnTo>
                      <a:pt x="427" y="271"/>
                    </a:lnTo>
                    <a:lnTo>
                      <a:pt x="427" y="286"/>
                    </a:lnTo>
                    <a:lnTo>
                      <a:pt x="427" y="293"/>
                    </a:lnTo>
                    <a:lnTo>
                      <a:pt x="427" y="293"/>
                    </a:lnTo>
                    <a:lnTo>
                      <a:pt x="427" y="296"/>
                    </a:lnTo>
                    <a:lnTo>
                      <a:pt x="429" y="297"/>
                    </a:lnTo>
                    <a:lnTo>
                      <a:pt x="430" y="296"/>
                    </a:lnTo>
                    <a:lnTo>
                      <a:pt x="430" y="296"/>
                    </a:lnTo>
                    <a:lnTo>
                      <a:pt x="437" y="291"/>
                    </a:lnTo>
                    <a:lnTo>
                      <a:pt x="445" y="283"/>
                    </a:lnTo>
                    <a:lnTo>
                      <a:pt x="449" y="276"/>
                    </a:lnTo>
                    <a:lnTo>
                      <a:pt x="454" y="267"/>
                    </a:lnTo>
                    <a:lnTo>
                      <a:pt x="458" y="259"/>
                    </a:lnTo>
                    <a:lnTo>
                      <a:pt x="460" y="250"/>
                    </a:lnTo>
                    <a:lnTo>
                      <a:pt x="463" y="234"/>
                    </a:lnTo>
                    <a:lnTo>
                      <a:pt x="463" y="234"/>
                    </a:lnTo>
                    <a:lnTo>
                      <a:pt x="471" y="233"/>
                    </a:lnTo>
                    <a:lnTo>
                      <a:pt x="471" y="233"/>
                    </a:lnTo>
                    <a:lnTo>
                      <a:pt x="479" y="232"/>
                    </a:lnTo>
                    <a:lnTo>
                      <a:pt x="486" y="229"/>
                    </a:lnTo>
                    <a:lnTo>
                      <a:pt x="492" y="227"/>
                    </a:lnTo>
                    <a:lnTo>
                      <a:pt x="498" y="223"/>
                    </a:lnTo>
                    <a:lnTo>
                      <a:pt x="502" y="218"/>
                    </a:lnTo>
                    <a:lnTo>
                      <a:pt x="507" y="211"/>
                    </a:lnTo>
                    <a:lnTo>
                      <a:pt x="509" y="202"/>
                    </a:lnTo>
                    <a:lnTo>
                      <a:pt x="512" y="193"/>
                    </a:lnTo>
                    <a:lnTo>
                      <a:pt x="512" y="193"/>
                    </a:lnTo>
                    <a:lnTo>
                      <a:pt x="512" y="180"/>
                    </a:lnTo>
                    <a:lnTo>
                      <a:pt x="512" y="161"/>
                    </a:lnTo>
                    <a:lnTo>
                      <a:pt x="508" y="112"/>
                    </a:lnTo>
                    <a:lnTo>
                      <a:pt x="503" y="61"/>
                    </a:lnTo>
                    <a:lnTo>
                      <a:pt x="500" y="42"/>
                    </a:lnTo>
                    <a:lnTo>
                      <a:pt x="497" y="29"/>
                    </a:lnTo>
                    <a:lnTo>
                      <a:pt x="497" y="29"/>
                    </a:lnTo>
                    <a:lnTo>
                      <a:pt x="493" y="22"/>
                    </a:lnTo>
                    <a:lnTo>
                      <a:pt x="490" y="16"/>
                    </a:lnTo>
                    <a:lnTo>
                      <a:pt x="485" y="11"/>
                    </a:lnTo>
                    <a:lnTo>
                      <a:pt x="480" y="7"/>
                    </a:lnTo>
                    <a:lnTo>
                      <a:pt x="475" y="5"/>
                    </a:lnTo>
                    <a:lnTo>
                      <a:pt x="468" y="2"/>
                    </a:lnTo>
                    <a:lnTo>
                      <a:pt x="456" y="1"/>
                    </a:lnTo>
                    <a:lnTo>
                      <a:pt x="441" y="0"/>
                    </a:lnTo>
                    <a:lnTo>
                      <a:pt x="427" y="1"/>
                    </a:lnTo>
                    <a:lnTo>
                      <a:pt x="400" y="5"/>
                    </a:lnTo>
                    <a:lnTo>
                      <a:pt x="400" y="5"/>
                    </a:lnTo>
                    <a:lnTo>
                      <a:pt x="327" y="10"/>
                    </a:lnTo>
                    <a:lnTo>
                      <a:pt x="202" y="18"/>
                    </a:lnTo>
                    <a:lnTo>
                      <a:pt x="137" y="25"/>
                    </a:lnTo>
                    <a:lnTo>
                      <a:pt x="81" y="31"/>
                    </a:lnTo>
                    <a:lnTo>
                      <a:pt x="38" y="37"/>
                    </a:lnTo>
                    <a:lnTo>
                      <a:pt x="24" y="39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2" y="47"/>
                    </a:lnTo>
                    <a:lnTo>
                      <a:pt x="9" y="52"/>
                    </a:lnTo>
                    <a:lnTo>
                      <a:pt x="6" y="56"/>
                    </a:lnTo>
                    <a:lnTo>
                      <a:pt x="4" y="63"/>
                    </a:lnTo>
                    <a:lnTo>
                      <a:pt x="1" y="75"/>
                    </a:lnTo>
                    <a:lnTo>
                      <a:pt x="0" y="88"/>
                    </a:lnTo>
                    <a:lnTo>
                      <a:pt x="0" y="103"/>
                    </a:lnTo>
                    <a:lnTo>
                      <a:pt x="1" y="118"/>
                    </a:lnTo>
                    <a:lnTo>
                      <a:pt x="4" y="145"/>
                    </a:lnTo>
                    <a:lnTo>
                      <a:pt x="4" y="145"/>
                    </a:lnTo>
                    <a:lnTo>
                      <a:pt x="6" y="172"/>
                    </a:lnTo>
                    <a:lnTo>
                      <a:pt x="9" y="201"/>
                    </a:lnTo>
                    <a:lnTo>
                      <a:pt x="11" y="216"/>
                    </a:lnTo>
                    <a:lnTo>
                      <a:pt x="15" y="229"/>
                    </a:lnTo>
                    <a:lnTo>
                      <a:pt x="20" y="242"/>
                    </a:lnTo>
                    <a:lnTo>
                      <a:pt x="24" y="253"/>
                    </a:lnTo>
                    <a:lnTo>
                      <a:pt x="24" y="253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1" name="Freeform 49"/>
              <p:cNvSpPr>
                <a:spLocks noEditPoints="1"/>
              </p:cNvSpPr>
              <p:nvPr/>
            </p:nvSpPr>
            <p:spPr bwMode="auto">
              <a:xfrm>
                <a:off x="3371" y="2708"/>
                <a:ext cx="65" cy="109"/>
              </a:xfrm>
              <a:custGeom>
                <a:avLst/>
                <a:gdLst>
                  <a:gd name="T0" fmla="*/ 46 w 65"/>
                  <a:gd name="T1" fmla="*/ 67 h 109"/>
                  <a:gd name="T2" fmla="*/ 46 w 65"/>
                  <a:gd name="T3" fmla="*/ 66 h 109"/>
                  <a:gd name="T4" fmla="*/ 52 w 65"/>
                  <a:gd name="T5" fmla="*/ 63 h 109"/>
                  <a:gd name="T6" fmla="*/ 62 w 65"/>
                  <a:gd name="T7" fmla="*/ 51 h 109"/>
                  <a:gd name="T8" fmla="*/ 65 w 65"/>
                  <a:gd name="T9" fmla="*/ 36 h 109"/>
                  <a:gd name="T10" fmla="*/ 64 w 65"/>
                  <a:gd name="T11" fmla="*/ 22 h 109"/>
                  <a:gd name="T12" fmla="*/ 60 w 65"/>
                  <a:gd name="T13" fmla="*/ 14 h 109"/>
                  <a:gd name="T14" fmla="*/ 60 w 65"/>
                  <a:gd name="T15" fmla="*/ 13 h 109"/>
                  <a:gd name="T16" fmla="*/ 57 w 65"/>
                  <a:gd name="T17" fmla="*/ 8 h 109"/>
                  <a:gd name="T18" fmla="*/ 47 w 65"/>
                  <a:gd name="T19" fmla="*/ 2 h 109"/>
                  <a:gd name="T20" fmla="*/ 35 w 65"/>
                  <a:gd name="T21" fmla="*/ 0 h 109"/>
                  <a:gd name="T22" fmla="*/ 18 w 65"/>
                  <a:gd name="T23" fmla="*/ 2 h 109"/>
                  <a:gd name="T24" fmla="*/ 8 w 65"/>
                  <a:gd name="T25" fmla="*/ 9 h 109"/>
                  <a:gd name="T26" fmla="*/ 2 w 65"/>
                  <a:gd name="T27" fmla="*/ 20 h 109"/>
                  <a:gd name="T28" fmla="*/ 0 w 65"/>
                  <a:gd name="T29" fmla="*/ 24 h 109"/>
                  <a:gd name="T30" fmla="*/ 4 w 65"/>
                  <a:gd name="T31" fmla="*/ 40 h 109"/>
                  <a:gd name="T32" fmla="*/ 11 w 65"/>
                  <a:gd name="T33" fmla="*/ 50 h 109"/>
                  <a:gd name="T34" fmla="*/ 16 w 65"/>
                  <a:gd name="T35" fmla="*/ 50 h 109"/>
                  <a:gd name="T36" fmla="*/ 19 w 65"/>
                  <a:gd name="T37" fmla="*/ 40 h 109"/>
                  <a:gd name="T38" fmla="*/ 18 w 65"/>
                  <a:gd name="T39" fmla="*/ 31 h 109"/>
                  <a:gd name="T40" fmla="*/ 18 w 65"/>
                  <a:gd name="T41" fmla="*/ 28 h 109"/>
                  <a:gd name="T42" fmla="*/ 21 w 65"/>
                  <a:gd name="T43" fmla="*/ 23 h 109"/>
                  <a:gd name="T44" fmla="*/ 25 w 65"/>
                  <a:gd name="T45" fmla="*/ 19 h 109"/>
                  <a:gd name="T46" fmla="*/ 36 w 65"/>
                  <a:gd name="T47" fmla="*/ 19 h 109"/>
                  <a:gd name="T48" fmla="*/ 43 w 65"/>
                  <a:gd name="T49" fmla="*/ 24 h 109"/>
                  <a:gd name="T50" fmla="*/ 43 w 65"/>
                  <a:gd name="T51" fmla="*/ 24 h 109"/>
                  <a:gd name="T52" fmla="*/ 43 w 65"/>
                  <a:gd name="T53" fmla="*/ 24 h 109"/>
                  <a:gd name="T54" fmla="*/ 46 w 65"/>
                  <a:gd name="T55" fmla="*/ 31 h 109"/>
                  <a:gd name="T56" fmla="*/ 44 w 65"/>
                  <a:gd name="T57" fmla="*/ 42 h 109"/>
                  <a:gd name="T58" fmla="*/ 40 w 65"/>
                  <a:gd name="T59" fmla="*/ 49 h 109"/>
                  <a:gd name="T60" fmla="*/ 32 w 65"/>
                  <a:gd name="T61" fmla="*/ 55 h 109"/>
                  <a:gd name="T62" fmla="*/ 29 w 65"/>
                  <a:gd name="T63" fmla="*/ 63 h 109"/>
                  <a:gd name="T64" fmla="*/ 29 w 65"/>
                  <a:gd name="T65" fmla="*/ 63 h 109"/>
                  <a:gd name="T66" fmla="*/ 30 w 65"/>
                  <a:gd name="T67" fmla="*/ 74 h 109"/>
                  <a:gd name="T68" fmla="*/ 35 w 65"/>
                  <a:gd name="T69" fmla="*/ 89 h 109"/>
                  <a:gd name="T70" fmla="*/ 40 w 65"/>
                  <a:gd name="T71" fmla="*/ 90 h 109"/>
                  <a:gd name="T72" fmla="*/ 44 w 65"/>
                  <a:gd name="T73" fmla="*/ 83 h 109"/>
                  <a:gd name="T74" fmla="*/ 46 w 65"/>
                  <a:gd name="T75" fmla="*/ 67 h 109"/>
                  <a:gd name="T76" fmla="*/ 41 w 65"/>
                  <a:gd name="T77" fmla="*/ 94 h 109"/>
                  <a:gd name="T78" fmla="*/ 48 w 65"/>
                  <a:gd name="T79" fmla="*/ 98 h 109"/>
                  <a:gd name="T80" fmla="*/ 48 w 65"/>
                  <a:gd name="T81" fmla="*/ 104 h 109"/>
                  <a:gd name="T82" fmla="*/ 42 w 65"/>
                  <a:gd name="T83" fmla="*/ 109 h 109"/>
                  <a:gd name="T84" fmla="*/ 37 w 65"/>
                  <a:gd name="T85" fmla="*/ 107 h 109"/>
                  <a:gd name="T86" fmla="*/ 33 w 65"/>
                  <a:gd name="T87" fmla="*/ 101 h 109"/>
                  <a:gd name="T88" fmla="*/ 38 w 65"/>
                  <a:gd name="T89" fmla="*/ 9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5" h="109">
                    <a:moveTo>
                      <a:pt x="46" y="67"/>
                    </a:moveTo>
                    <a:lnTo>
                      <a:pt x="46" y="67"/>
                    </a:lnTo>
                    <a:lnTo>
                      <a:pt x="46" y="67"/>
                    </a:lnTo>
                    <a:lnTo>
                      <a:pt x="46" y="67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52" y="63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62" y="51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5" y="36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64" y="22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3"/>
                    </a:lnTo>
                    <a:lnTo>
                      <a:pt x="60" y="13"/>
                    </a:lnTo>
                    <a:lnTo>
                      <a:pt x="60" y="13"/>
                    </a:lnTo>
                    <a:lnTo>
                      <a:pt x="60" y="13"/>
                    </a:lnTo>
                    <a:lnTo>
                      <a:pt x="57" y="8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4" y="40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1" y="50"/>
                    </a:lnTo>
                    <a:lnTo>
                      <a:pt x="14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8" y="35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31" y="1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6" y="39"/>
                    </a:lnTo>
                    <a:lnTo>
                      <a:pt x="46" y="39"/>
                    </a:lnTo>
                    <a:lnTo>
                      <a:pt x="44" y="42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40" y="49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2" y="55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29" y="63"/>
                    </a:lnTo>
                    <a:lnTo>
                      <a:pt x="29" y="63"/>
                    </a:lnTo>
                    <a:lnTo>
                      <a:pt x="29" y="63"/>
                    </a:lnTo>
                    <a:lnTo>
                      <a:pt x="29" y="63"/>
                    </a:lnTo>
                    <a:lnTo>
                      <a:pt x="29" y="69"/>
                    </a:lnTo>
                    <a:lnTo>
                      <a:pt x="30" y="74"/>
                    </a:lnTo>
                    <a:lnTo>
                      <a:pt x="30" y="74"/>
                    </a:lnTo>
                    <a:lnTo>
                      <a:pt x="30" y="79"/>
                    </a:lnTo>
                    <a:lnTo>
                      <a:pt x="32" y="84"/>
                    </a:lnTo>
                    <a:lnTo>
                      <a:pt x="35" y="89"/>
                    </a:lnTo>
                    <a:lnTo>
                      <a:pt x="37" y="90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2" y="89"/>
                    </a:lnTo>
                    <a:lnTo>
                      <a:pt x="43" y="88"/>
                    </a:lnTo>
                    <a:lnTo>
                      <a:pt x="44" y="83"/>
                    </a:lnTo>
                    <a:lnTo>
                      <a:pt x="44" y="73"/>
                    </a:lnTo>
                    <a:lnTo>
                      <a:pt x="44" y="73"/>
                    </a:lnTo>
                    <a:lnTo>
                      <a:pt x="46" y="67"/>
                    </a:lnTo>
                    <a:lnTo>
                      <a:pt x="46" y="67"/>
                    </a:lnTo>
                    <a:close/>
                    <a:moveTo>
                      <a:pt x="41" y="94"/>
                    </a:moveTo>
                    <a:lnTo>
                      <a:pt x="41" y="94"/>
                    </a:lnTo>
                    <a:lnTo>
                      <a:pt x="43" y="94"/>
                    </a:lnTo>
                    <a:lnTo>
                      <a:pt x="46" y="95"/>
                    </a:lnTo>
                    <a:lnTo>
                      <a:pt x="48" y="98"/>
                    </a:lnTo>
                    <a:lnTo>
                      <a:pt x="48" y="100"/>
                    </a:lnTo>
                    <a:lnTo>
                      <a:pt x="48" y="100"/>
                    </a:lnTo>
                    <a:lnTo>
                      <a:pt x="48" y="104"/>
                    </a:lnTo>
                    <a:lnTo>
                      <a:pt x="47" y="106"/>
                    </a:lnTo>
                    <a:lnTo>
                      <a:pt x="44" y="107"/>
                    </a:lnTo>
                    <a:lnTo>
                      <a:pt x="42" y="109"/>
                    </a:lnTo>
                    <a:lnTo>
                      <a:pt x="42" y="109"/>
                    </a:lnTo>
                    <a:lnTo>
                      <a:pt x="40" y="109"/>
                    </a:lnTo>
                    <a:lnTo>
                      <a:pt x="37" y="107"/>
                    </a:lnTo>
                    <a:lnTo>
                      <a:pt x="35" y="105"/>
                    </a:lnTo>
                    <a:lnTo>
                      <a:pt x="33" y="101"/>
                    </a:lnTo>
                    <a:lnTo>
                      <a:pt x="33" y="101"/>
                    </a:lnTo>
                    <a:lnTo>
                      <a:pt x="35" y="99"/>
                    </a:lnTo>
                    <a:lnTo>
                      <a:pt x="36" y="96"/>
                    </a:lnTo>
                    <a:lnTo>
                      <a:pt x="38" y="95"/>
                    </a:lnTo>
                    <a:lnTo>
                      <a:pt x="41" y="94"/>
                    </a:lnTo>
                    <a:lnTo>
                      <a:pt x="41" y="94"/>
                    </a:lnTo>
                    <a:close/>
                  </a:path>
                </a:pathLst>
              </a:custGeom>
              <a:solidFill>
                <a:srgbClr val="FFF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2" name="Freeform 50"/>
              <p:cNvSpPr>
                <a:spLocks noEditPoints="1"/>
              </p:cNvSpPr>
              <p:nvPr/>
            </p:nvSpPr>
            <p:spPr bwMode="auto">
              <a:xfrm>
                <a:off x="3260" y="2697"/>
                <a:ext cx="93" cy="158"/>
              </a:xfrm>
              <a:custGeom>
                <a:avLst/>
                <a:gdLst>
                  <a:gd name="T0" fmla="*/ 65 w 93"/>
                  <a:gd name="T1" fmla="*/ 96 h 158"/>
                  <a:gd name="T2" fmla="*/ 65 w 93"/>
                  <a:gd name="T3" fmla="*/ 96 h 158"/>
                  <a:gd name="T4" fmla="*/ 73 w 93"/>
                  <a:gd name="T5" fmla="*/ 91 h 158"/>
                  <a:gd name="T6" fmla="*/ 87 w 93"/>
                  <a:gd name="T7" fmla="*/ 74 h 158"/>
                  <a:gd name="T8" fmla="*/ 93 w 93"/>
                  <a:gd name="T9" fmla="*/ 53 h 158"/>
                  <a:gd name="T10" fmla="*/ 92 w 93"/>
                  <a:gd name="T11" fmla="*/ 33 h 158"/>
                  <a:gd name="T12" fmla="*/ 87 w 93"/>
                  <a:gd name="T13" fmla="*/ 22 h 158"/>
                  <a:gd name="T14" fmla="*/ 86 w 93"/>
                  <a:gd name="T15" fmla="*/ 20 h 158"/>
                  <a:gd name="T16" fmla="*/ 81 w 93"/>
                  <a:gd name="T17" fmla="*/ 13 h 158"/>
                  <a:gd name="T18" fmla="*/ 66 w 93"/>
                  <a:gd name="T19" fmla="*/ 3 h 158"/>
                  <a:gd name="T20" fmla="*/ 49 w 93"/>
                  <a:gd name="T21" fmla="*/ 0 h 158"/>
                  <a:gd name="T22" fmla="*/ 24 w 93"/>
                  <a:gd name="T23" fmla="*/ 4 h 158"/>
                  <a:gd name="T24" fmla="*/ 11 w 93"/>
                  <a:gd name="T25" fmla="*/ 14 h 158"/>
                  <a:gd name="T26" fmla="*/ 1 w 93"/>
                  <a:gd name="T27" fmla="*/ 29 h 158"/>
                  <a:gd name="T28" fmla="*/ 0 w 93"/>
                  <a:gd name="T29" fmla="*/ 35 h 158"/>
                  <a:gd name="T30" fmla="*/ 0 w 93"/>
                  <a:gd name="T31" fmla="*/ 49 h 158"/>
                  <a:gd name="T32" fmla="*/ 10 w 93"/>
                  <a:gd name="T33" fmla="*/ 67 h 158"/>
                  <a:gd name="T34" fmla="*/ 20 w 93"/>
                  <a:gd name="T35" fmla="*/ 73 h 158"/>
                  <a:gd name="T36" fmla="*/ 26 w 93"/>
                  <a:gd name="T37" fmla="*/ 69 h 158"/>
                  <a:gd name="T38" fmla="*/ 26 w 93"/>
                  <a:gd name="T39" fmla="*/ 58 h 158"/>
                  <a:gd name="T40" fmla="*/ 23 w 93"/>
                  <a:gd name="T41" fmla="*/ 45 h 158"/>
                  <a:gd name="T42" fmla="*/ 26 w 93"/>
                  <a:gd name="T43" fmla="*/ 38 h 158"/>
                  <a:gd name="T44" fmla="*/ 29 w 93"/>
                  <a:gd name="T45" fmla="*/ 33 h 158"/>
                  <a:gd name="T46" fmla="*/ 43 w 93"/>
                  <a:gd name="T47" fmla="*/ 28 h 158"/>
                  <a:gd name="T48" fmla="*/ 57 w 93"/>
                  <a:gd name="T49" fmla="*/ 31 h 158"/>
                  <a:gd name="T50" fmla="*/ 61 w 93"/>
                  <a:gd name="T51" fmla="*/ 35 h 158"/>
                  <a:gd name="T52" fmla="*/ 61 w 93"/>
                  <a:gd name="T53" fmla="*/ 35 h 158"/>
                  <a:gd name="T54" fmla="*/ 61 w 93"/>
                  <a:gd name="T55" fmla="*/ 36 h 158"/>
                  <a:gd name="T56" fmla="*/ 65 w 93"/>
                  <a:gd name="T57" fmla="*/ 46 h 158"/>
                  <a:gd name="T58" fmla="*/ 65 w 93"/>
                  <a:gd name="T59" fmla="*/ 57 h 158"/>
                  <a:gd name="T60" fmla="*/ 60 w 93"/>
                  <a:gd name="T61" fmla="*/ 67 h 158"/>
                  <a:gd name="T62" fmla="*/ 50 w 93"/>
                  <a:gd name="T63" fmla="*/ 76 h 158"/>
                  <a:gd name="T64" fmla="*/ 43 w 93"/>
                  <a:gd name="T65" fmla="*/ 83 h 158"/>
                  <a:gd name="T66" fmla="*/ 40 w 93"/>
                  <a:gd name="T67" fmla="*/ 93 h 158"/>
                  <a:gd name="T68" fmla="*/ 40 w 93"/>
                  <a:gd name="T69" fmla="*/ 100 h 158"/>
                  <a:gd name="T70" fmla="*/ 43 w 93"/>
                  <a:gd name="T71" fmla="*/ 115 h 158"/>
                  <a:gd name="T72" fmla="*/ 49 w 93"/>
                  <a:gd name="T73" fmla="*/ 128 h 158"/>
                  <a:gd name="T74" fmla="*/ 56 w 93"/>
                  <a:gd name="T75" fmla="*/ 131 h 158"/>
                  <a:gd name="T76" fmla="*/ 62 w 93"/>
                  <a:gd name="T77" fmla="*/ 125 h 158"/>
                  <a:gd name="T78" fmla="*/ 64 w 93"/>
                  <a:gd name="T79" fmla="*/ 105 h 158"/>
                  <a:gd name="T80" fmla="*/ 65 w 93"/>
                  <a:gd name="T81" fmla="*/ 96 h 158"/>
                  <a:gd name="T82" fmla="*/ 57 w 93"/>
                  <a:gd name="T83" fmla="*/ 136 h 158"/>
                  <a:gd name="T84" fmla="*/ 69 w 93"/>
                  <a:gd name="T85" fmla="*/ 142 h 158"/>
                  <a:gd name="T86" fmla="*/ 69 w 93"/>
                  <a:gd name="T87" fmla="*/ 150 h 158"/>
                  <a:gd name="T88" fmla="*/ 60 w 93"/>
                  <a:gd name="T89" fmla="*/ 158 h 158"/>
                  <a:gd name="T90" fmla="*/ 51 w 93"/>
                  <a:gd name="T91" fmla="*/ 155 h 158"/>
                  <a:gd name="T92" fmla="*/ 48 w 93"/>
                  <a:gd name="T93" fmla="*/ 148 h 158"/>
                  <a:gd name="T94" fmla="*/ 54 w 93"/>
                  <a:gd name="T95" fmla="*/ 13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158">
                    <a:moveTo>
                      <a:pt x="65" y="96"/>
                    </a:moveTo>
                    <a:lnTo>
                      <a:pt x="65" y="96"/>
                    </a:lnTo>
                    <a:lnTo>
                      <a:pt x="65" y="96"/>
                    </a:lnTo>
                    <a:lnTo>
                      <a:pt x="65" y="96"/>
                    </a:lnTo>
                    <a:lnTo>
                      <a:pt x="65" y="96"/>
                    </a:lnTo>
                    <a:lnTo>
                      <a:pt x="65" y="96"/>
                    </a:lnTo>
                    <a:lnTo>
                      <a:pt x="64" y="98"/>
                    </a:lnTo>
                    <a:lnTo>
                      <a:pt x="64" y="98"/>
                    </a:lnTo>
                    <a:lnTo>
                      <a:pt x="73" y="91"/>
                    </a:lnTo>
                    <a:lnTo>
                      <a:pt x="81" y="84"/>
                    </a:lnTo>
                    <a:lnTo>
                      <a:pt x="81" y="84"/>
                    </a:lnTo>
                    <a:lnTo>
                      <a:pt x="87" y="74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3" y="53"/>
                    </a:lnTo>
                    <a:lnTo>
                      <a:pt x="93" y="42"/>
                    </a:lnTo>
                    <a:lnTo>
                      <a:pt x="93" y="42"/>
                    </a:lnTo>
                    <a:lnTo>
                      <a:pt x="92" y="33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1" y="13"/>
                    </a:lnTo>
                    <a:lnTo>
                      <a:pt x="75" y="8"/>
                    </a:lnTo>
                    <a:lnTo>
                      <a:pt x="75" y="8"/>
                    </a:lnTo>
                    <a:lnTo>
                      <a:pt x="66" y="3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3" y="1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17" y="8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5" y="20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4" y="58"/>
                    </a:lnTo>
                    <a:lnTo>
                      <a:pt x="10" y="67"/>
                    </a:lnTo>
                    <a:lnTo>
                      <a:pt x="10" y="67"/>
                    </a:lnTo>
                    <a:lnTo>
                      <a:pt x="12" y="69"/>
                    </a:lnTo>
                    <a:lnTo>
                      <a:pt x="16" y="72"/>
                    </a:lnTo>
                    <a:lnTo>
                      <a:pt x="20" y="73"/>
                    </a:lnTo>
                    <a:lnTo>
                      <a:pt x="23" y="72"/>
                    </a:lnTo>
                    <a:lnTo>
                      <a:pt x="23" y="72"/>
                    </a:lnTo>
                    <a:lnTo>
                      <a:pt x="26" y="69"/>
                    </a:lnTo>
                    <a:lnTo>
                      <a:pt x="26" y="66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3" y="52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43" y="28"/>
                    </a:lnTo>
                    <a:lnTo>
                      <a:pt x="51" y="28"/>
                    </a:lnTo>
                    <a:lnTo>
                      <a:pt x="51" y="28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4" y="41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51"/>
                    </a:lnTo>
                    <a:lnTo>
                      <a:pt x="65" y="57"/>
                    </a:lnTo>
                    <a:lnTo>
                      <a:pt x="65" y="57"/>
                    </a:lnTo>
                    <a:lnTo>
                      <a:pt x="62" y="62"/>
                    </a:lnTo>
                    <a:lnTo>
                      <a:pt x="60" y="67"/>
                    </a:lnTo>
                    <a:lnTo>
                      <a:pt x="60" y="67"/>
                    </a:lnTo>
                    <a:lnTo>
                      <a:pt x="56" y="72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46" y="79"/>
                    </a:lnTo>
                    <a:lnTo>
                      <a:pt x="43" y="83"/>
                    </a:lnTo>
                    <a:lnTo>
                      <a:pt x="43" y="83"/>
                    </a:lnTo>
                    <a:lnTo>
                      <a:pt x="42" y="88"/>
                    </a:lnTo>
                    <a:lnTo>
                      <a:pt x="40" y="93"/>
                    </a:lnTo>
                    <a:lnTo>
                      <a:pt x="40" y="93"/>
                    </a:lnTo>
                    <a:lnTo>
                      <a:pt x="40" y="93"/>
                    </a:lnTo>
                    <a:lnTo>
                      <a:pt x="40" y="93"/>
                    </a:lnTo>
                    <a:lnTo>
                      <a:pt x="40" y="100"/>
                    </a:lnTo>
                    <a:lnTo>
                      <a:pt x="42" y="107"/>
                    </a:lnTo>
                    <a:lnTo>
                      <a:pt x="42" y="107"/>
                    </a:lnTo>
                    <a:lnTo>
                      <a:pt x="43" y="115"/>
                    </a:lnTo>
                    <a:lnTo>
                      <a:pt x="45" y="122"/>
                    </a:lnTo>
                    <a:lnTo>
                      <a:pt x="48" y="126"/>
                    </a:lnTo>
                    <a:lnTo>
                      <a:pt x="49" y="128"/>
                    </a:lnTo>
                    <a:lnTo>
                      <a:pt x="53" y="131"/>
                    </a:lnTo>
                    <a:lnTo>
                      <a:pt x="56" y="131"/>
                    </a:lnTo>
                    <a:lnTo>
                      <a:pt x="56" y="131"/>
                    </a:lnTo>
                    <a:lnTo>
                      <a:pt x="59" y="129"/>
                    </a:lnTo>
                    <a:lnTo>
                      <a:pt x="61" y="128"/>
                    </a:lnTo>
                    <a:lnTo>
                      <a:pt x="62" y="125"/>
                    </a:lnTo>
                    <a:lnTo>
                      <a:pt x="64" y="121"/>
                    </a:lnTo>
                    <a:lnTo>
                      <a:pt x="64" y="112"/>
                    </a:lnTo>
                    <a:lnTo>
                      <a:pt x="64" y="105"/>
                    </a:lnTo>
                    <a:lnTo>
                      <a:pt x="64" y="105"/>
                    </a:lnTo>
                    <a:lnTo>
                      <a:pt x="64" y="101"/>
                    </a:lnTo>
                    <a:lnTo>
                      <a:pt x="65" y="96"/>
                    </a:lnTo>
                    <a:lnTo>
                      <a:pt x="65" y="96"/>
                    </a:lnTo>
                    <a:close/>
                    <a:moveTo>
                      <a:pt x="57" y="136"/>
                    </a:moveTo>
                    <a:lnTo>
                      <a:pt x="57" y="136"/>
                    </a:lnTo>
                    <a:lnTo>
                      <a:pt x="62" y="137"/>
                    </a:lnTo>
                    <a:lnTo>
                      <a:pt x="66" y="138"/>
                    </a:lnTo>
                    <a:lnTo>
                      <a:pt x="69" y="142"/>
                    </a:lnTo>
                    <a:lnTo>
                      <a:pt x="70" y="145"/>
                    </a:lnTo>
                    <a:lnTo>
                      <a:pt x="70" y="145"/>
                    </a:lnTo>
                    <a:lnTo>
                      <a:pt x="69" y="150"/>
                    </a:lnTo>
                    <a:lnTo>
                      <a:pt x="67" y="154"/>
                    </a:lnTo>
                    <a:lnTo>
                      <a:pt x="64" y="156"/>
                    </a:lnTo>
                    <a:lnTo>
                      <a:pt x="60" y="158"/>
                    </a:lnTo>
                    <a:lnTo>
                      <a:pt x="60" y="158"/>
                    </a:lnTo>
                    <a:lnTo>
                      <a:pt x="55" y="156"/>
                    </a:lnTo>
                    <a:lnTo>
                      <a:pt x="51" y="155"/>
                    </a:lnTo>
                    <a:lnTo>
                      <a:pt x="49" y="152"/>
                    </a:lnTo>
                    <a:lnTo>
                      <a:pt x="48" y="148"/>
                    </a:lnTo>
                    <a:lnTo>
                      <a:pt x="48" y="148"/>
                    </a:lnTo>
                    <a:lnTo>
                      <a:pt x="49" y="143"/>
                    </a:lnTo>
                    <a:lnTo>
                      <a:pt x="50" y="139"/>
                    </a:lnTo>
                    <a:lnTo>
                      <a:pt x="54" y="137"/>
                    </a:lnTo>
                    <a:lnTo>
                      <a:pt x="57" y="136"/>
                    </a:lnTo>
                    <a:lnTo>
                      <a:pt x="57" y="136"/>
                    </a:lnTo>
                    <a:close/>
                  </a:path>
                </a:pathLst>
              </a:custGeom>
              <a:solidFill>
                <a:srgbClr val="FFF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3" name="Freeform 51"/>
              <p:cNvSpPr>
                <a:spLocks noEditPoints="1"/>
              </p:cNvSpPr>
              <p:nvPr/>
            </p:nvSpPr>
            <p:spPr bwMode="auto">
              <a:xfrm>
                <a:off x="3157" y="2720"/>
                <a:ext cx="78" cy="132"/>
              </a:xfrm>
              <a:custGeom>
                <a:avLst/>
                <a:gdLst>
                  <a:gd name="T0" fmla="*/ 54 w 78"/>
                  <a:gd name="T1" fmla="*/ 82 h 132"/>
                  <a:gd name="T2" fmla="*/ 54 w 78"/>
                  <a:gd name="T3" fmla="*/ 81 h 132"/>
                  <a:gd name="T4" fmla="*/ 61 w 78"/>
                  <a:gd name="T5" fmla="*/ 77 h 132"/>
                  <a:gd name="T6" fmla="*/ 74 w 78"/>
                  <a:gd name="T7" fmla="*/ 62 h 132"/>
                  <a:gd name="T8" fmla="*/ 78 w 78"/>
                  <a:gd name="T9" fmla="*/ 45 h 132"/>
                  <a:gd name="T10" fmla="*/ 76 w 78"/>
                  <a:gd name="T11" fmla="*/ 28 h 132"/>
                  <a:gd name="T12" fmla="*/ 72 w 78"/>
                  <a:gd name="T13" fmla="*/ 18 h 132"/>
                  <a:gd name="T14" fmla="*/ 72 w 78"/>
                  <a:gd name="T15" fmla="*/ 17 h 132"/>
                  <a:gd name="T16" fmla="*/ 67 w 78"/>
                  <a:gd name="T17" fmla="*/ 11 h 132"/>
                  <a:gd name="T18" fmla="*/ 55 w 78"/>
                  <a:gd name="T19" fmla="*/ 3 h 132"/>
                  <a:gd name="T20" fmla="*/ 42 w 78"/>
                  <a:gd name="T21" fmla="*/ 0 h 132"/>
                  <a:gd name="T22" fmla="*/ 21 w 78"/>
                  <a:gd name="T23" fmla="*/ 3 h 132"/>
                  <a:gd name="T24" fmla="*/ 9 w 78"/>
                  <a:gd name="T25" fmla="*/ 12 h 132"/>
                  <a:gd name="T26" fmla="*/ 1 w 78"/>
                  <a:gd name="T27" fmla="*/ 26 h 132"/>
                  <a:gd name="T28" fmla="*/ 0 w 78"/>
                  <a:gd name="T29" fmla="*/ 30 h 132"/>
                  <a:gd name="T30" fmla="*/ 0 w 78"/>
                  <a:gd name="T31" fmla="*/ 40 h 132"/>
                  <a:gd name="T32" fmla="*/ 9 w 78"/>
                  <a:gd name="T33" fmla="*/ 56 h 132"/>
                  <a:gd name="T34" fmla="*/ 20 w 78"/>
                  <a:gd name="T35" fmla="*/ 61 h 132"/>
                  <a:gd name="T36" fmla="*/ 22 w 78"/>
                  <a:gd name="T37" fmla="*/ 55 h 132"/>
                  <a:gd name="T38" fmla="*/ 20 w 78"/>
                  <a:gd name="T39" fmla="*/ 44 h 132"/>
                  <a:gd name="T40" fmla="*/ 21 w 78"/>
                  <a:gd name="T41" fmla="*/ 34 h 132"/>
                  <a:gd name="T42" fmla="*/ 21 w 78"/>
                  <a:gd name="T43" fmla="*/ 32 h 132"/>
                  <a:gd name="T44" fmla="*/ 29 w 78"/>
                  <a:gd name="T45" fmla="*/ 24 h 132"/>
                  <a:gd name="T46" fmla="*/ 43 w 78"/>
                  <a:gd name="T47" fmla="*/ 24 h 132"/>
                  <a:gd name="T48" fmla="*/ 48 w 78"/>
                  <a:gd name="T49" fmla="*/ 27 h 132"/>
                  <a:gd name="T50" fmla="*/ 51 w 78"/>
                  <a:gd name="T51" fmla="*/ 30 h 132"/>
                  <a:gd name="T52" fmla="*/ 51 w 78"/>
                  <a:gd name="T53" fmla="*/ 30 h 132"/>
                  <a:gd name="T54" fmla="*/ 54 w 78"/>
                  <a:gd name="T55" fmla="*/ 35 h 132"/>
                  <a:gd name="T56" fmla="*/ 55 w 78"/>
                  <a:gd name="T57" fmla="*/ 44 h 132"/>
                  <a:gd name="T58" fmla="*/ 53 w 78"/>
                  <a:gd name="T59" fmla="*/ 53 h 132"/>
                  <a:gd name="T60" fmla="*/ 47 w 78"/>
                  <a:gd name="T61" fmla="*/ 60 h 132"/>
                  <a:gd name="T62" fmla="*/ 39 w 78"/>
                  <a:gd name="T63" fmla="*/ 66 h 132"/>
                  <a:gd name="T64" fmla="*/ 34 w 78"/>
                  <a:gd name="T65" fmla="*/ 77 h 132"/>
                  <a:gd name="T66" fmla="*/ 33 w 78"/>
                  <a:gd name="T67" fmla="*/ 78 h 132"/>
                  <a:gd name="T68" fmla="*/ 34 w 78"/>
                  <a:gd name="T69" fmla="*/ 91 h 132"/>
                  <a:gd name="T70" fmla="*/ 42 w 78"/>
                  <a:gd name="T71" fmla="*/ 108 h 132"/>
                  <a:gd name="T72" fmla="*/ 47 w 78"/>
                  <a:gd name="T73" fmla="*/ 110 h 132"/>
                  <a:gd name="T74" fmla="*/ 53 w 78"/>
                  <a:gd name="T75" fmla="*/ 102 h 132"/>
                  <a:gd name="T76" fmla="*/ 53 w 78"/>
                  <a:gd name="T77" fmla="*/ 89 h 132"/>
                  <a:gd name="T78" fmla="*/ 49 w 78"/>
                  <a:gd name="T79" fmla="*/ 114 h 132"/>
                  <a:gd name="T80" fmla="*/ 55 w 78"/>
                  <a:gd name="T81" fmla="*/ 116 h 132"/>
                  <a:gd name="T82" fmla="*/ 58 w 78"/>
                  <a:gd name="T83" fmla="*/ 122 h 132"/>
                  <a:gd name="T84" fmla="*/ 54 w 78"/>
                  <a:gd name="T85" fmla="*/ 131 h 132"/>
                  <a:gd name="T86" fmla="*/ 47 w 78"/>
                  <a:gd name="T87" fmla="*/ 132 h 132"/>
                  <a:gd name="T88" fmla="*/ 40 w 78"/>
                  <a:gd name="T89" fmla="*/ 124 h 132"/>
                  <a:gd name="T90" fmla="*/ 43 w 78"/>
                  <a:gd name="T91" fmla="*/ 118 h 132"/>
                  <a:gd name="T92" fmla="*/ 49 w 78"/>
                  <a:gd name="T93" fmla="*/ 11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" h="132">
                    <a:moveTo>
                      <a:pt x="54" y="82"/>
                    </a:moveTo>
                    <a:lnTo>
                      <a:pt x="54" y="82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3" y="82"/>
                    </a:lnTo>
                    <a:lnTo>
                      <a:pt x="53" y="82"/>
                    </a:lnTo>
                    <a:lnTo>
                      <a:pt x="61" y="77"/>
                    </a:lnTo>
                    <a:lnTo>
                      <a:pt x="69" y="71"/>
                    </a:lnTo>
                    <a:lnTo>
                      <a:pt x="69" y="71"/>
                    </a:lnTo>
                    <a:lnTo>
                      <a:pt x="74" y="62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8" y="45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76" y="28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67" y="11"/>
                    </a:lnTo>
                    <a:lnTo>
                      <a:pt x="63" y="7"/>
                    </a:lnTo>
                    <a:lnTo>
                      <a:pt x="63" y="7"/>
                    </a:lnTo>
                    <a:lnTo>
                      <a:pt x="55" y="3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5" y="7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5" y="18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4" y="49"/>
                    </a:lnTo>
                    <a:lnTo>
                      <a:pt x="9" y="56"/>
                    </a:lnTo>
                    <a:lnTo>
                      <a:pt x="9" y="56"/>
                    </a:lnTo>
                    <a:lnTo>
                      <a:pt x="14" y="61"/>
                    </a:lnTo>
                    <a:lnTo>
                      <a:pt x="16" y="6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22" y="59"/>
                    </a:lnTo>
                    <a:lnTo>
                      <a:pt x="22" y="55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0" y="44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37" y="23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4" y="35"/>
                    </a:lnTo>
                    <a:lnTo>
                      <a:pt x="54" y="39"/>
                    </a:lnTo>
                    <a:lnTo>
                      <a:pt x="54" y="39"/>
                    </a:lnTo>
                    <a:lnTo>
                      <a:pt x="55" y="44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3" y="53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47" y="60"/>
                    </a:lnTo>
                    <a:lnTo>
                      <a:pt x="43" y="64"/>
                    </a:lnTo>
                    <a:lnTo>
                      <a:pt x="43" y="64"/>
                    </a:lnTo>
                    <a:lnTo>
                      <a:pt x="39" y="66"/>
                    </a:lnTo>
                    <a:lnTo>
                      <a:pt x="36" y="70"/>
                    </a:lnTo>
                    <a:lnTo>
                      <a:pt x="36" y="70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3" y="84"/>
                    </a:lnTo>
                    <a:lnTo>
                      <a:pt x="34" y="91"/>
                    </a:lnTo>
                    <a:lnTo>
                      <a:pt x="34" y="91"/>
                    </a:lnTo>
                    <a:lnTo>
                      <a:pt x="36" y="97"/>
                    </a:lnTo>
                    <a:lnTo>
                      <a:pt x="38" y="103"/>
                    </a:lnTo>
                    <a:lnTo>
                      <a:pt x="42" y="108"/>
                    </a:lnTo>
                    <a:lnTo>
                      <a:pt x="44" y="110"/>
                    </a:lnTo>
                    <a:lnTo>
                      <a:pt x="47" y="110"/>
                    </a:lnTo>
                    <a:lnTo>
                      <a:pt x="47" y="110"/>
                    </a:lnTo>
                    <a:lnTo>
                      <a:pt x="49" y="109"/>
                    </a:lnTo>
                    <a:lnTo>
                      <a:pt x="51" y="108"/>
                    </a:lnTo>
                    <a:lnTo>
                      <a:pt x="53" y="102"/>
                    </a:lnTo>
                    <a:lnTo>
                      <a:pt x="53" y="94"/>
                    </a:lnTo>
                    <a:lnTo>
                      <a:pt x="53" y="89"/>
                    </a:lnTo>
                    <a:lnTo>
                      <a:pt x="53" y="89"/>
                    </a:lnTo>
                    <a:lnTo>
                      <a:pt x="54" y="82"/>
                    </a:lnTo>
                    <a:lnTo>
                      <a:pt x="54" y="82"/>
                    </a:lnTo>
                    <a:close/>
                    <a:moveTo>
                      <a:pt x="49" y="114"/>
                    </a:moveTo>
                    <a:lnTo>
                      <a:pt x="49" y="114"/>
                    </a:lnTo>
                    <a:lnTo>
                      <a:pt x="51" y="115"/>
                    </a:lnTo>
                    <a:lnTo>
                      <a:pt x="55" y="116"/>
                    </a:lnTo>
                    <a:lnTo>
                      <a:pt x="58" y="119"/>
                    </a:lnTo>
                    <a:lnTo>
                      <a:pt x="58" y="122"/>
                    </a:lnTo>
                    <a:lnTo>
                      <a:pt x="58" y="122"/>
                    </a:lnTo>
                    <a:lnTo>
                      <a:pt x="58" y="126"/>
                    </a:lnTo>
                    <a:lnTo>
                      <a:pt x="56" y="129"/>
                    </a:lnTo>
                    <a:lnTo>
                      <a:pt x="54" y="131"/>
                    </a:lnTo>
                    <a:lnTo>
                      <a:pt x="50" y="132"/>
                    </a:lnTo>
                    <a:lnTo>
                      <a:pt x="50" y="132"/>
                    </a:lnTo>
                    <a:lnTo>
                      <a:pt x="47" y="132"/>
                    </a:lnTo>
                    <a:lnTo>
                      <a:pt x="43" y="130"/>
                    </a:lnTo>
                    <a:lnTo>
                      <a:pt x="42" y="127"/>
                    </a:lnTo>
                    <a:lnTo>
                      <a:pt x="40" y="124"/>
                    </a:lnTo>
                    <a:lnTo>
                      <a:pt x="40" y="124"/>
                    </a:lnTo>
                    <a:lnTo>
                      <a:pt x="40" y="120"/>
                    </a:lnTo>
                    <a:lnTo>
                      <a:pt x="43" y="118"/>
                    </a:lnTo>
                    <a:lnTo>
                      <a:pt x="45" y="115"/>
                    </a:lnTo>
                    <a:lnTo>
                      <a:pt x="49" y="114"/>
                    </a:lnTo>
                    <a:lnTo>
                      <a:pt x="49" y="114"/>
                    </a:lnTo>
                    <a:close/>
                  </a:path>
                </a:pathLst>
              </a:custGeom>
              <a:solidFill>
                <a:srgbClr val="FFF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44" name="Group 54"/>
            <p:cNvGrpSpPr>
              <a:grpSpLocks noChangeAspect="1"/>
            </p:cNvGrpSpPr>
            <p:nvPr/>
          </p:nvGrpSpPr>
          <p:grpSpPr bwMode="auto">
            <a:xfrm>
              <a:off x="4159480" y="3468366"/>
              <a:ext cx="487362" cy="466593"/>
              <a:chOff x="3593" y="2637"/>
              <a:chExt cx="352" cy="337"/>
            </a:xfrm>
          </p:grpSpPr>
          <p:sp>
            <p:nvSpPr>
              <p:cNvPr id="45" name="AutoShape 53"/>
              <p:cNvSpPr>
                <a:spLocks noChangeAspect="1" noChangeArrowheads="1" noTextEdit="1"/>
              </p:cNvSpPr>
              <p:nvPr/>
            </p:nvSpPr>
            <p:spPr bwMode="auto">
              <a:xfrm>
                <a:off x="3593" y="2637"/>
                <a:ext cx="352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6" name="Freeform 58"/>
              <p:cNvSpPr>
                <a:spLocks noEditPoints="1"/>
              </p:cNvSpPr>
              <p:nvPr/>
            </p:nvSpPr>
            <p:spPr bwMode="auto">
              <a:xfrm>
                <a:off x="3784" y="2707"/>
                <a:ext cx="71" cy="143"/>
              </a:xfrm>
              <a:custGeom>
                <a:avLst/>
                <a:gdLst>
                  <a:gd name="T0" fmla="*/ 49 w 141"/>
                  <a:gd name="T1" fmla="*/ 247 h 287"/>
                  <a:gd name="T2" fmla="*/ 62 w 141"/>
                  <a:gd name="T3" fmla="*/ 268 h 287"/>
                  <a:gd name="T4" fmla="*/ 54 w 141"/>
                  <a:gd name="T5" fmla="*/ 282 h 287"/>
                  <a:gd name="T6" fmla="*/ 38 w 141"/>
                  <a:gd name="T7" fmla="*/ 287 h 287"/>
                  <a:gd name="T8" fmla="*/ 19 w 141"/>
                  <a:gd name="T9" fmla="*/ 272 h 287"/>
                  <a:gd name="T10" fmla="*/ 20 w 141"/>
                  <a:gd name="T11" fmla="*/ 255 h 287"/>
                  <a:gd name="T12" fmla="*/ 41 w 141"/>
                  <a:gd name="T13" fmla="*/ 244 h 287"/>
                  <a:gd name="T14" fmla="*/ 82 w 141"/>
                  <a:gd name="T15" fmla="*/ 179 h 287"/>
                  <a:gd name="T16" fmla="*/ 115 w 141"/>
                  <a:gd name="T17" fmla="*/ 141 h 287"/>
                  <a:gd name="T18" fmla="*/ 133 w 141"/>
                  <a:gd name="T19" fmla="*/ 109 h 287"/>
                  <a:gd name="T20" fmla="*/ 141 w 141"/>
                  <a:gd name="T21" fmla="*/ 73 h 287"/>
                  <a:gd name="T22" fmla="*/ 139 w 141"/>
                  <a:gd name="T23" fmla="*/ 54 h 287"/>
                  <a:gd name="T24" fmla="*/ 137 w 141"/>
                  <a:gd name="T25" fmla="*/ 49 h 287"/>
                  <a:gd name="T26" fmla="*/ 137 w 141"/>
                  <a:gd name="T27" fmla="*/ 48 h 287"/>
                  <a:gd name="T28" fmla="*/ 126 w 141"/>
                  <a:gd name="T29" fmla="*/ 27 h 287"/>
                  <a:gd name="T30" fmla="*/ 104 w 141"/>
                  <a:gd name="T31" fmla="*/ 10 h 287"/>
                  <a:gd name="T32" fmla="*/ 66 w 141"/>
                  <a:gd name="T33" fmla="*/ 0 h 287"/>
                  <a:gd name="T34" fmla="*/ 39 w 141"/>
                  <a:gd name="T35" fmla="*/ 5 h 287"/>
                  <a:gd name="T36" fmla="*/ 17 w 141"/>
                  <a:gd name="T37" fmla="*/ 19 h 287"/>
                  <a:gd name="T38" fmla="*/ 3 w 141"/>
                  <a:gd name="T39" fmla="*/ 40 h 287"/>
                  <a:gd name="T40" fmla="*/ 0 w 141"/>
                  <a:gd name="T41" fmla="*/ 57 h 287"/>
                  <a:gd name="T42" fmla="*/ 5 w 141"/>
                  <a:gd name="T43" fmla="*/ 90 h 287"/>
                  <a:gd name="T44" fmla="*/ 11 w 141"/>
                  <a:gd name="T45" fmla="*/ 100 h 287"/>
                  <a:gd name="T46" fmla="*/ 22 w 141"/>
                  <a:gd name="T47" fmla="*/ 105 h 287"/>
                  <a:gd name="T48" fmla="*/ 28 w 141"/>
                  <a:gd name="T49" fmla="*/ 95 h 287"/>
                  <a:gd name="T50" fmla="*/ 28 w 141"/>
                  <a:gd name="T51" fmla="*/ 73 h 287"/>
                  <a:gd name="T52" fmla="*/ 35 w 141"/>
                  <a:gd name="T53" fmla="*/ 54 h 287"/>
                  <a:gd name="T54" fmla="*/ 36 w 141"/>
                  <a:gd name="T55" fmla="*/ 49 h 287"/>
                  <a:gd name="T56" fmla="*/ 46 w 141"/>
                  <a:gd name="T57" fmla="*/ 43 h 287"/>
                  <a:gd name="T58" fmla="*/ 58 w 141"/>
                  <a:gd name="T59" fmla="*/ 38 h 287"/>
                  <a:gd name="T60" fmla="*/ 79 w 141"/>
                  <a:gd name="T61" fmla="*/ 41 h 287"/>
                  <a:gd name="T62" fmla="*/ 92 w 141"/>
                  <a:gd name="T63" fmla="*/ 48 h 287"/>
                  <a:gd name="T64" fmla="*/ 100 w 141"/>
                  <a:gd name="T65" fmla="*/ 60 h 287"/>
                  <a:gd name="T66" fmla="*/ 100 w 141"/>
                  <a:gd name="T67" fmla="*/ 62 h 287"/>
                  <a:gd name="T68" fmla="*/ 101 w 141"/>
                  <a:gd name="T69" fmla="*/ 64 h 287"/>
                  <a:gd name="T70" fmla="*/ 100 w 141"/>
                  <a:gd name="T71" fmla="*/ 84 h 287"/>
                  <a:gd name="T72" fmla="*/ 90 w 141"/>
                  <a:gd name="T73" fmla="*/ 109 h 287"/>
                  <a:gd name="T74" fmla="*/ 69 w 141"/>
                  <a:gd name="T75" fmla="*/ 144 h 287"/>
                  <a:gd name="T76" fmla="*/ 58 w 141"/>
                  <a:gd name="T77" fmla="*/ 157 h 287"/>
                  <a:gd name="T78" fmla="*/ 38 w 141"/>
                  <a:gd name="T79" fmla="*/ 182 h 287"/>
                  <a:gd name="T80" fmla="*/ 33 w 141"/>
                  <a:gd name="T81" fmla="*/ 200 h 287"/>
                  <a:gd name="T82" fmla="*/ 36 w 141"/>
                  <a:gd name="T83" fmla="*/ 212 h 287"/>
                  <a:gd name="T84" fmla="*/ 43 w 141"/>
                  <a:gd name="T85" fmla="*/ 214 h 287"/>
                  <a:gd name="T86" fmla="*/ 62 w 141"/>
                  <a:gd name="T87" fmla="*/ 196 h 287"/>
                  <a:gd name="T88" fmla="*/ 79 w 141"/>
                  <a:gd name="T89" fmla="*/ 182 h 287"/>
                  <a:gd name="T90" fmla="*/ 82 w 141"/>
                  <a:gd name="T91" fmla="*/ 17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1" h="287">
                    <a:moveTo>
                      <a:pt x="41" y="244"/>
                    </a:moveTo>
                    <a:lnTo>
                      <a:pt x="41" y="244"/>
                    </a:lnTo>
                    <a:lnTo>
                      <a:pt x="49" y="247"/>
                    </a:lnTo>
                    <a:lnTo>
                      <a:pt x="55" y="252"/>
                    </a:lnTo>
                    <a:lnTo>
                      <a:pt x="60" y="260"/>
                    </a:lnTo>
                    <a:lnTo>
                      <a:pt x="62" y="268"/>
                    </a:lnTo>
                    <a:lnTo>
                      <a:pt x="62" y="268"/>
                    </a:lnTo>
                    <a:lnTo>
                      <a:pt x="58" y="276"/>
                    </a:lnTo>
                    <a:lnTo>
                      <a:pt x="54" y="282"/>
                    </a:lnTo>
                    <a:lnTo>
                      <a:pt x="46" y="287"/>
                    </a:lnTo>
                    <a:lnTo>
                      <a:pt x="38" y="287"/>
                    </a:lnTo>
                    <a:lnTo>
                      <a:pt x="38" y="287"/>
                    </a:lnTo>
                    <a:lnTo>
                      <a:pt x="28" y="285"/>
                    </a:lnTo>
                    <a:lnTo>
                      <a:pt x="22" y="279"/>
                    </a:lnTo>
                    <a:lnTo>
                      <a:pt x="19" y="272"/>
                    </a:lnTo>
                    <a:lnTo>
                      <a:pt x="17" y="263"/>
                    </a:lnTo>
                    <a:lnTo>
                      <a:pt x="17" y="263"/>
                    </a:lnTo>
                    <a:lnTo>
                      <a:pt x="20" y="255"/>
                    </a:lnTo>
                    <a:lnTo>
                      <a:pt x="25" y="249"/>
                    </a:lnTo>
                    <a:lnTo>
                      <a:pt x="33" y="245"/>
                    </a:lnTo>
                    <a:lnTo>
                      <a:pt x="41" y="244"/>
                    </a:lnTo>
                    <a:lnTo>
                      <a:pt x="41" y="244"/>
                    </a:lnTo>
                    <a:close/>
                    <a:moveTo>
                      <a:pt x="82" y="179"/>
                    </a:moveTo>
                    <a:lnTo>
                      <a:pt x="82" y="179"/>
                    </a:lnTo>
                    <a:lnTo>
                      <a:pt x="95" y="168"/>
                    </a:lnTo>
                    <a:lnTo>
                      <a:pt x="106" y="155"/>
                    </a:lnTo>
                    <a:lnTo>
                      <a:pt x="115" y="141"/>
                    </a:lnTo>
                    <a:lnTo>
                      <a:pt x="123" y="127"/>
                    </a:lnTo>
                    <a:lnTo>
                      <a:pt x="123" y="127"/>
                    </a:lnTo>
                    <a:lnTo>
                      <a:pt x="133" y="109"/>
                    </a:lnTo>
                    <a:lnTo>
                      <a:pt x="137" y="92"/>
                    </a:lnTo>
                    <a:lnTo>
                      <a:pt x="137" y="92"/>
                    </a:lnTo>
                    <a:lnTo>
                      <a:pt x="141" y="73"/>
                    </a:lnTo>
                    <a:lnTo>
                      <a:pt x="141" y="64"/>
                    </a:lnTo>
                    <a:lnTo>
                      <a:pt x="139" y="54"/>
                    </a:lnTo>
                    <a:lnTo>
                      <a:pt x="139" y="54"/>
                    </a:lnTo>
                    <a:lnTo>
                      <a:pt x="139" y="51"/>
                    </a:lnTo>
                    <a:lnTo>
                      <a:pt x="139" y="51"/>
                    </a:lnTo>
                    <a:lnTo>
                      <a:pt x="137" y="49"/>
                    </a:lnTo>
                    <a:lnTo>
                      <a:pt x="137" y="49"/>
                    </a:lnTo>
                    <a:lnTo>
                      <a:pt x="137" y="48"/>
                    </a:lnTo>
                    <a:lnTo>
                      <a:pt x="137" y="48"/>
                    </a:lnTo>
                    <a:lnTo>
                      <a:pt x="133" y="3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15" y="18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92" y="5"/>
                    </a:lnTo>
                    <a:lnTo>
                      <a:pt x="79" y="2"/>
                    </a:lnTo>
                    <a:lnTo>
                      <a:pt x="66" y="0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39" y="5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17" y="19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0" y="49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8" y="95"/>
                    </a:lnTo>
                    <a:lnTo>
                      <a:pt x="11" y="100"/>
                    </a:lnTo>
                    <a:lnTo>
                      <a:pt x="16" y="105"/>
                    </a:lnTo>
                    <a:lnTo>
                      <a:pt x="19" y="10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5" y="101"/>
                    </a:lnTo>
                    <a:lnTo>
                      <a:pt x="28" y="95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8" y="73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41" y="46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52" y="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66" y="38"/>
                    </a:lnTo>
                    <a:lnTo>
                      <a:pt x="73" y="40"/>
                    </a:lnTo>
                    <a:lnTo>
                      <a:pt x="79" y="41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92" y="48"/>
                    </a:lnTo>
                    <a:lnTo>
                      <a:pt x="95" y="52"/>
                    </a:lnTo>
                    <a:lnTo>
                      <a:pt x="95" y="52"/>
                    </a:lnTo>
                    <a:lnTo>
                      <a:pt x="100" y="60"/>
                    </a:lnTo>
                    <a:lnTo>
                      <a:pt x="100" y="60"/>
                    </a:lnTo>
                    <a:lnTo>
                      <a:pt x="100" y="62"/>
                    </a:lnTo>
                    <a:lnTo>
                      <a:pt x="100" y="62"/>
                    </a:lnTo>
                    <a:lnTo>
                      <a:pt x="100" y="62"/>
                    </a:lnTo>
                    <a:lnTo>
                      <a:pt x="100" y="62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1" y="73"/>
                    </a:lnTo>
                    <a:lnTo>
                      <a:pt x="100" y="84"/>
                    </a:lnTo>
                    <a:lnTo>
                      <a:pt x="100" y="84"/>
                    </a:lnTo>
                    <a:lnTo>
                      <a:pt x="96" y="97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77" y="133"/>
                    </a:lnTo>
                    <a:lnTo>
                      <a:pt x="69" y="144"/>
                    </a:lnTo>
                    <a:lnTo>
                      <a:pt x="60" y="154"/>
                    </a:lnTo>
                    <a:lnTo>
                      <a:pt x="60" y="154"/>
                    </a:lnTo>
                    <a:lnTo>
                      <a:pt x="58" y="157"/>
                    </a:lnTo>
                    <a:lnTo>
                      <a:pt x="58" y="157"/>
                    </a:lnTo>
                    <a:lnTo>
                      <a:pt x="47" y="168"/>
                    </a:lnTo>
                    <a:lnTo>
                      <a:pt x="38" y="182"/>
                    </a:lnTo>
                    <a:lnTo>
                      <a:pt x="38" y="182"/>
                    </a:lnTo>
                    <a:lnTo>
                      <a:pt x="35" y="190"/>
                    </a:lnTo>
                    <a:lnTo>
                      <a:pt x="33" y="200"/>
                    </a:lnTo>
                    <a:lnTo>
                      <a:pt x="33" y="204"/>
                    </a:lnTo>
                    <a:lnTo>
                      <a:pt x="33" y="209"/>
                    </a:lnTo>
                    <a:lnTo>
                      <a:pt x="36" y="212"/>
                    </a:lnTo>
                    <a:lnTo>
                      <a:pt x="39" y="214"/>
                    </a:lnTo>
                    <a:lnTo>
                      <a:pt x="39" y="214"/>
                    </a:lnTo>
                    <a:lnTo>
                      <a:pt x="43" y="214"/>
                    </a:lnTo>
                    <a:lnTo>
                      <a:pt x="46" y="214"/>
                    </a:lnTo>
                    <a:lnTo>
                      <a:pt x="50" y="209"/>
                    </a:lnTo>
                    <a:lnTo>
                      <a:pt x="62" y="196"/>
                    </a:lnTo>
                    <a:lnTo>
                      <a:pt x="62" y="196"/>
                    </a:lnTo>
                    <a:lnTo>
                      <a:pt x="69" y="189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82" y="179"/>
                    </a:lnTo>
                    <a:lnTo>
                      <a:pt x="82" y="179"/>
                    </a:lnTo>
                    <a:close/>
                  </a:path>
                </a:pathLst>
              </a:custGeom>
              <a:solidFill>
                <a:srgbClr val="F6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7" name="Freeform 59"/>
              <p:cNvSpPr>
                <a:spLocks noEditPoints="1"/>
              </p:cNvSpPr>
              <p:nvPr/>
            </p:nvSpPr>
            <p:spPr bwMode="auto">
              <a:xfrm>
                <a:off x="3681" y="2716"/>
                <a:ext cx="73" cy="142"/>
              </a:xfrm>
              <a:custGeom>
                <a:avLst/>
                <a:gdLst>
                  <a:gd name="T0" fmla="*/ 121 w 145"/>
                  <a:gd name="T1" fmla="*/ 239 h 283"/>
                  <a:gd name="T2" fmla="*/ 140 w 145"/>
                  <a:gd name="T3" fmla="*/ 255 h 283"/>
                  <a:gd name="T4" fmla="*/ 139 w 145"/>
                  <a:gd name="T5" fmla="*/ 271 h 283"/>
                  <a:gd name="T6" fmla="*/ 126 w 145"/>
                  <a:gd name="T7" fmla="*/ 282 h 283"/>
                  <a:gd name="T8" fmla="*/ 102 w 145"/>
                  <a:gd name="T9" fmla="*/ 276 h 283"/>
                  <a:gd name="T10" fmla="*/ 98 w 145"/>
                  <a:gd name="T11" fmla="*/ 260 h 283"/>
                  <a:gd name="T12" fmla="*/ 114 w 145"/>
                  <a:gd name="T13" fmla="*/ 241 h 283"/>
                  <a:gd name="T14" fmla="*/ 126 w 145"/>
                  <a:gd name="T15" fmla="*/ 165 h 283"/>
                  <a:gd name="T16" fmla="*/ 142 w 145"/>
                  <a:gd name="T17" fmla="*/ 117 h 283"/>
                  <a:gd name="T18" fmla="*/ 145 w 145"/>
                  <a:gd name="T19" fmla="*/ 82 h 283"/>
                  <a:gd name="T20" fmla="*/ 139 w 145"/>
                  <a:gd name="T21" fmla="*/ 45 h 283"/>
                  <a:gd name="T22" fmla="*/ 131 w 145"/>
                  <a:gd name="T23" fmla="*/ 27 h 283"/>
                  <a:gd name="T24" fmla="*/ 126 w 145"/>
                  <a:gd name="T25" fmla="*/ 24 h 283"/>
                  <a:gd name="T26" fmla="*/ 126 w 145"/>
                  <a:gd name="T27" fmla="*/ 22 h 283"/>
                  <a:gd name="T28" fmla="*/ 107 w 145"/>
                  <a:gd name="T29" fmla="*/ 8 h 283"/>
                  <a:gd name="T30" fmla="*/ 82 w 145"/>
                  <a:gd name="T31" fmla="*/ 0 h 283"/>
                  <a:gd name="T32" fmla="*/ 42 w 145"/>
                  <a:gd name="T33" fmla="*/ 7 h 283"/>
                  <a:gd name="T34" fmla="*/ 20 w 145"/>
                  <a:gd name="T35" fmla="*/ 21 h 283"/>
                  <a:gd name="T36" fmla="*/ 4 w 145"/>
                  <a:gd name="T37" fmla="*/ 43 h 283"/>
                  <a:gd name="T38" fmla="*/ 0 w 145"/>
                  <a:gd name="T39" fmla="*/ 67 h 283"/>
                  <a:gd name="T40" fmla="*/ 3 w 145"/>
                  <a:gd name="T41" fmla="*/ 86 h 283"/>
                  <a:gd name="T42" fmla="*/ 20 w 145"/>
                  <a:gd name="T43" fmla="*/ 113 h 283"/>
                  <a:gd name="T44" fmla="*/ 31 w 145"/>
                  <a:gd name="T45" fmla="*/ 120 h 283"/>
                  <a:gd name="T46" fmla="*/ 41 w 145"/>
                  <a:gd name="T47" fmla="*/ 119 h 283"/>
                  <a:gd name="T48" fmla="*/ 44 w 145"/>
                  <a:gd name="T49" fmla="*/ 109 h 283"/>
                  <a:gd name="T50" fmla="*/ 36 w 145"/>
                  <a:gd name="T51" fmla="*/ 89 h 283"/>
                  <a:gd name="T52" fmla="*/ 33 w 145"/>
                  <a:gd name="T53" fmla="*/ 68 h 283"/>
                  <a:gd name="T54" fmla="*/ 34 w 145"/>
                  <a:gd name="T55" fmla="*/ 64 h 283"/>
                  <a:gd name="T56" fmla="*/ 39 w 145"/>
                  <a:gd name="T57" fmla="*/ 52 h 283"/>
                  <a:gd name="T58" fmla="*/ 50 w 145"/>
                  <a:gd name="T59" fmla="*/ 45 h 283"/>
                  <a:gd name="T60" fmla="*/ 69 w 145"/>
                  <a:gd name="T61" fmla="*/ 38 h 283"/>
                  <a:gd name="T62" fmla="*/ 83 w 145"/>
                  <a:gd name="T63" fmla="*/ 40 h 283"/>
                  <a:gd name="T64" fmla="*/ 96 w 145"/>
                  <a:gd name="T65" fmla="*/ 49 h 283"/>
                  <a:gd name="T66" fmla="*/ 96 w 145"/>
                  <a:gd name="T67" fmla="*/ 49 h 283"/>
                  <a:gd name="T68" fmla="*/ 98 w 145"/>
                  <a:gd name="T69" fmla="*/ 51 h 283"/>
                  <a:gd name="T70" fmla="*/ 106 w 145"/>
                  <a:gd name="T71" fmla="*/ 70 h 283"/>
                  <a:gd name="T72" fmla="*/ 107 w 145"/>
                  <a:gd name="T73" fmla="*/ 98 h 283"/>
                  <a:gd name="T74" fmla="*/ 101 w 145"/>
                  <a:gd name="T75" fmla="*/ 138 h 283"/>
                  <a:gd name="T76" fmla="*/ 95 w 145"/>
                  <a:gd name="T77" fmla="*/ 154 h 283"/>
                  <a:gd name="T78" fmla="*/ 87 w 145"/>
                  <a:gd name="T79" fmla="*/ 184 h 283"/>
                  <a:gd name="T80" fmla="*/ 88 w 145"/>
                  <a:gd name="T81" fmla="*/ 203 h 283"/>
                  <a:gd name="T82" fmla="*/ 96 w 145"/>
                  <a:gd name="T83" fmla="*/ 214 h 283"/>
                  <a:gd name="T84" fmla="*/ 102 w 145"/>
                  <a:gd name="T85" fmla="*/ 212 h 283"/>
                  <a:gd name="T86" fmla="*/ 114 w 145"/>
                  <a:gd name="T87" fmla="*/ 190 h 283"/>
                  <a:gd name="T88" fmla="*/ 125 w 145"/>
                  <a:gd name="T89" fmla="*/ 168 h 283"/>
                  <a:gd name="T90" fmla="*/ 126 w 145"/>
                  <a:gd name="T91" fmla="*/ 165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5" h="283">
                    <a:moveTo>
                      <a:pt x="114" y="241"/>
                    </a:moveTo>
                    <a:lnTo>
                      <a:pt x="114" y="241"/>
                    </a:lnTo>
                    <a:lnTo>
                      <a:pt x="121" y="239"/>
                    </a:lnTo>
                    <a:lnTo>
                      <a:pt x="129" y="242"/>
                    </a:lnTo>
                    <a:lnTo>
                      <a:pt x="136" y="247"/>
                    </a:lnTo>
                    <a:lnTo>
                      <a:pt x="140" y="255"/>
                    </a:lnTo>
                    <a:lnTo>
                      <a:pt x="140" y="255"/>
                    </a:lnTo>
                    <a:lnTo>
                      <a:pt x="142" y="263"/>
                    </a:lnTo>
                    <a:lnTo>
                      <a:pt x="139" y="271"/>
                    </a:lnTo>
                    <a:lnTo>
                      <a:pt x="134" y="277"/>
                    </a:lnTo>
                    <a:lnTo>
                      <a:pt x="126" y="282"/>
                    </a:lnTo>
                    <a:lnTo>
                      <a:pt x="126" y="282"/>
                    </a:lnTo>
                    <a:lnTo>
                      <a:pt x="118" y="283"/>
                    </a:lnTo>
                    <a:lnTo>
                      <a:pt x="109" y="280"/>
                    </a:lnTo>
                    <a:lnTo>
                      <a:pt x="102" y="276"/>
                    </a:lnTo>
                    <a:lnTo>
                      <a:pt x="99" y="268"/>
                    </a:lnTo>
                    <a:lnTo>
                      <a:pt x="99" y="268"/>
                    </a:lnTo>
                    <a:lnTo>
                      <a:pt x="98" y="260"/>
                    </a:lnTo>
                    <a:lnTo>
                      <a:pt x="101" y="252"/>
                    </a:lnTo>
                    <a:lnTo>
                      <a:pt x="106" y="244"/>
                    </a:lnTo>
                    <a:lnTo>
                      <a:pt x="114" y="241"/>
                    </a:lnTo>
                    <a:lnTo>
                      <a:pt x="114" y="241"/>
                    </a:lnTo>
                    <a:close/>
                    <a:moveTo>
                      <a:pt x="126" y="165"/>
                    </a:moveTo>
                    <a:lnTo>
                      <a:pt x="126" y="165"/>
                    </a:lnTo>
                    <a:lnTo>
                      <a:pt x="132" y="151"/>
                    </a:lnTo>
                    <a:lnTo>
                      <a:pt x="139" y="135"/>
                    </a:lnTo>
                    <a:lnTo>
                      <a:pt x="142" y="117"/>
                    </a:lnTo>
                    <a:lnTo>
                      <a:pt x="145" y="101"/>
                    </a:lnTo>
                    <a:lnTo>
                      <a:pt x="145" y="101"/>
                    </a:lnTo>
                    <a:lnTo>
                      <a:pt x="145" y="82"/>
                    </a:lnTo>
                    <a:lnTo>
                      <a:pt x="144" y="64"/>
                    </a:lnTo>
                    <a:lnTo>
                      <a:pt x="144" y="64"/>
                    </a:lnTo>
                    <a:lnTo>
                      <a:pt x="139" y="45"/>
                    </a:lnTo>
                    <a:lnTo>
                      <a:pt x="136" y="35"/>
                    </a:lnTo>
                    <a:lnTo>
                      <a:pt x="131" y="27"/>
                    </a:lnTo>
                    <a:lnTo>
                      <a:pt x="131" y="27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26" y="24"/>
                    </a:lnTo>
                    <a:lnTo>
                      <a:pt x="126" y="24"/>
                    </a:lnTo>
                    <a:lnTo>
                      <a:pt x="126" y="22"/>
                    </a:lnTo>
                    <a:lnTo>
                      <a:pt x="126" y="22"/>
                    </a:lnTo>
                    <a:lnTo>
                      <a:pt x="117" y="14"/>
                    </a:lnTo>
                    <a:lnTo>
                      <a:pt x="107" y="8"/>
                    </a:lnTo>
                    <a:lnTo>
                      <a:pt x="107" y="8"/>
                    </a:lnTo>
                    <a:lnTo>
                      <a:pt x="95" y="3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8" y="0"/>
                    </a:lnTo>
                    <a:lnTo>
                      <a:pt x="55" y="2"/>
                    </a:lnTo>
                    <a:lnTo>
                      <a:pt x="42" y="7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20" y="21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4" y="43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76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11" y="100"/>
                    </a:lnTo>
                    <a:lnTo>
                      <a:pt x="20" y="113"/>
                    </a:lnTo>
                    <a:lnTo>
                      <a:pt x="20" y="113"/>
                    </a:lnTo>
                    <a:lnTo>
                      <a:pt x="25" y="116"/>
                    </a:lnTo>
                    <a:lnTo>
                      <a:pt x="31" y="120"/>
                    </a:lnTo>
                    <a:lnTo>
                      <a:pt x="36" y="120"/>
                    </a:lnTo>
                    <a:lnTo>
                      <a:pt x="39" y="120"/>
                    </a:lnTo>
                    <a:lnTo>
                      <a:pt x="41" y="119"/>
                    </a:lnTo>
                    <a:lnTo>
                      <a:pt x="41" y="119"/>
                    </a:lnTo>
                    <a:lnTo>
                      <a:pt x="44" y="114"/>
                    </a:lnTo>
                    <a:lnTo>
                      <a:pt x="44" y="109"/>
                    </a:lnTo>
                    <a:lnTo>
                      <a:pt x="39" y="98"/>
                    </a:lnTo>
                    <a:lnTo>
                      <a:pt x="39" y="98"/>
                    </a:lnTo>
                    <a:lnTo>
                      <a:pt x="36" y="89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6" y="57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44" y="48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7" y="41"/>
                    </a:lnTo>
                    <a:lnTo>
                      <a:pt x="63" y="40"/>
                    </a:lnTo>
                    <a:lnTo>
                      <a:pt x="69" y="38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83" y="40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96" y="49"/>
                    </a:lnTo>
                    <a:lnTo>
                      <a:pt x="96" y="49"/>
                    </a:lnTo>
                    <a:lnTo>
                      <a:pt x="96" y="49"/>
                    </a:lnTo>
                    <a:lnTo>
                      <a:pt x="96" y="49"/>
                    </a:lnTo>
                    <a:lnTo>
                      <a:pt x="98" y="49"/>
                    </a:lnTo>
                    <a:lnTo>
                      <a:pt x="98" y="49"/>
                    </a:lnTo>
                    <a:lnTo>
                      <a:pt x="98" y="51"/>
                    </a:lnTo>
                    <a:lnTo>
                      <a:pt x="98" y="51"/>
                    </a:lnTo>
                    <a:lnTo>
                      <a:pt x="102" y="60"/>
                    </a:lnTo>
                    <a:lnTo>
                      <a:pt x="106" y="70"/>
                    </a:lnTo>
                    <a:lnTo>
                      <a:pt x="106" y="70"/>
                    </a:lnTo>
                    <a:lnTo>
                      <a:pt x="107" y="84"/>
                    </a:lnTo>
                    <a:lnTo>
                      <a:pt x="107" y="98"/>
                    </a:lnTo>
                    <a:lnTo>
                      <a:pt x="107" y="98"/>
                    </a:lnTo>
                    <a:lnTo>
                      <a:pt x="104" y="125"/>
                    </a:lnTo>
                    <a:lnTo>
                      <a:pt x="101" y="138"/>
                    </a:lnTo>
                    <a:lnTo>
                      <a:pt x="96" y="151"/>
                    </a:lnTo>
                    <a:lnTo>
                      <a:pt x="96" y="151"/>
                    </a:lnTo>
                    <a:lnTo>
                      <a:pt x="95" y="154"/>
                    </a:lnTo>
                    <a:lnTo>
                      <a:pt x="95" y="154"/>
                    </a:lnTo>
                    <a:lnTo>
                      <a:pt x="90" y="168"/>
                    </a:lnTo>
                    <a:lnTo>
                      <a:pt x="87" y="184"/>
                    </a:lnTo>
                    <a:lnTo>
                      <a:pt x="87" y="184"/>
                    </a:lnTo>
                    <a:lnTo>
                      <a:pt x="87" y="193"/>
                    </a:lnTo>
                    <a:lnTo>
                      <a:pt x="88" y="203"/>
                    </a:lnTo>
                    <a:lnTo>
                      <a:pt x="90" y="207"/>
                    </a:lnTo>
                    <a:lnTo>
                      <a:pt x="93" y="211"/>
                    </a:lnTo>
                    <a:lnTo>
                      <a:pt x="96" y="214"/>
                    </a:lnTo>
                    <a:lnTo>
                      <a:pt x="101" y="214"/>
                    </a:lnTo>
                    <a:lnTo>
                      <a:pt x="101" y="214"/>
                    </a:lnTo>
                    <a:lnTo>
                      <a:pt x="102" y="212"/>
                    </a:lnTo>
                    <a:lnTo>
                      <a:pt x="106" y="211"/>
                    </a:lnTo>
                    <a:lnTo>
                      <a:pt x="109" y="204"/>
                    </a:lnTo>
                    <a:lnTo>
                      <a:pt x="114" y="190"/>
                    </a:lnTo>
                    <a:lnTo>
                      <a:pt x="114" y="190"/>
                    </a:lnTo>
                    <a:lnTo>
                      <a:pt x="118" y="179"/>
                    </a:lnTo>
                    <a:lnTo>
                      <a:pt x="125" y="168"/>
                    </a:lnTo>
                    <a:lnTo>
                      <a:pt x="125" y="168"/>
                    </a:lnTo>
                    <a:lnTo>
                      <a:pt x="126" y="165"/>
                    </a:lnTo>
                    <a:lnTo>
                      <a:pt x="126" y="165"/>
                    </a:lnTo>
                    <a:close/>
                  </a:path>
                </a:pathLst>
              </a:custGeom>
              <a:solidFill>
                <a:srgbClr val="F6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8" name="Freeform 60"/>
              <p:cNvSpPr>
                <a:spLocks/>
              </p:cNvSpPr>
              <p:nvPr/>
            </p:nvSpPr>
            <p:spPr bwMode="auto">
              <a:xfrm>
                <a:off x="3593" y="2638"/>
                <a:ext cx="334" cy="256"/>
              </a:xfrm>
              <a:custGeom>
                <a:avLst/>
                <a:gdLst>
                  <a:gd name="T0" fmla="*/ 615 w 668"/>
                  <a:gd name="T1" fmla="*/ 199 h 512"/>
                  <a:gd name="T2" fmla="*/ 638 w 668"/>
                  <a:gd name="T3" fmla="*/ 212 h 512"/>
                  <a:gd name="T4" fmla="*/ 658 w 668"/>
                  <a:gd name="T5" fmla="*/ 242 h 512"/>
                  <a:gd name="T6" fmla="*/ 668 w 668"/>
                  <a:gd name="T7" fmla="*/ 284 h 512"/>
                  <a:gd name="T8" fmla="*/ 660 w 668"/>
                  <a:gd name="T9" fmla="*/ 330 h 512"/>
                  <a:gd name="T10" fmla="*/ 625 w 668"/>
                  <a:gd name="T11" fmla="*/ 371 h 512"/>
                  <a:gd name="T12" fmla="*/ 626 w 668"/>
                  <a:gd name="T13" fmla="*/ 389 h 512"/>
                  <a:gd name="T14" fmla="*/ 619 w 668"/>
                  <a:gd name="T15" fmla="*/ 420 h 512"/>
                  <a:gd name="T16" fmla="*/ 581 w 668"/>
                  <a:gd name="T17" fmla="*/ 463 h 512"/>
                  <a:gd name="T18" fmla="*/ 520 w 668"/>
                  <a:gd name="T19" fmla="*/ 492 h 512"/>
                  <a:gd name="T20" fmla="*/ 449 w 668"/>
                  <a:gd name="T21" fmla="*/ 501 h 512"/>
                  <a:gd name="T22" fmla="*/ 373 w 668"/>
                  <a:gd name="T23" fmla="*/ 490 h 512"/>
                  <a:gd name="T24" fmla="*/ 339 w 668"/>
                  <a:gd name="T25" fmla="*/ 488 h 512"/>
                  <a:gd name="T26" fmla="*/ 290 w 668"/>
                  <a:gd name="T27" fmla="*/ 506 h 512"/>
                  <a:gd name="T28" fmla="*/ 223 w 668"/>
                  <a:gd name="T29" fmla="*/ 512 h 512"/>
                  <a:gd name="T30" fmla="*/ 153 w 668"/>
                  <a:gd name="T31" fmla="*/ 498 h 512"/>
                  <a:gd name="T32" fmla="*/ 114 w 668"/>
                  <a:gd name="T33" fmla="*/ 474 h 512"/>
                  <a:gd name="T34" fmla="*/ 90 w 668"/>
                  <a:gd name="T35" fmla="*/ 446 h 512"/>
                  <a:gd name="T36" fmla="*/ 74 w 668"/>
                  <a:gd name="T37" fmla="*/ 411 h 512"/>
                  <a:gd name="T38" fmla="*/ 68 w 668"/>
                  <a:gd name="T39" fmla="*/ 381 h 512"/>
                  <a:gd name="T40" fmla="*/ 35 w 668"/>
                  <a:gd name="T41" fmla="*/ 351 h 512"/>
                  <a:gd name="T42" fmla="*/ 13 w 668"/>
                  <a:gd name="T43" fmla="*/ 307 h 512"/>
                  <a:gd name="T44" fmla="*/ 2 w 668"/>
                  <a:gd name="T45" fmla="*/ 254 h 512"/>
                  <a:gd name="T46" fmla="*/ 2 w 668"/>
                  <a:gd name="T47" fmla="*/ 201 h 512"/>
                  <a:gd name="T48" fmla="*/ 14 w 668"/>
                  <a:gd name="T49" fmla="*/ 150 h 512"/>
                  <a:gd name="T50" fmla="*/ 30 w 668"/>
                  <a:gd name="T51" fmla="*/ 121 h 512"/>
                  <a:gd name="T52" fmla="*/ 59 w 668"/>
                  <a:gd name="T53" fmla="*/ 90 h 512"/>
                  <a:gd name="T54" fmla="*/ 95 w 668"/>
                  <a:gd name="T55" fmla="*/ 66 h 512"/>
                  <a:gd name="T56" fmla="*/ 136 w 668"/>
                  <a:gd name="T57" fmla="*/ 52 h 512"/>
                  <a:gd name="T58" fmla="*/ 179 w 668"/>
                  <a:gd name="T59" fmla="*/ 49 h 512"/>
                  <a:gd name="T60" fmla="*/ 221 w 668"/>
                  <a:gd name="T61" fmla="*/ 57 h 512"/>
                  <a:gd name="T62" fmla="*/ 236 w 668"/>
                  <a:gd name="T63" fmla="*/ 39 h 512"/>
                  <a:gd name="T64" fmla="*/ 269 w 668"/>
                  <a:gd name="T65" fmla="*/ 15 h 512"/>
                  <a:gd name="T66" fmla="*/ 312 w 668"/>
                  <a:gd name="T67" fmla="*/ 1 h 512"/>
                  <a:gd name="T68" fmla="*/ 362 w 668"/>
                  <a:gd name="T69" fmla="*/ 1 h 512"/>
                  <a:gd name="T70" fmla="*/ 416 w 668"/>
                  <a:gd name="T71" fmla="*/ 19 h 512"/>
                  <a:gd name="T72" fmla="*/ 451 w 668"/>
                  <a:gd name="T73" fmla="*/ 44 h 512"/>
                  <a:gd name="T74" fmla="*/ 506 w 668"/>
                  <a:gd name="T75" fmla="*/ 36 h 512"/>
                  <a:gd name="T76" fmla="*/ 562 w 668"/>
                  <a:gd name="T77" fmla="*/ 49 h 512"/>
                  <a:gd name="T78" fmla="*/ 592 w 668"/>
                  <a:gd name="T79" fmla="*/ 68 h 512"/>
                  <a:gd name="T80" fmla="*/ 619 w 668"/>
                  <a:gd name="T81" fmla="*/ 113 h 512"/>
                  <a:gd name="T82" fmla="*/ 619 w 668"/>
                  <a:gd name="T83" fmla="*/ 167 h 512"/>
                  <a:gd name="T84" fmla="*/ 607 w 668"/>
                  <a:gd name="T85" fmla="*/ 201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8" h="512">
                    <a:moveTo>
                      <a:pt x="607" y="201"/>
                    </a:moveTo>
                    <a:lnTo>
                      <a:pt x="607" y="201"/>
                    </a:lnTo>
                    <a:lnTo>
                      <a:pt x="615" y="199"/>
                    </a:lnTo>
                    <a:lnTo>
                      <a:pt x="622" y="201"/>
                    </a:lnTo>
                    <a:lnTo>
                      <a:pt x="630" y="205"/>
                    </a:lnTo>
                    <a:lnTo>
                      <a:pt x="638" y="212"/>
                    </a:lnTo>
                    <a:lnTo>
                      <a:pt x="645" y="220"/>
                    </a:lnTo>
                    <a:lnTo>
                      <a:pt x="652" y="231"/>
                    </a:lnTo>
                    <a:lnTo>
                      <a:pt x="658" y="242"/>
                    </a:lnTo>
                    <a:lnTo>
                      <a:pt x="663" y="256"/>
                    </a:lnTo>
                    <a:lnTo>
                      <a:pt x="666" y="269"/>
                    </a:lnTo>
                    <a:lnTo>
                      <a:pt x="668" y="284"/>
                    </a:lnTo>
                    <a:lnTo>
                      <a:pt x="668" y="299"/>
                    </a:lnTo>
                    <a:lnTo>
                      <a:pt x="664" y="314"/>
                    </a:lnTo>
                    <a:lnTo>
                      <a:pt x="660" y="330"/>
                    </a:lnTo>
                    <a:lnTo>
                      <a:pt x="650" y="344"/>
                    </a:lnTo>
                    <a:lnTo>
                      <a:pt x="639" y="359"/>
                    </a:lnTo>
                    <a:lnTo>
                      <a:pt x="625" y="371"/>
                    </a:lnTo>
                    <a:lnTo>
                      <a:pt x="625" y="371"/>
                    </a:lnTo>
                    <a:lnTo>
                      <a:pt x="626" y="381"/>
                    </a:lnTo>
                    <a:lnTo>
                      <a:pt x="626" y="389"/>
                    </a:lnTo>
                    <a:lnTo>
                      <a:pt x="626" y="397"/>
                    </a:lnTo>
                    <a:lnTo>
                      <a:pt x="625" y="405"/>
                    </a:lnTo>
                    <a:lnTo>
                      <a:pt x="619" y="420"/>
                    </a:lnTo>
                    <a:lnTo>
                      <a:pt x="609" y="436"/>
                    </a:lnTo>
                    <a:lnTo>
                      <a:pt x="596" y="450"/>
                    </a:lnTo>
                    <a:lnTo>
                      <a:pt x="581" y="463"/>
                    </a:lnTo>
                    <a:lnTo>
                      <a:pt x="563" y="474"/>
                    </a:lnTo>
                    <a:lnTo>
                      <a:pt x="543" y="484"/>
                    </a:lnTo>
                    <a:lnTo>
                      <a:pt x="520" y="492"/>
                    </a:lnTo>
                    <a:lnTo>
                      <a:pt x="498" y="496"/>
                    </a:lnTo>
                    <a:lnTo>
                      <a:pt x="473" y="501"/>
                    </a:lnTo>
                    <a:lnTo>
                      <a:pt x="449" y="501"/>
                    </a:lnTo>
                    <a:lnTo>
                      <a:pt x="424" y="501"/>
                    </a:lnTo>
                    <a:lnTo>
                      <a:pt x="399" y="496"/>
                    </a:lnTo>
                    <a:lnTo>
                      <a:pt x="373" y="490"/>
                    </a:lnTo>
                    <a:lnTo>
                      <a:pt x="350" y="481"/>
                    </a:lnTo>
                    <a:lnTo>
                      <a:pt x="350" y="481"/>
                    </a:lnTo>
                    <a:lnTo>
                      <a:pt x="339" y="488"/>
                    </a:lnTo>
                    <a:lnTo>
                      <a:pt x="324" y="495"/>
                    </a:lnTo>
                    <a:lnTo>
                      <a:pt x="308" y="501"/>
                    </a:lnTo>
                    <a:lnTo>
                      <a:pt x="290" y="506"/>
                    </a:lnTo>
                    <a:lnTo>
                      <a:pt x="267" y="509"/>
                    </a:lnTo>
                    <a:lnTo>
                      <a:pt x="245" y="512"/>
                    </a:lnTo>
                    <a:lnTo>
                      <a:pt x="223" y="512"/>
                    </a:lnTo>
                    <a:lnTo>
                      <a:pt x="199" y="509"/>
                    </a:lnTo>
                    <a:lnTo>
                      <a:pt x="176" y="504"/>
                    </a:lnTo>
                    <a:lnTo>
                      <a:pt x="153" y="498"/>
                    </a:lnTo>
                    <a:lnTo>
                      <a:pt x="133" y="487"/>
                    </a:lnTo>
                    <a:lnTo>
                      <a:pt x="123" y="481"/>
                    </a:lnTo>
                    <a:lnTo>
                      <a:pt x="114" y="474"/>
                    </a:lnTo>
                    <a:lnTo>
                      <a:pt x="106" y="465"/>
                    </a:lnTo>
                    <a:lnTo>
                      <a:pt x="98" y="457"/>
                    </a:lnTo>
                    <a:lnTo>
                      <a:pt x="90" y="446"/>
                    </a:lnTo>
                    <a:lnTo>
                      <a:pt x="84" y="436"/>
                    </a:lnTo>
                    <a:lnTo>
                      <a:pt x="79" y="424"/>
                    </a:lnTo>
                    <a:lnTo>
                      <a:pt x="74" y="411"/>
                    </a:lnTo>
                    <a:lnTo>
                      <a:pt x="71" y="397"/>
                    </a:lnTo>
                    <a:lnTo>
                      <a:pt x="68" y="381"/>
                    </a:lnTo>
                    <a:lnTo>
                      <a:pt x="68" y="381"/>
                    </a:lnTo>
                    <a:lnTo>
                      <a:pt x="57" y="373"/>
                    </a:lnTo>
                    <a:lnTo>
                      <a:pt x="46" y="362"/>
                    </a:lnTo>
                    <a:lnTo>
                      <a:pt x="35" y="351"/>
                    </a:lnTo>
                    <a:lnTo>
                      <a:pt x="27" y="337"/>
                    </a:lnTo>
                    <a:lnTo>
                      <a:pt x="19" y="322"/>
                    </a:lnTo>
                    <a:lnTo>
                      <a:pt x="13" y="307"/>
                    </a:lnTo>
                    <a:lnTo>
                      <a:pt x="8" y="291"/>
                    </a:lnTo>
                    <a:lnTo>
                      <a:pt x="3" y="273"/>
                    </a:lnTo>
                    <a:lnTo>
                      <a:pt x="2" y="254"/>
                    </a:lnTo>
                    <a:lnTo>
                      <a:pt x="0" y="237"/>
                    </a:lnTo>
                    <a:lnTo>
                      <a:pt x="0" y="220"/>
                    </a:lnTo>
                    <a:lnTo>
                      <a:pt x="2" y="201"/>
                    </a:lnTo>
                    <a:lnTo>
                      <a:pt x="5" y="183"/>
                    </a:lnTo>
                    <a:lnTo>
                      <a:pt x="9" y="166"/>
                    </a:lnTo>
                    <a:lnTo>
                      <a:pt x="14" y="150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30" y="121"/>
                    </a:lnTo>
                    <a:lnTo>
                      <a:pt x="38" y="110"/>
                    </a:lnTo>
                    <a:lnTo>
                      <a:pt x="47" y="99"/>
                    </a:lnTo>
                    <a:lnTo>
                      <a:pt x="59" y="90"/>
                    </a:lnTo>
                    <a:lnTo>
                      <a:pt x="70" y="80"/>
                    </a:lnTo>
                    <a:lnTo>
                      <a:pt x="82" y="72"/>
                    </a:lnTo>
                    <a:lnTo>
                      <a:pt x="95" y="66"/>
                    </a:lnTo>
                    <a:lnTo>
                      <a:pt x="109" y="61"/>
                    </a:lnTo>
                    <a:lnTo>
                      <a:pt x="122" y="57"/>
                    </a:lnTo>
                    <a:lnTo>
                      <a:pt x="136" y="52"/>
                    </a:lnTo>
                    <a:lnTo>
                      <a:pt x="150" y="50"/>
                    </a:lnTo>
                    <a:lnTo>
                      <a:pt x="165" y="49"/>
                    </a:lnTo>
                    <a:lnTo>
                      <a:pt x="179" y="49"/>
                    </a:lnTo>
                    <a:lnTo>
                      <a:pt x="193" y="50"/>
                    </a:lnTo>
                    <a:lnTo>
                      <a:pt x="207" y="53"/>
                    </a:lnTo>
                    <a:lnTo>
                      <a:pt x="221" y="57"/>
                    </a:lnTo>
                    <a:lnTo>
                      <a:pt x="221" y="57"/>
                    </a:lnTo>
                    <a:lnTo>
                      <a:pt x="228" y="49"/>
                    </a:lnTo>
                    <a:lnTo>
                      <a:pt x="236" y="39"/>
                    </a:lnTo>
                    <a:lnTo>
                      <a:pt x="245" y="31"/>
                    </a:lnTo>
                    <a:lnTo>
                      <a:pt x="256" y="23"/>
                    </a:lnTo>
                    <a:lnTo>
                      <a:pt x="269" y="15"/>
                    </a:lnTo>
                    <a:lnTo>
                      <a:pt x="282" y="9"/>
                    </a:lnTo>
                    <a:lnTo>
                      <a:pt x="296" y="4"/>
                    </a:lnTo>
                    <a:lnTo>
                      <a:pt x="312" y="1"/>
                    </a:lnTo>
                    <a:lnTo>
                      <a:pt x="327" y="0"/>
                    </a:lnTo>
                    <a:lnTo>
                      <a:pt x="345" y="0"/>
                    </a:lnTo>
                    <a:lnTo>
                      <a:pt x="362" y="1"/>
                    </a:lnTo>
                    <a:lnTo>
                      <a:pt x="380" y="4"/>
                    </a:lnTo>
                    <a:lnTo>
                      <a:pt x="397" y="11"/>
                    </a:lnTo>
                    <a:lnTo>
                      <a:pt x="416" y="19"/>
                    </a:lnTo>
                    <a:lnTo>
                      <a:pt x="433" y="30"/>
                    </a:lnTo>
                    <a:lnTo>
                      <a:pt x="451" y="44"/>
                    </a:lnTo>
                    <a:lnTo>
                      <a:pt x="451" y="44"/>
                    </a:lnTo>
                    <a:lnTo>
                      <a:pt x="468" y="39"/>
                    </a:lnTo>
                    <a:lnTo>
                      <a:pt x="487" y="36"/>
                    </a:lnTo>
                    <a:lnTo>
                      <a:pt x="506" y="36"/>
                    </a:lnTo>
                    <a:lnTo>
                      <a:pt x="525" y="38"/>
                    </a:lnTo>
                    <a:lnTo>
                      <a:pt x="544" y="42"/>
                    </a:lnTo>
                    <a:lnTo>
                      <a:pt x="562" y="49"/>
                    </a:lnTo>
                    <a:lnTo>
                      <a:pt x="577" y="58"/>
                    </a:lnTo>
                    <a:lnTo>
                      <a:pt x="592" y="68"/>
                    </a:lnTo>
                    <a:lnTo>
                      <a:pt x="592" y="68"/>
                    </a:lnTo>
                    <a:lnTo>
                      <a:pt x="603" y="82"/>
                    </a:lnTo>
                    <a:lnTo>
                      <a:pt x="612" y="98"/>
                    </a:lnTo>
                    <a:lnTo>
                      <a:pt x="619" y="113"/>
                    </a:lnTo>
                    <a:lnTo>
                      <a:pt x="622" y="131"/>
                    </a:lnTo>
                    <a:lnTo>
                      <a:pt x="622" y="148"/>
                    </a:lnTo>
                    <a:lnTo>
                      <a:pt x="619" y="167"/>
                    </a:lnTo>
                    <a:lnTo>
                      <a:pt x="615" y="185"/>
                    </a:lnTo>
                    <a:lnTo>
                      <a:pt x="607" y="201"/>
                    </a:lnTo>
                    <a:lnTo>
                      <a:pt x="607" y="201"/>
                    </a:lnTo>
                    <a:close/>
                  </a:path>
                </a:pathLst>
              </a:custGeom>
              <a:solidFill>
                <a:srgbClr val="E85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9" name="Freeform 61"/>
              <p:cNvSpPr>
                <a:spLocks/>
              </p:cNvSpPr>
              <p:nvPr/>
            </p:nvSpPr>
            <p:spPr bwMode="auto">
              <a:xfrm>
                <a:off x="3874" y="2878"/>
                <a:ext cx="60" cy="52"/>
              </a:xfrm>
              <a:custGeom>
                <a:avLst/>
                <a:gdLst>
                  <a:gd name="T0" fmla="*/ 30 w 120"/>
                  <a:gd name="T1" fmla="*/ 90 h 104"/>
                  <a:gd name="T2" fmla="*/ 30 w 120"/>
                  <a:gd name="T3" fmla="*/ 90 h 104"/>
                  <a:gd name="T4" fmla="*/ 19 w 120"/>
                  <a:gd name="T5" fmla="*/ 83 h 104"/>
                  <a:gd name="T6" fmla="*/ 9 w 120"/>
                  <a:gd name="T7" fmla="*/ 74 h 104"/>
                  <a:gd name="T8" fmla="*/ 3 w 120"/>
                  <a:gd name="T9" fmla="*/ 64 h 104"/>
                  <a:gd name="T10" fmla="*/ 0 w 120"/>
                  <a:gd name="T11" fmla="*/ 53 h 104"/>
                  <a:gd name="T12" fmla="*/ 0 w 120"/>
                  <a:gd name="T13" fmla="*/ 49 h 104"/>
                  <a:gd name="T14" fmla="*/ 0 w 120"/>
                  <a:gd name="T15" fmla="*/ 42 h 104"/>
                  <a:gd name="T16" fmla="*/ 1 w 120"/>
                  <a:gd name="T17" fmla="*/ 38 h 104"/>
                  <a:gd name="T18" fmla="*/ 4 w 120"/>
                  <a:gd name="T19" fmla="*/ 31 h 104"/>
                  <a:gd name="T20" fmla="*/ 9 w 120"/>
                  <a:gd name="T21" fmla="*/ 26 h 104"/>
                  <a:gd name="T22" fmla="*/ 15 w 120"/>
                  <a:gd name="T23" fmla="*/ 20 h 104"/>
                  <a:gd name="T24" fmla="*/ 23 w 120"/>
                  <a:gd name="T25" fmla="*/ 15 h 104"/>
                  <a:gd name="T26" fmla="*/ 33 w 120"/>
                  <a:gd name="T27" fmla="*/ 11 h 104"/>
                  <a:gd name="T28" fmla="*/ 33 w 120"/>
                  <a:gd name="T29" fmla="*/ 11 h 104"/>
                  <a:gd name="T30" fmla="*/ 44 w 120"/>
                  <a:gd name="T31" fmla="*/ 6 h 104"/>
                  <a:gd name="T32" fmla="*/ 53 w 120"/>
                  <a:gd name="T33" fmla="*/ 3 h 104"/>
                  <a:gd name="T34" fmla="*/ 63 w 120"/>
                  <a:gd name="T35" fmla="*/ 0 h 104"/>
                  <a:gd name="T36" fmla="*/ 72 w 120"/>
                  <a:gd name="T37" fmla="*/ 0 h 104"/>
                  <a:gd name="T38" fmla="*/ 80 w 120"/>
                  <a:gd name="T39" fmla="*/ 0 h 104"/>
                  <a:gd name="T40" fmla="*/ 87 w 120"/>
                  <a:gd name="T41" fmla="*/ 1 h 104"/>
                  <a:gd name="T42" fmla="*/ 93 w 120"/>
                  <a:gd name="T43" fmla="*/ 4 h 104"/>
                  <a:gd name="T44" fmla="*/ 99 w 120"/>
                  <a:gd name="T45" fmla="*/ 7 h 104"/>
                  <a:gd name="T46" fmla="*/ 104 w 120"/>
                  <a:gd name="T47" fmla="*/ 12 h 104"/>
                  <a:gd name="T48" fmla="*/ 109 w 120"/>
                  <a:gd name="T49" fmla="*/ 17 h 104"/>
                  <a:gd name="T50" fmla="*/ 115 w 120"/>
                  <a:gd name="T51" fmla="*/ 28 h 104"/>
                  <a:gd name="T52" fmla="*/ 120 w 120"/>
                  <a:gd name="T53" fmla="*/ 41 h 104"/>
                  <a:gd name="T54" fmla="*/ 120 w 120"/>
                  <a:gd name="T55" fmla="*/ 53 h 104"/>
                  <a:gd name="T56" fmla="*/ 118 w 120"/>
                  <a:gd name="T57" fmla="*/ 66 h 104"/>
                  <a:gd name="T58" fmla="*/ 114 w 120"/>
                  <a:gd name="T59" fmla="*/ 79 h 104"/>
                  <a:gd name="T60" fmla="*/ 107 w 120"/>
                  <a:gd name="T61" fmla="*/ 90 h 104"/>
                  <a:gd name="T62" fmla="*/ 102 w 120"/>
                  <a:gd name="T63" fmla="*/ 94 h 104"/>
                  <a:gd name="T64" fmla="*/ 98 w 120"/>
                  <a:gd name="T65" fmla="*/ 98 h 104"/>
                  <a:gd name="T66" fmla="*/ 91 w 120"/>
                  <a:gd name="T67" fmla="*/ 101 h 104"/>
                  <a:gd name="T68" fmla="*/ 85 w 120"/>
                  <a:gd name="T69" fmla="*/ 102 h 104"/>
                  <a:gd name="T70" fmla="*/ 77 w 120"/>
                  <a:gd name="T71" fmla="*/ 104 h 104"/>
                  <a:gd name="T72" fmla="*/ 69 w 120"/>
                  <a:gd name="T73" fmla="*/ 104 h 104"/>
                  <a:gd name="T74" fmla="*/ 60 w 120"/>
                  <a:gd name="T75" fmla="*/ 102 h 104"/>
                  <a:gd name="T76" fmla="*/ 50 w 120"/>
                  <a:gd name="T77" fmla="*/ 99 h 104"/>
                  <a:gd name="T78" fmla="*/ 41 w 120"/>
                  <a:gd name="T79" fmla="*/ 96 h 104"/>
                  <a:gd name="T80" fmla="*/ 30 w 120"/>
                  <a:gd name="T81" fmla="*/ 90 h 104"/>
                  <a:gd name="T82" fmla="*/ 30 w 120"/>
                  <a:gd name="T83" fmla="*/ 9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104">
                    <a:moveTo>
                      <a:pt x="30" y="90"/>
                    </a:moveTo>
                    <a:lnTo>
                      <a:pt x="30" y="90"/>
                    </a:lnTo>
                    <a:lnTo>
                      <a:pt x="19" y="83"/>
                    </a:lnTo>
                    <a:lnTo>
                      <a:pt x="9" y="74"/>
                    </a:lnTo>
                    <a:lnTo>
                      <a:pt x="3" y="64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1" y="38"/>
                    </a:lnTo>
                    <a:lnTo>
                      <a:pt x="4" y="31"/>
                    </a:lnTo>
                    <a:lnTo>
                      <a:pt x="9" y="26"/>
                    </a:lnTo>
                    <a:lnTo>
                      <a:pt x="15" y="20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44" y="6"/>
                    </a:lnTo>
                    <a:lnTo>
                      <a:pt x="53" y="3"/>
                    </a:lnTo>
                    <a:lnTo>
                      <a:pt x="63" y="0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7" y="1"/>
                    </a:lnTo>
                    <a:lnTo>
                      <a:pt x="93" y="4"/>
                    </a:lnTo>
                    <a:lnTo>
                      <a:pt x="99" y="7"/>
                    </a:lnTo>
                    <a:lnTo>
                      <a:pt x="104" y="12"/>
                    </a:lnTo>
                    <a:lnTo>
                      <a:pt x="109" y="17"/>
                    </a:lnTo>
                    <a:lnTo>
                      <a:pt x="115" y="28"/>
                    </a:lnTo>
                    <a:lnTo>
                      <a:pt x="120" y="41"/>
                    </a:lnTo>
                    <a:lnTo>
                      <a:pt x="120" y="53"/>
                    </a:lnTo>
                    <a:lnTo>
                      <a:pt x="118" y="66"/>
                    </a:lnTo>
                    <a:lnTo>
                      <a:pt x="114" y="79"/>
                    </a:lnTo>
                    <a:lnTo>
                      <a:pt x="107" y="90"/>
                    </a:lnTo>
                    <a:lnTo>
                      <a:pt x="102" y="94"/>
                    </a:lnTo>
                    <a:lnTo>
                      <a:pt x="98" y="98"/>
                    </a:lnTo>
                    <a:lnTo>
                      <a:pt x="91" y="101"/>
                    </a:lnTo>
                    <a:lnTo>
                      <a:pt x="85" y="102"/>
                    </a:lnTo>
                    <a:lnTo>
                      <a:pt x="77" y="104"/>
                    </a:lnTo>
                    <a:lnTo>
                      <a:pt x="69" y="104"/>
                    </a:lnTo>
                    <a:lnTo>
                      <a:pt x="60" y="102"/>
                    </a:lnTo>
                    <a:lnTo>
                      <a:pt x="50" y="99"/>
                    </a:lnTo>
                    <a:lnTo>
                      <a:pt x="41" y="96"/>
                    </a:lnTo>
                    <a:lnTo>
                      <a:pt x="30" y="90"/>
                    </a:lnTo>
                    <a:lnTo>
                      <a:pt x="30" y="90"/>
                    </a:lnTo>
                    <a:close/>
                  </a:path>
                </a:pathLst>
              </a:custGeom>
              <a:solidFill>
                <a:srgbClr val="E85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0" name="Freeform 62"/>
              <p:cNvSpPr>
                <a:spLocks/>
              </p:cNvSpPr>
              <p:nvPr/>
            </p:nvSpPr>
            <p:spPr bwMode="auto">
              <a:xfrm>
                <a:off x="3876" y="2938"/>
                <a:ext cx="29" cy="27"/>
              </a:xfrm>
              <a:custGeom>
                <a:avLst/>
                <a:gdLst>
                  <a:gd name="T0" fmla="*/ 10 w 59"/>
                  <a:gd name="T1" fmla="*/ 45 h 56"/>
                  <a:gd name="T2" fmla="*/ 10 w 59"/>
                  <a:gd name="T3" fmla="*/ 45 h 56"/>
                  <a:gd name="T4" fmla="*/ 5 w 59"/>
                  <a:gd name="T5" fmla="*/ 40 h 56"/>
                  <a:gd name="T6" fmla="*/ 2 w 59"/>
                  <a:gd name="T7" fmla="*/ 33 h 56"/>
                  <a:gd name="T8" fmla="*/ 0 w 59"/>
                  <a:gd name="T9" fmla="*/ 29 h 56"/>
                  <a:gd name="T10" fmla="*/ 0 w 59"/>
                  <a:gd name="T11" fmla="*/ 22 h 56"/>
                  <a:gd name="T12" fmla="*/ 2 w 59"/>
                  <a:gd name="T13" fmla="*/ 16 h 56"/>
                  <a:gd name="T14" fmla="*/ 7 w 59"/>
                  <a:gd name="T15" fmla="*/ 11 h 56"/>
                  <a:gd name="T16" fmla="*/ 15 w 59"/>
                  <a:gd name="T17" fmla="*/ 7 h 56"/>
                  <a:gd name="T18" fmla="*/ 24 w 59"/>
                  <a:gd name="T19" fmla="*/ 2 h 56"/>
                  <a:gd name="T20" fmla="*/ 24 w 59"/>
                  <a:gd name="T21" fmla="*/ 2 h 56"/>
                  <a:gd name="T22" fmla="*/ 35 w 59"/>
                  <a:gd name="T23" fmla="*/ 0 h 56"/>
                  <a:gd name="T24" fmla="*/ 43 w 59"/>
                  <a:gd name="T25" fmla="*/ 0 h 56"/>
                  <a:gd name="T26" fmla="*/ 49 w 59"/>
                  <a:gd name="T27" fmla="*/ 3 h 56"/>
                  <a:gd name="T28" fmla="*/ 54 w 59"/>
                  <a:gd name="T29" fmla="*/ 7 h 56"/>
                  <a:gd name="T30" fmla="*/ 57 w 59"/>
                  <a:gd name="T31" fmla="*/ 13 h 56"/>
                  <a:gd name="T32" fmla="*/ 59 w 59"/>
                  <a:gd name="T33" fmla="*/ 19 h 56"/>
                  <a:gd name="T34" fmla="*/ 59 w 59"/>
                  <a:gd name="T35" fmla="*/ 27 h 56"/>
                  <a:gd name="T36" fmla="*/ 59 w 59"/>
                  <a:gd name="T37" fmla="*/ 33 h 56"/>
                  <a:gd name="T38" fmla="*/ 56 w 59"/>
                  <a:gd name="T39" fmla="*/ 41 h 56"/>
                  <a:gd name="T40" fmla="*/ 53 w 59"/>
                  <a:gd name="T41" fmla="*/ 46 h 56"/>
                  <a:gd name="T42" fmla="*/ 46 w 59"/>
                  <a:gd name="T43" fmla="*/ 51 h 56"/>
                  <a:gd name="T44" fmla="*/ 41 w 59"/>
                  <a:gd name="T45" fmla="*/ 56 h 56"/>
                  <a:gd name="T46" fmla="*/ 34 w 59"/>
                  <a:gd name="T47" fmla="*/ 56 h 56"/>
                  <a:gd name="T48" fmla="*/ 27 w 59"/>
                  <a:gd name="T49" fmla="*/ 56 h 56"/>
                  <a:gd name="T50" fmla="*/ 18 w 59"/>
                  <a:gd name="T51" fmla="*/ 51 h 56"/>
                  <a:gd name="T52" fmla="*/ 10 w 59"/>
                  <a:gd name="T53" fmla="*/ 45 h 56"/>
                  <a:gd name="T54" fmla="*/ 10 w 59"/>
                  <a:gd name="T55" fmla="*/ 4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9" h="56">
                    <a:moveTo>
                      <a:pt x="10" y="45"/>
                    </a:moveTo>
                    <a:lnTo>
                      <a:pt x="10" y="45"/>
                    </a:lnTo>
                    <a:lnTo>
                      <a:pt x="5" y="40"/>
                    </a:lnTo>
                    <a:lnTo>
                      <a:pt x="2" y="33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7" y="11"/>
                    </a:lnTo>
                    <a:lnTo>
                      <a:pt x="15" y="7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9" y="3"/>
                    </a:lnTo>
                    <a:lnTo>
                      <a:pt x="54" y="7"/>
                    </a:lnTo>
                    <a:lnTo>
                      <a:pt x="57" y="13"/>
                    </a:lnTo>
                    <a:lnTo>
                      <a:pt x="59" y="19"/>
                    </a:lnTo>
                    <a:lnTo>
                      <a:pt x="59" y="27"/>
                    </a:lnTo>
                    <a:lnTo>
                      <a:pt x="59" y="33"/>
                    </a:lnTo>
                    <a:lnTo>
                      <a:pt x="56" y="41"/>
                    </a:lnTo>
                    <a:lnTo>
                      <a:pt x="53" y="46"/>
                    </a:lnTo>
                    <a:lnTo>
                      <a:pt x="46" y="51"/>
                    </a:lnTo>
                    <a:lnTo>
                      <a:pt x="41" y="56"/>
                    </a:lnTo>
                    <a:lnTo>
                      <a:pt x="34" y="56"/>
                    </a:lnTo>
                    <a:lnTo>
                      <a:pt x="27" y="56"/>
                    </a:lnTo>
                    <a:lnTo>
                      <a:pt x="18" y="51"/>
                    </a:lnTo>
                    <a:lnTo>
                      <a:pt x="10" y="45"/>
                    </a:ln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E85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1" name="Freeform 63"/>
              <p:cNvSpPr>
                <a:spLocks noEditPoints="1"/>
              </p:cNvSpPr>
              <p:nvPr/>
            </p:nvSpPr>
            <p:spPr bwMode="auto">
              <a:xfrm>
                <a:off x="3773" y="2699"/>
                <a:ext cx="72" cy="143"/>
              </a:xfrm>
              <a:custGeom>
                <a:avLst/>
                <a:gdLst>
                  <a:gd name="T0" fmla="*/ 50 w 142"/>
                  <a:gd name="T1" fmla="*/ 246 h 287"/>
                  <a:gd name="T2" fmla="*/ 61 w 142"/>
                  <a:gd name="T3" fmla="*/ 266 h 287"/>
                  <a:gd name="T4" fmla="*/ 53 w 142"/>
                  <a:gd name="T5" fmla="*/ 282 h 287"/>
                  <a:gd name="T6" fmla="*/ 38 w 142"/>
                  <a:gd name="T7" fmla="*/ 287 h 287"/>
                  <a:gd name="T8" fmla="*/ 19 w 142"/>
                  <a:gd name="T9" fmla="*/ 271 h 287"/>
                  <a:gd name="T10" fmla="*/ 20 w 142"/>
                  <a:gd name="T11" fmla="*/ 254 h 287"/>
                  <a:gd name="T12" fmla="*/ 42 w 142"/>
                  <a:gd name="T13" fmla="*/ 242 h 287"/>
                  <a:gd name="T14" fmla="*/ 84 w 142"/>
                  <a:gd name="T15" fmla="*/ 179 h 287"/>
                  <a:gd name="T16" fmla="*/ 115 w 142"/>
                  <a:gd name="T17" fmla="*/ 141 h 287"/>
                  <a:gd name="T18" fmla="*/ 133 w 142"/>
                  <a:gd name="T19" fmla="*/ 110 h 287"/>
                  <a:gd name="T20" fmla="*/ 142 w 142"/>
                  <a:gd name="T21" fmla="*/ 72 h 287"/>
                  <a:gd name="T22" fmla="*/ 141 w 142"/>
                  <a:gd name="T23" fmla="*/ 53 h 287"/>
                  <a:gd name="T24" fmla="*/ 139 w 142"/>
                  <a:gd name="T25" fmla="*/ 48 h 287"/>
                  <a:gd name="T26" fmla="*/ 137 w 142"/>
                  <a:gd name="T27" fmla="*/ 46 h 287"/>
                  <a:gd name="T28" fmla="*/ 126 w 142"/>
                  <a:gd name="T29" fmla="*/ 27 h 287"/>
                  <a:gd name="T30" fmla="*/ 106 w 142"/>
                  <a:gd name="T31" fmla="*/ 10 h 287"/>
                  <a:gd name="T32" fmla="*/ 68 w 142"/>
                  <a:gd name="T33" fmla="*/ 0 h 287"/>
                  <a:gd name="T34" fmla="*/ 41 w 142"/>
                  <a:gd name="T35" fmla="*/ 5 h 287"/>
                  <a:gd name="T36" fmla="*/ 17 w 142"/>
                  <a:gd name="T37" fmla="*/ 18 h 287"/>
                  <a:gd name="T38" fmla="*/ 4 w 142"/>
                  <a:gd name="T39" fmla="*/ 38 h 287"/>
                  <a:gd name="T40" fmla="*/ 0 w 142"/>
                  <a:gd name="T41" fmla="*/ 57 h 287"/>
                  <a:gd name="T42" fmla="*/ 6 w 142"/>
                  <a:gd name="T43" fmla="*/ 89 h 287"/>
                  <a:gd name="T44" fmla="*/ 12 w 142"/>
                  <a:gd name="T45" fmla="*/ 100 h 287"/>
                  <a:gd name="T46" fmla="*/ 22 w 142"/>
                  <a:gd name="T47" fmla="*/ 103 h 287"/>
                  <a:gd name="T48" fmla="*/ 28 w 142"/>
                  <a:gd name="T49" fmla="*/ 95 h 287"/>
                  <a:gd name="T50" fmla="*/ 30 w 142"/>
                  <a:gd name="T51" fmla="*/ 73 h 287"/>
                  <a:gd name="T52" fmla="*/ 35 w 142"/>
                  <a:gd name="T53" fmla="*/ 53 h 287"/>
                  <a:gd name="T54" fmla="*/ 38 w 142"/>
                  <a:gd name="T55" fmla="*/ 49 h 287"/>
                  <a:gd name="T56" fmla="*/ 47 w 142"/>
                  <a:gd name="T57" fmla="*/ 42 h 287"/>
                  <a:gd name="T58" fmla="*/ 58 w 142"/>
                  <a:gd name="T59" fmla="*/ 38 h 287"/>
                  <a:gd name="T60" fmla="*/ 80 w 142"/>
                  <a:gd name="T61" fmla="*/ 40 h 287"/>
                  <a:gd name="T62" fmla="*/ 91 w 142"/>
                  <a:gd name="T63" fmla="*/ 46 h 287"/>
                  <a:gd name="T64" fmla="*/ 101 w 142"/>
                  <a:gd name="T65" fmla="*/ 59 h 287"/>
                  <a:gd name="T66" fmla="*/ 101 w 142"/>
                  <a:gd name="T67" fmla="*/ 61 h 287"/>
                  <a:gd name="T68" fmla="*/ 101 w 142"/>
                  <a:gd name="T69" fmla="*/ 62 h 287"/>
                  <a:gd name="T70" fmla="*/ 101 w 142"/>
                  <a:gd name="T71" fmla="*/ 83 h 287"/>
                  <a:gd name="T72" fmla="*/ 91 w 142"/>
                  <a:gd name="T73" fmla="*/ 110 h 287"/>
                  <a:gd name="T74" fmla="*/ 69 w 142"/>
                  <a:gd name="T75" fmla="*/ 143 h 287"/>
                  <a:gd name="T76" fmla="*/ 58 w 142"/>
                  <a:gd name="T77" fmla="*/ 155 h 287"/>
                  <a:gd name="T78" fmla="*/ 39 w 142"/>
                  <a:gd name="T79" fmla="*/ 181 h 287"/>
                  <a:gd name="T80" fmla="*/ 33 w 142"/>
                  <a:gd name="T81" fmla="*/ 198 h 287"/>
                  <a:gd name="T82" fmla="*/ 36 w 142"/>
                  <a:gd name="T83" fmla="*/ 211 h 287"/>
                  <a:gd name="T84" fmla="*/ 44 w 142"/>
                  <a:gd name="T85" fmla="*/ 214 h 287"/>
                  <a:gd name="T86" fmla="*/ 61 w 142"/>
                  <a:gd name="T87" fmla="*/ 197 h 287"/>
                  <a:gd name="T88" fmla="*/ 80 w 142"/>
                  <a:gd name="T89" fmla="*/ 181 h 287"/>
                  <a:gd name="T90" fmla="*/ 84 w 142"/>
                  <a:gd name="T91" fmla="*/ 17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2" h="287">
                    <a:moveTo>
                      <a:pt x="42" y="242"/>
                    </a:moveTo>
                    <a:lnTo>
                      <a:pt x="42" y="242"/>
                    </a:lnTo>
                    <a:lnTo>
                      <a:pt x="50" y="246"/>
                    </a:lnTo>
                    <a:lnTo>
                      <a:pt x="57" y="250"/>
                    </a:lnTo>
                    <a:lnTo>
                      <a:pt x="60" y="258"/>
                    </a:lnTo>
                    <a:lnTo>
                      <a:pt x="61" y="266"/>
                    </a:lnTo>
                    <a:lnTo>
                      <a:pt x="61" y="266"/>
                    </a:lnTo>
                    <a:lnTo>
                      <a:pt x="58" y="276"/>
                    </a:lnTo>
                    <a:lnTo>
                      <a:pt x="53" y="282"/>
                    </a:lnTo>
                    <a:lnTo>
                      <a:pt x="46" y="285"/>
                    </a:lnTo>
                    <a:lnTo>
                      <a:pt x="38" y="287"/>
                    </a:lnTo>
                    <a:lnTo>
                      <a:pt x="38" y="287"/>
                    </a:lnTo>
                    <a:lnTo>
                      <a:pt x="30" y="284"/>
                    </a:lnTo>
                    <a:lnTo>
                      <a:pt x="23" y="279"/>
                    </a:lnTo>
                    <a:lnTo>
                      <a:pt x="19" y="271"/>
                    </a:lnTo>
                    <a:lnTo>
                      <a:pt x="19" y="263"/>
                    </a:lnTo>
                    <a:lnTo>
                      <a:pt x="19" y="263"/>
                    </a:lnTo>
                    <a:lnTo>
                      <a:pt x="20" y="254"/>
                    </a:lnTo>
                    <a:lnTo>
                      <a:pt x="27" y="247"/>
                    </a:lnTo>
                    <a:lnTo>
                      <a:pt x="33" y="244"/>
                    </a:lnTo>
                    <a:lnTo>
                      <a:pt x="42" y="242"/>
                    </a:lnTo>
                    <a:lnTo>
                      <a:pt x="42" y="242"/>
                    </a:lnTo>
                    <a:close/>
                    <a:moveTo>
                      <a:pt x="84" y="179"/>
                    </a:moveTo>
                    <a:lnTo>
                      <a:pt x="84" y="179"/>
                    </a:lnTo>
                    <a:lnTo>
                      <a:pt x="95" y="167"/>
                    </a:lnTo>
                    <a:lnTo>
                      <a:pt x="106" y="154"/>
                    </a:lnTo>
                    <a:lnTo>
                      <a:pt x="115" y="141"/>
                    </a:lnTo>
                    <a:lnTo>
                      <a:pt x="125" y="127"/>
                    </a:lnTo>
                    <a:lnTo>
                      <a:pt x="125" y="127"/>
                    </a:lnTo>
                    <a:lnTo>
                      <a:pt x="133" y="110"/>
                    </a:lnTo>
                    <a:lnTo>
                      <a:pt x="139" y="91"/>
                    </a:lnTo>
                    <a:lnTo>
                      <a:pt x="139" y="91"/>
                    </a:lnTo>
                    <a:lnTo>
                      <a:pt x="142" y="72"/>
                    </a:lnTo>
                    <a:lnTo>
                      <a:pt x="142" y="62"/>
                    </a:lnTo>
                    <a:lnTo>
                      <a:pt x="141" y="53"/>
                    </a:lnTo>
                    <a:lnTo>
                      <a:pt x="141" y="53"/>
                    </a:lnTo>
                    <a:lnTo>
                      <a:pt x="139" y="49"/>
                    </a:lnTo>
                    <a:lnTo>
                      <a:pt x="139" y="49"/>
                    </a:lnTo>
                    <a:lnTo>
                      <a:pt x="139" y="48"/>
                    </a:lnTo>
                    <a:lnTo>
                      <a:pt x="139" y="48"/>
                    </a:lnTo>
                    <a:lnTo>
                      <a:pt x="137" y="46"/>
                    </a:lnTo>
                    <a:lnTo>
                      <a:pt x="137" y="46"/>
                    </a:lnTo>
                    <a:lnTo>
                      <a:pt x="133" y="3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17" y="16"/>
                    </a:lnTo>
                    <a:lnTo>
                      <a:pt x="106" y="10"/>
                    </a:lnTo>
                    <a:lnTo>
                      <a:pt x="106" y="10"/>
                    </a:lnTo>
                    <a:lnTo>
                      <a:pt x="93" y="4"/>
                    </a:lnTo>
                    <a:lnTo>
                      <a:pt x="80" y="0"/>
                    </a:lnTo>
                    <a:lnTo>
                      <a:pt x="68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41" y="5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17" y="18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1" y="48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73"/>
                    </a:lnTo>
                    <a:lnTo>
                      <a:pt x="6" y="89"/>
                    </a:lnTo>
                    <a:lnTo>
                      <a:pt x="6" y="89"/>
                    </a:lnTo>
                    <a:lnTo>
                      <a:pt x="9" y="95"/>
                    </a:lnTo>
                    <a:lnTo>
                      <a:pt x="12" y="100"/>
                    </a:lnTo>
                    <a:lnTo>
                      <a:pt x="17" y="103"/>
                    </a:lnTo>
                    <a:lnTo>
                      <a:pt x="20" y="103"/>
                    </a:lnTo>
                    <a:lnTo>
                      <a:pt x="22" y="103"/>
                    </a:lnTo>
                    <a:lnTo>
                      <a:pt x="22" y="103"/>
                    </a:lnTo>
                    <a:lnTo>
                      <a:pt x="27" y="100"/>
                    </a:lnTo>
                    <a:lnTo>
                      <a:pt x="28" y="95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30" y="73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5" y="53"/>
                    </a:lnTo>
                    <a:lnTo>
                      <a:pt x="35" y="53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41" y="45"/>
                    </a:lnTo>
                    <a:lnTo>
                      <a:pt x="47" y="42"/>
                    </a:lnTo>
                    <a:lnTo>
                      <a:pt x="47" y="42"/>
                    </a:lnTo>
                    <a:lnTo>
                      <a:pt x="52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66" y="37"/>
                    </a:lnTo>
                    <a:lnTo>
                      <a:pt x="72" y="38"/>
                    </a:lnTo>
                    <a:lnTo>
                      <a:pt x="80" y="40"/>
                    </a:lnTo>
                    <a:lnTo>
                      <a:pt x="87" y="43"/>
                    </a:lnTo>
                    <a:lnTo>
                      <a:pt x="87" y="43"/>
                    </a:lnTo>
                    <a:lnTo>
                      <a:pt x="91" y="46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101" y="59"/>
                    </a:lnTo>
                    <a:lnTo>
                      <a:pt x="101" y="59"/>
                    </a:lnTo>
                    <a:lnTo>
                      <a:pt x="101" y="61"/>
                    </a:lnTo>
                    <a:lnTo>
                      <a:pt x="101" y="61"/>
                    </a:lnTo>
                    <a:lnTo>
                      <a:pt x="101" y="61"/>
                    </a:lnTo>
                    <a:lnTo>
                      <a:pt x="101" y="61"/>
                    </a:lnTo>
                    <a:lnTo>
                      <a:pt x="101" y="62"/>
                    </a:lnTo>
                    <a:lnTo>
                      <a:pt x="101" y="62"/>
                    </a:lnTo>
                    <a:lnTo>
                      <a:pt x="103" y="73"/>
                    </a:lnTo>
                    <a:lnTo>
                      <a:pt x="101" y="83"/>
                    </a:lnTo>
                    <a:lnTo>
                      <a:pt x="101" y="83"/>
                    </a:lnTo>
                    <a:lnTo>
                      <a:pt x="96" y="97"/>
                    </a:lnTo>
                    <a:lnTo>
                      <a:pt x="91" y="110"/>
                    </a:lnTo>
                    <a:lnTo>
                      <a:pt x="91" y="110"/>
                    </a:lnTo>
                    <a:lnTo>
                      <a:pt x="77" y="133"/>
                    </a:lnTo>
                    <a:lnTo>
                      <a:pt x="69" y="143"/>
                    </a:lnTo>
                    <a:lnTo>
                      <a:pt x="60" y="154"/>
                    </a:lnTo>
                    <a:lnTo>
                      <a:pt x="60" y="154"/>
                    </a:lnTo>
                    <a:lnTo>
                      <a:pt x="58" y="155"/>
                    </a:lnTo>
                    <a:lnTo>
                      <a:pt x="58" y="155"/>
                    </a:lnTo>
                    <a:lnTo>
                      <a:pt x="47" y="168"/>
                    </a:lnTo>
                    <a:lnTo>
                      <a:pt x="39" y="181"/>
                    </a:lnTo>
                    <a:lnTo>
                      <a:pt x="39" y="181"/>
                    </a:lnTo>
                    <a:lnTo>
                      <a:pt x="36" y="189"/>
                    </a:lnTo>
                    <a:lnTo>
                      <a:pt x="33" y="198"/>
                    </a:lnTo>
                    <a:lnTo>
                      <a:pt x="33" y="205"/>
                    </a:lnTo>
                    <a:lnTo>
                      <a:pt x="35" y="208"/>
                    </a:lnTo>
                    <a:lnTo>
                      <a:pt x="36" y="211"/>
                    </a:lnTo>
                    <a:lnTo>
                      <a:pt x="41" y="214"/>
                    </a:lnTo>
                    <a:lnTo>
                      <a:pt x="41" y="214"/>
                    </a:lnTo>
                    <a:lnTo>
                      <a:pt x="44" y="214"/>
                    </a:lnTo>
                    <a:lnTo>
                      <a:pt x="46" y="212"/>
                    </a:lnTo>
                    <a:lnTo>
                      <a:pt x="52" y="208"/>
                    </a:lnTo>
                    <a:lnTo>
                      <a:pt x="61" y="197"/>
                    </a:lnTo>
                    <a:lnTo>
                      <a:pt x="61" y="197"/>
                    </a:lnTo>
                    <a:lnTo>
                      <a:pt x="71" y="189"/>
                    </a:lnTo>
                    <a:lnTo>
                      <a:pt x="80" y="181"/>
                    </a:lnTo>
                    <a:lnTo>
                      <a:pt x="80" y="181"/>
                    </a:lnTo>
                    <a:lnTo>
                      <a:pt x="84" y="179"/>
                    </a:lnTo>
                    <a:lnTo>
                      <a:pt x="84" y="179"/>
                    </a:lnTo>
                    <a:close/>
                  </a:path>
                </a:pathLst>
              </a:custGeom>
              <a:solidFill>
                <a:srgbClr val="FFF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2" name="Freeform 64"/>
              <p:cNvSpPr>
                <a:spLocks noEditPoints="1"/>
              </p:cNvSpPr>
              <p:nvPr/>
            </p:nvSpPr>
            <p:spPr bwMode="auto">
              <a:xfrm>
                <a:off x="3670" y="2707"/>
                <a:ext cx="73" cy="142"/>
              </a:xfrm>
              <a:custGeom>
                <a:avLst/>
                <a:gdLst>
                  <a:gd name="T0" fmla="*/ 124 w 148"/>
                  <a:gd name="T1" fmla="*/ 240 h 283"/>
                  <a:gd name="T2" fmla="*/ 141 w 148"/>
                  <a:gd name="T3" fmla="*/ 255 h 283"/>
                  <a:gd name="T4" fmla="*/ 141 w 148"/>
                  <a:gd name="T5" fmla="*/ 272 h 283"/>
                  <a:gd name="T6" fmla="*/ 127 w 148"/>
                  <a:gd name="T7" fmla="*/ 281 h 283"/>
                  <a:gd name="T8" fmla="*/ 105 w 148"/>
                  <a:gd name="T9" fmla="*/ 275 h 283"/>
                  <a:gd name="T10" fmla="*/ 100 w 148"/>
                  <a:gd name="T11" fmla="*/ 259 h 283"/>
                  <a:gd name="T12" fmla="*/ 114 w 148"/>
                  <a:gd name="T13" fmla="*/ 240 h 283"/>
                  <a:gd name="T14" fmla="*/ 129 w 148"/>
                  <a:gd name="T15" fmla="*/ 166 h 283"/>
                  <a:gd name="T16" fmla="*/ 144 w 148"/>
                  <a:gd name="T17" fmla="*/ 118 h 283"/>
                  <a:gd name="T18" fmla="*/ 148 w 148"/>
                  <a:gd name="T19" fmla="*/ 82 h 283"/>
                  <a:gd name="T20" fmla="*/ 141 w 148"/>
                  <a:gd name="T21" fmla="*/ 44 h 283"/>
                  <a:gd name="T22" fmla="*/ 132 w 148"/>
                  <a:gd name="T23" fmla="*/ 27 h 283"/>
                  <a:gd name="T24" fmla="*/ 129 w 148"/>
                  <a:gd name="T25" fmla="*/ 24 h 283"/>
                  <a:gd name="T26" fmla="*/ 127 w 148"/>
                  <a:gd name="T27" fmla="*/ 22 h 283"/>
                  <a:gd name="T28" fmla="*/ 110 w 148"/>
                  <a:gd name="T29" fmla="*/ 8 h 283"/>
                  <a:gd name="T30" fmla="*/ 83 w 148"/>
                  <a:gd name="T31" fmla="*/ 0 h 283"/>
                  <a:gd name="T32" fmla="*/ 45 w 148"/>
                  <a:gd name="T33" fmla="*/ 6 h 283"/>
                  <a:gd name="T34" fmla="*/ 21 w 148"/>
                  <a:gd name="T35" fmla="*/ 20 h 283"/>
                  <a:gd name="T36" fmla="*/ 5 w 148"/>
                  <a:gd name="T37" fmla="*/ 43 h 283"/>
                  <a:gd name="T38" fmla="*/ 0 w 148"/>
                  <a:gd name="T39" fmla="*/ 66 h 283"/>
                  <a:gd name="T40" fmla="*/ 4 w 148"/>
                  <a:gd name="T41" fmla="*/ 85 h 283"/>
                  <a:gd name="T42" fmla="*/ 23 w 148"/>
                  <a:gd name="T43" fmla="*/ 114 h 283"/>
                  <a:gd name="T44" fmla="*/ 32 w 148"/>
                  <a:gd name="T45" fmla="*/ 120 h 283"/>
                  <a:gd name="T46" fmla="*/ 43 w 148"/>
                  <a:gd name="T47" fmla="*/ 118 h 283"/>
                  <a:gd name="T48" fmla="*/ 45 w 148"/>
                  <a:gd name="T49" fmla="*/ 109 h 283"/>
                  <a:gd name="T50" fmla="*/ 37 w 148"/>
                  <a:gd name="T51" fmla="*/ 88 h 283"/>
                  <a:gd name="T52" fmla="*/ 35 w 148"/>
                  <a:gd name="T53" fmla="*/ 68 h 283"/>
                  <a:gd name="T54" fmla="*/ 35 w 148"/>
                  <a:gd name="T55" fmla="*/ 63 h 283"/>
                  <a:gd name="T56" fmla="*/ 42 w 148"/>
                  <a:gd name="T57" fmla="*/ 54 h 283"/>
                  <a:gd name="T58" fmla="*/ 51 w 148"/>
                  <a:gd name="T59" fmla="*/ 44 h 283"/>
                  <a:gd name="T60" fmla="*/ 72 w 148"/>
                  <a:gd name="T61" fmla="*/ 39 h 283"/>
                  <a:gd name="T62" fmla="*/ 84 w 148"/>
                  <a:gd name="T63" fmla="*/ 41 h 283"/>
                  <a:gd name="T64" fmla="*/ 99 w 148"/>
                  <a:gd name="T65" fmla="*/ 49 h 283"/>
                  <a:gd name="T66" fmla="*/ 99 w 148"/>
                  <a:gd name="T67" fmla="*/ 49 h 283"/>
                  <a:gd name="T68" fmla="*/ 100 w 148"/>
                  <a:gd name="T69" fmla="*/ 50 h 283"/>
                  <a:gd name="T70" fmla="*/ 106 w 148"/>
                  <a:gd name="T71" fmla="*/ 69 h 283"/>
                  <a:gd name="T72" fmla="*/ 108 w 148"/>
                  <a:gd name="T73" fmla="*/ 98 h 283"/>
                  <a:gd name="T74" fmla="*/ 102 w 148"/>
                  <a:gd name="T75" fmla="*/ 137 h 283"/>
                  <a:gd name="T76" fmla="*/ 97 w 148"/>
                  <a:gd name="T77" fmla="*/ 153 h 283"/>
                  <a:gd name="T78" fmla="*/ 89 w 148"/>
                  <a:gd name="T79" fmla="*/ 185 h 283"/>
                  <a:gd name="T80" fmla="*/ 91 w 148"/>
                  <a:gd name="T81" fmla="*/ 202 h 283"/>
                  <a:gd name="T82" fmla="*/ 97 w 148"/>
                  <a:gd name="T83" fmla="*/ 213 h 283"/>
                  <a:gd name="T84" fmla="*/ 105 w 148"/>
                  <a:gd name="T85" fmla="*/ 213 h 283"/>
                  <a:gd name="T86" fmla="*/ 114 w 148"/>
                  <a:gd name="T87" fmla="*/ 190 h 283"/>
                  <a:gd name="T88" fmla="*/ 125 w 148"/>
                  <a:gd name="T89" fmla="*/ 169 h 283"/>
                  <a:gd name="T90" fmla="*/ 129 w 148"/>
                  <a:gd name="T91" fmla="*/ 16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283">
                    <a:moveTo>
                      <a:pt x="114" y="240"/>
                    </a:moveTo>
                    <a:lnTo>
                      <a:pt x="114" y="240"/>
                    </a:lnTo>
                    <a:lnTo>
                      <a:pt x="124" y="240"/>
                    </a:lnTo>
                    <a:lnTo>
                      <a:pt x="132" y="242"/>
                    </a:lnTo>
                    <a:lnTo>
                      <a:pt x="138" y="247"/>
                    </a:lnTo>
                    <a:lnTo>
                      <a:pt x="141" y="255"/>
                    </a:lnTo>
                    <a:lnTo>
                      <a:pt x="141" y="255"/>
                    </a:lnTo>
                    <a:lnTo>
                      <a:pt x="143" y="264"/>
                    </a:lnTo>
                    <a:lnTo>
                      <a:pt x="141" y="272"/>
                    </a:lnTo>
                    <a:lnTo>
                      <a:pt x="135" y="278"/>
                    </a:lnTo>
                    <a:lnTo>
                      <a:pt x="127" y="281"/>
                    </a:lnTo>
                    <a:lnTo>
                      <a:pt x="127" y="281"/>
                    </a:lnTo>
                    <a:lnTo>
                      <a:pt x="119" y="283"/>
                    </a:lnTo>
                    <a:lnTo>
                      <a:pt x="111" y="280"/>
                    </a:lnTo>
                    <a:lnTo>
                      <a:pt x="105" y="275"/>
                    </a:lnTo>
                    <a:lnTo>
                      <a:pt x="100" y="267"/>
                    </a:lnTo>
                    <a:lnTo>
                      <a:pt x="100" y="267"/>
                    </a:lnTo>
                    <a:lnTo>
                      <a:pt x="100" y="259"/>
                    </a:lnTo>
                    <a:lnTo>
                      <a:pt x="102" y="251"/>
                    </a:lnTo>
                    <a:lnTo>
                      <a:pt x="106" y="245"/>
                    </a:lnTo>
                    <a:lnTo>
                      <a:pt x="114" y="240"/>
                    </a:lnTo>
                    <a:lnTo>
                      <a:pt x="114" y="240"/>
                    </a:lnTo>
                    <a:close/>
                    <a:moveTo>
                      <a:pt x="129" y="166"/>
                    </a:moveTo>
                    <a:lnTo>
                      <a:pt x="129" y="166"/>
                    </a:lnTo>
                    <a:lnTo>
                      <a:pt x="135" y="150"/>
                    </a:lnTo>
                    <a:lnTo>
                      <a:pt x="140" y="134"/>
                    </a:lnTo>
                    <a:lnTo>
                      <a:pt x="144" y="118"/>
                    </a:lnTo>
                    <a:lnTo>
                      <a:pt x="146" y="101"/>
                    </a:lnTo>
                    <a:lnTo>
                      <a:pt x="146" y="101"/>
                    </a:lnTo>
                    <a:lnTo>
                      <a:pt x="148" y="82"/>
                    </a:lnTo>
                    <a:lnTo>
                      <a:pt x="146" y="63"/>
                    </a:lnTo>
                    <a:lnTo>
                      <a:pt x="146" y="63"/>
                    </a:lnTo>
                    <a:lnTo>
                      <a:pt x="141" y="44"/>
                    </a:lnTo>
                    <a:lnTo>
                      <a:pt x="137" y="36"/>
                    </a:lnTo>
                    <a:lnTo>
                      <a:pt x="132" y="27"/>
                    </a:lnTo>
                    <a:lnTo>
                      <a:pt x="132" y="27"/>
                    </a:lnTo>
                    <a:lnTo>
                      <a:pt x="130" y="25"/>
                    </a:lnTo>
                    <a:lnTo>
                      <a:pt x="130" y="25"/>
                    </a:lnTo>
                    <a:lnTo>
                      <a:pt x="129" y="24"/>
                    </a:lnTo>
                    <a:lnTo>
                      <a:pt x="129" y="24"/>
                    </a:lnTo>
                    <a:lnTo>
                      <a:pt x="127" y="22"/>
                    </a:lnTo>
                    <a:lnTo>
                      <a:pt x="127" y="22"/>
                    </a:lnTo>
                    <a:lnTo>
                      <a:pt x="119" y="14"/>
                    </a:lnTo>
                    <a:lnTo>
                      <a:pt x="110" y="8"/>
                    </a:lnTo>
                    <a:lnTo>
                      <a:pt x="110" y="8"/>
                    </a:lnTo>
                    <a:lnTo>
                      <a:pt x="97" y="3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68" y="0"/>
                    </a:lnTo>
                    <a:lnTo>
                      <a:pt x="56" y="3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1" y="20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5" y="43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76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12" y="99"/>
                    </a:lnTo>
                    <a:lnTo>
                      <a:pt x="23" y="114"/>
                    </a:lnTo>
                    <a:lnTo>
                      <a:pt x="23" y="114"/>
                    </a:lnTo>
                    <a:lnTo>
                      <a:pt x="27" y="117"/>
                    </a:lnTo>
                    <a:lnTo>
                      <a:pt x="32" y="120"/>
                    </a:lnTo>
                    <a:lnTo>
                      <a:pt x="38" y="122"/>
                    </a:lnTo>
                    <a:lnTo>
                      <a:pt x="40" y="120"/>
                    </a:lnTo>
                    <a:lnTo>
                      <a:pt x="43" y="118"/>
                    </a:lnTo>
                    <a:lnTo>
                      <a:pt x="43" y="118"/>
                    </a:lnTo>
                    <a:lnTo>
                      <a:pt x="45" y="115"/>
                    </a:lnTo>
                    <a:lnTo>
                      <a:pt x="45" y="109"/>
                    </a:lnTo>
                    <a:lnTo>
                      <a:pt x="42" y="99"/>
                    </a:lnTo>
                    <a:lnTo>
                      <a:pt x="42" y="99"/>
                    </a:lnTo>
                    <a:lnTo>
                      <a:pt x="37" y="88"/>
                    </a:lnTo>
                    <a:lnTo>
                      <a:pt x="35" y="77"/>
                    </a:lnTo>
                    <a:lnTo>
                      <a:pt x="35" y="77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5" y="63"/>
                    </a:lnTo>
                    <a:lnTo>
                      <a:pt x="35" y="63"/>
                    </a:lnTo>
                    <a:lnTo>
                      <a:pt x="38" y="58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6" y="49"/>
                    </a:lnTo>
                    <a:lnTo>
                      <a:pt x="51" y="44"/>
                    </a:lnTo>
                    <a:lnTo>
                      <a:pt x="51" y="44"/>
                    </a:lnTo>
                    <a:lnTo>
                      <a:pt x="57" y="41"/>
                    </a:lnTo>
                    <a:lnTo>
                      <a:pt x="65" y="39"/>
                    </a:lnTo>
                    <a:lnTo>
                      <a:pt x="72" y="39"/>
                    </a:lnTo>
                    <a:lnTo>
                      <a:pt x="80" y="39"/>
                    </a:lnTo>
                    <a:lnTo>
                      <a:pt x="80" y="39"/>
                    </a:lnTo>
                    <a:lnTo>
                      <a:pt x="84" y="41"/>
                    </a:lnTo>
                    <a:lnTo>
                      <a:pt x="91" y="43"/>
                    </a:lnTo>
                    <a:lnTo>
                      <a:pt x="91" y="43"/>
                    </a:lnTo>
                    <a:lnTo>
                      <a:pt x="99" y="49"/>
                    </a:lnTo>
                    <a:lnTo>
                      <a:pt x="99" y="49"/>
                    </a:lnTo>
                    <a:lnTo>
                      <a:pt x="99" y="49"/>
                    </a:lnTo>
                    <a:lnTo>
                      <a:pt x="99" y="49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100" y="50"/>
                    </a:lnTo>
                    <a:lnTo>
                      <a:pt x="100" y="50"/>
                    </a:lnTo>
                    <a:lnTo>
                      <a:pt x="105" y="60"/>
                    </a:lnTo>
                    <a:lnTo>
                      <a:pt x="106" y="69"/>
                    </a:lnTo>
                    <a:lnTo>
                      <a:pt x="106" y="69"/>
                    </a:lnTo>
                    <a:lnTo>
                      <a:pt x="108" y="84"/>
                    </a:lnTo>
                    <a:lnTo>
                      <a:pt x="108" y="98"/>
                    </a:lnTo>
                    <a:lnTo>
                      <a:pt x="108" y="98"/>
                    </a:lnTo>
                    <a:lnTo>
                      <a:pt x="105" y="125"/>
                    </a:lnTo>
                    <a:lnTo>
                      <a:pt x="102" y="137"/>
                    </a:lnTo>
                    <a:lnTo>
                      <a:pt x="97" y="150"/>
                    </a:lnTo>
                    <a:lnTo>
                      <a:pt x="97" y="150"/>
                    </a:lnTo>
                    <a:lnTo>
                      <a:pt x="97" y="153"/>
                    </a:lnTo>
                    <a:lnTo>
                      <a:pt x="97" y="153"/>
                    </a:lnTo>
                    <a:lnTo>
                      <a:pt x="91" y="169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89" y="193"/>
                    </a:lnTo>
                    <a:lnTo>
                      <a:pt x="91" y="202"/>
                    </a:lnTo>
                    <a:lnTo>
                      <a:pt x="92" y="207"/>
                    </a:lnTo>
                    <a:lnTo>
                      <a:pt x="94" y="212"/>
                    </a:lnTo>
                    <a:lnTo>
                      <a:pt x="97" y="213"/>
                    </a:lnTo>
                    <a:lnTo>
                      <a:pt x="102" y="213"/>
                    </a:lnTo>
                    <a:lnTo>
                      <a:pt x="102" y="213"/>
                    </a:lnTo>
                    <a:lnTo>
                      <a:pt x="105" y="213"/>
                    </a:lnTo>
                    <a:lnTo>
                      <a:pt x="106" y="210"/>
                    </a:lnTo>
                    <a:lnTo>
                      <a:pt x="111" y="204"/>
                    </a:lnTo>
                    <a:lnTo>
                      <a:pt x="114" y="190"/>
                    </a:lnTo>
                    <a:lnTo>
                      <a:pt x="114" y="190"/>
                    </a:lnTo>
                    <a:lnTo>
                      <a:pt x="121" y="179"/>
                    </a:lnTo>
                    <a:lnTo>
                      <a:pt x="125" y="169"/>
                    </a:lnTo>
                    <a:lnTo>
                      <a:pt x="125" y="169"/>
                    </a:lnTo>
                    <a:lnTo>
                      <a:pt x="129" y="166"/>
                    </a:lnTo>
                    <a:lnTo>
                      <a:pt x="129" y="166"/>
                    </a:lnTo>
                    <a:close/>
                  </a:path>
                </a:pathLst>
              </a:custGeom>
              <a:solidFill>
                <a:srgbClr val="FFF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53" name="Group 73"/>
            <p:cNvGrpSpPr>
              <a:grpSpLocks noChangeAspect="1"/>
            </p:cNvGrpSpPr>
            <p:nvPr/>
          </p:nvGrpSpPr>
          <p:grpSpPr bwMode="auto">
            <a:xfrm rot="2426742">
              <a:off x="4411883" y="3430354"/>
              <a:ext cx="742950" cy="528637"/>
              <a:chOff x="4058" y="2633"/>
              <a:chExt cx="468" cy="333"/>
            </a:xfrm>
          </p:grpSpPr>
          <p:sp>
            <p:nvSpPr>
              <p:cNvPr id="54" name="AutoShape 72"/>
              <p:cNvSpPr>
                <a:spLocks noChangeAspect="1" noChangeArrowheads="1" noTextEdit="1"/>
              </p:cNvSpPr>
              <p:nvPr/>
            </p:nvSpPr>
            <p:spPr bwMode="auto">
              <a:xfrm>
                <a:off x="4058" y="2633"/>
                <a:ext cx="468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5" name="Freeform 75"/>
              <p:cNvSpPr>
                <a:spLocks/>
              </p:cNvSpPr>
              <p:nvPr/>
            </p:nvSpPr>
            <p:spPr bwMode="auto">
              <a:xfrm>
                <a:off x="4058" y="2633"/>
                <a:ext cx="451" cy="320"/>
              </a:xfrm>
              <a:custGeom>
                <a:avLst/>
                <a:gdLst>
                  <a:gd name="T0" fmla="*/ 100 w 451"/>
                  <a:gd name="T1" fmla="*/ 75 h 320"/>
                  <a:gd name="T2" fmla="*/ 104 w 451"/>
                  <a:gd name="T3" fmla="*/ 54 h 320"/>
                  <a:gd name="T4" fmla="*/ 111 w 451"/>
                  <a:gd name="T5" fmla="*/ 38 h 320"/>
                  <a:gd name="T6" fmla="*/ 121 w 451"/>
                  <a:gd name="T7" fmla="*/ 24 h 320"/>
                  <a:gd name="T8" fmla="*/ 134 w 451"/>
                  <a:gd name="T9" fmla="*/ 13 h 320"/>
                  <a:gd name="T10" fmla="*/ 148 w 451"/>
                  <a:gd name="T11" fmla="*/ 6 h 320"/>
                  <a:gd name="T12" fmla="*/ 179 w 451"/>
                  <a:gd name="T13" fmla="*/ 0 h 320"/>
                  <a:gd name="T14" fmla="*/ 211 w 451"/>
                  <a:gd name="T15" fmla="*/ 4 h 320"/>
                  <a:gd name="T16" fmla="*/ 239 w 451"/>
                  <a:gd name="T17" fmla="*/ 15 h 320"/>
                  <a:gd name="T18" fmla="*/ 254 w 451"/>
                  <a:gd name="T19" fmla="*/ 29 h 320"/>
                  <a:gd name="T20" fmla="*/ 261 w 451"/>
                  <a:gd name="T21" fmla="*/ 40 h 320"/>
                  <a:gd name="T22" fmla="*/ 265 w 451"/>
                  <a:gd name="T23" fmla="*/ 53 h 320"/>
                  <a:gd name="T24" fmla="*/ 263 w 451"/>
                  <a:gd name="T25" fmla="*/ 67 h 320"/>
                  <a:gd name="T26" fmla="*/ 261 w 451"/>
                  <a:gd name="T27" fmla="*/ 75 h 320"/>
                  <a:gd name="T28" fmla="*/ 272 w 451"/>
                  <a:gd name="T29" fmla="*/ 73 h 320"/>
                  <a:gd name="T30" fmla="*/ 285 w 451"/>
                  <a:gd name="T31" fmla="*/ 75 h 320"/>
                  <a:gd name="T32" fmla="*/ 299 w 451"/>
                  <a:gd name="T33" fmla="*/ 82 h 320"/>
                  <a:gd name="T34" fmla="*/ 305 w 451"/>
                  <a:gd name="T35" fmla="*/ 88 h 320"/>
                  <a:gd name="T36" fmla="*/ 321 w 451"/>
                  <a:gd name="T37" fmla="*/ 72 h 320"/>
                  <a:gd name="T38" fmla="*/ 337 w 451"/>
                  <a:gd name="T39" fmla="*/ 61 h 320"/>
                  <a:gd name="T40" fmla="*/ 352 w 451"/>
                  <a:gd name="T41" fmla="*/ 55 h 320"/>
                  <a:gd name="T42" fmla="*/ 366 w 451"/>
                  <a:gd name="T43" fmla="*/ 54 h 320"/>
                  <a:gd name="T44" fmla="*/ 380 w 451"/>
                  <a:gd name="T45" fmla="*/ 56 h 320"/>
                  <a:gd name="T46" fmla="*/ 392 w 451"/>
                  <a:gd name="T47" fmla="*/ 61 h 320"/>
                  <a:gd name="T48" fmla="*/ 415 w 451"/>
                  <a:gd name="T49" fmla="*/ 82 h 320"/>
                  <a:gd name="T50" fmla="*/ 432 w 451"/>
                  <a:gd name="T51" fmla="*/ 110 h 320"/>
                  <a:gd name="T52" fmla="*/ 445 w 451"/>
                  <a:gd name="T53" fmla="*/ 142 h 320"/>
                  <a:gd name="T54" fmla="*/ 451 w 451"/>
                  <a:gd name="T55" fmla="*/ 176 h 320"/>
                  <a:gd name="T56" fmla="*/ 450 w 451"/>
                  <a:gd name="T57" fmla="*/ 207 h 320"/>
                  <a:gd name="T58" fmla="*/ 447 w 451"/>
                  <a:gd name="T59" fmla="*/ 214 h 320"/>
                  <a:gd name="T60" fmla="*/ 439 w 451"/>
                  <a:gd name="T61" fmla="*/ 229 h 320"/>
                  <a:gd name="T62" fmla="*/ 426 w 451"/>
                  <a:gd name="T63" fmla="*/ 241 h 320"/>
                  <a:gd name="T64" fmla="*/ 410 w 451"/>
                  <a:gd name="T65" fmla="*/ 252 h 320"/>
                  <a:gd name="T66" fmla="*/ 380 w 451"/>
                  <a:gd name="T67" fmla="*/ 266 h 320"/>
                  <a:gd name="T68" fmla="*/ 330 w 451"/>
                  <a:gd name="T69" fmla="*/ 278 h 320"/>
                  <a:gd name="T70" fmla="*/ 274 w 451"/>
                  <a:gd name="T71" fmla="*/ 283 h 320"/>
                  <a:gd name="T72" fmla="*/ 214 w 451"/>
                  <a:gd name="T73" fmla="*/ 283 h 320"/>
                  <a:gd name="T74" fmla="*/ 157 w 451"/>
                  <a:gd name="T75" fmla="*/ 278 h 320"/>
                  <a:gd name="T76" fmla="*/ 104 w 451"/>
                  <a:gd name="T77" fmla="*/ 268 h 320"/>
                  <a:gd name="T78" fmla="*/ 81 w 451"/>
                  <a:gd name="T79" fmla="*/ 261 h 320"/>
                  <a:gd name="T80" fmla="*/ 72 w 451"/>
                  <a:gd name="T81" fmla="*/ 273 h 320"/>
                  <a:gd name="T82" fmla="*/ 71 w 451"/>
                  <a:gd name="T83" fmla="*/ 286 h 320"/>
                  <a:gd name="T84" fmla="*/ 72 w 451"/>
                  <a:gd name="T85" fmla="*/ 311 h 320"/>
                  <a:gd name="T86" fmla="*/ 71 w 451"/>
                  <a:gd name="T87" fmla="*/ 316 h 320"/>
                  <a:gd name="T88" fmla="*/ 67 w 451"/>
                  <a:gd name="T89" fmla="*/ 320 h 320"/>
                  <a:gd name="T90" fmla="*/ 62 w 451"/>
                  <a:gd name="T91" fmla="*/ 318 h 320"/>
                  <a:gd name="T92" fmla="*/ 61 w 451"/>
                  <a:gd name="T93" fmla="*/ 316 h 320"/>
                  <a:gd name="T94" fmla="*/ 54 w 451"/>
                  <a:gd name="T95" fmla="*/ 307 h 320"/>
                  <a:gd name="T96" fmla="*/ 44 w 451"/>
                  <a:gd name="T97" fmla="*/ 283 h 320"/>
                  <a:gd name="T98" fmla="*/ 37 w 451"/>
                  <a:gd name="T99" fmla="*/ 249 h 320"/>
                  <a:gd name="T100" fmla="*/ 36 w 451"/>
                  <a:gd name="T101" fmla="*/ 239 h 320"/>
                  <a:gd name="T102" fmla="*/ 25 w 451"/>
                  <a:gd name="T103" fmla="*/ 229 h 320"/>
                  <a:gd name="T104" fmla="*/ 9 w 451"/>
                  <a:gd name="T105" fmla="*/ 203 h 320"/>
                  <a:gd name="T106" fmla="*/ 0 w 451"/>
                  <a:gd name="T107" fmla="*/ 173 h 320"/>
                  <a:gd name="T108" fmla="*/ 1 w 451"/>
                  <a:gd name="T109" fmla="*/ 149 h 320"/>
                  <a:gd name="T110" fmla="*/ 5 w 451"/>
                  <a:gd name="T111" fmla="*/ 133 h 320"/>
                  <a:gd name="T112" fmla="*/ 9 w 451"/>
                  <a:gd name="T113" fmla="*/ 125 h 320"/>
                  <a:gd name="T114" fmla="*/ 25 w 451"/>
                  <a:gd name="T115" fmla="*/ 99 h 320"/>
                  <a:gd name="T116" fmla="*/ 45 w 451"/>
                  <a:gd name="T117" fmla="*/ 81 h 320"/>
                  <a:gd name="T118" fmla="*/ 65 w 451"/>
                  <a:gd name="T119" fmla="*/ 72 h 320"/>
                  <a:gd name="T120" fmla="*/ 78 w 451"/>
                  <a:gd name="T121" fmla="*/ 71 h 320"/>
                  <a:gd name="T122" fmla="*/ 93 w 451"/>
                  <a:gd name="T123" fmla="*/ 72 h 320"/>
                  <a:gd name="T124" fmla="*/ 100 w 451"/>
                  <a:gd name="T125" fmla="*/ 75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1" h="320">
                    <a:moveTo>
                      <a:pt x="100" y="75"/>
                    </a:moveTo>
                    <a:lnTo>
                      <a:pt x="100" y="75"/>
                    </a:lnTo>
                    <a:lnTo>
                      <a:pt x="102" y="64"/>
                    </a:lnTo>
                    <a:lnTo>
                      <a:pt x="104" y="54"/>
                    </a:lnTo>
                    <a:lnTo>
                      <a:pt x="107" y="45"/>
                    </a:lnTo>
                    <a:lnTo>
                      <a:pt x="111" y="38"/>
                    </a:lnTo>
                    <a:lnTo>
                      <a:pt x="116" y="31"/>
                    </a:lnTo>
                    <a:lnTo>
                      <a:pt x="121" y="24"/>
                    </a:lnTo>
                    <a:lnTo>
                      <a:pt x="127" y="18"/>
                    </a:lnTo>
                    <a:lnTo>
                      <a:pt x="134" y="13"/>
                    </a:lnTo>
                    <a:lnTo>
                      <a:pt x="141" y="10"/>
                    </a:lnTo>
                    <a:lnTo>
                      <a:pt x="148" y="6"/>
                    </a:lnTo>
                    <a:lnTo>
                      <a:pt x="163" y="1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1" y="4"/>
                    </a:lnTo>
                    <a:lnTo>
                      <a:pt x="225" y="9"/>
                    </a:lnTo>
                    <a:lnTo>
                      <a:pt x="239" y="15"/>
                    </a:lnTo>
                    <a:lnTo>
                      <a:pt x="250" y="24"/>
                    </a:lnTo>
                    <a:lnTo>
                      <a:pt x="254" y="29"/>
                    </a:lnTo>
                    <a:lnTo>
                      <a:pt x="257" y="34"/>
                    </a:lnTo>
                    <a:lnTo>
                      <a:pt x="261" y="40"/>
                    </a:lnTo>
                    <a:lnTo>
                      <a:pt x="263" y="47"/>
                    </a:lnTo>
                    <a:lnTo>
                      <a:pt x="265" y="53"/>
                    </a:lnTo>
                    <a:lnTo>
                      <a:pt x="265" y="60"/>
                    </a:lnTo>
                    <a:lnTo>
                      <a:pt x="263" y="67"/>
                    </a:lnTo>
                    <a:lnTo>
                      <a:pt x="261" y="75"/>
                    </a:lnTo>
                    <a:lnTo>
                      <a:pt x="261" y="75"/>
                    </a:lnTo>
                    <a:lnTo>
                      <a:pt x="266" y="73"/>
                    </a:lnTo>
                    <a:lnTo>
                      <a:pt x="272" y="73"/>
                    </a:lnTo>
                    <a:lnTo>
                      <a:pt x="278" y="73"/>
                    </a:lnTo>
                    <a:lnTo>
                      <a:pt x="285" y="75"/>
                    </a:lnTo>
                    <a:lnTo>
                      <a:pt x="293" y="77"/>
                    </a:lnTo>
                    <a:lnTo>
                      <a:pt x="299" y="82"/>
                    </a:lnTo>
                    <a:lnTo>
                      <a:pt x="305" y="88"/>
                    </a:lnTo>
                    <a:lnTo>
                      <a:pt x="305" y="88"/>
                    </a:lnTo>
                    <a:lnTo>
                      <a:pt x="312" y="80"/>
                    </a:lnTo>
                    <a:lnTo>
                      <a:pt x="321" y="72"/>
                    </a:lnTo>
                    <a:lnTo>
                      <a:pt x="328" y="66"/>
                    </a:lnTo>
                    <a:lnTo>
                      <a:pt x="337" y="61"/>
                    </a:lnTo>
                    <a:lnTo>
                      <a:pt x="344" y="58"/>
                    </a:lnTo>
                    <a:lnTo>
                      <a:pt x="352" y="55"/>
                    </a:lnTo>
                    <a:lnTo>
                      <a:pt x="359" y="54"/>
                    </a:lnTo>
                    <a:lnTo>
                      <a:pt x="366" y="54"/>
                    </a:lnTo>
                    <a:lnTo>
                      <a:pt x="372" y="54"/>
                    </a:lnTo>
                    <a:lnTo>
                      <a:pt x="380" y="56"/>
                    </a:lnTo>
                    <a:lnTo>
                      <a:pt x="386" y="59"/>
                    </a:lnTo>
                    <a:lnTo>
                      <a:pt x="392" y="61"/>
                    </a:lnTo>
                    <a:lnTo>
                      <a:pt x="404" y="70"/>
                    </a:lnTo>
                    <a:lnTo>
                      <a:pt x="415" y="82"/>
                    </a:lnTo>
                    <a:lnTo>
                      <a:pt x="425" y="94"/>
                    </a:lnTo>
                    <a:lnTo>
                      <a:pt x="432" y="110"/>
                    </a:lnTo>
                    <a:lnTo>
                      <a:pt x="440" y="126"/>
                    </a:lnTo>
                    <a:lnTo>
                      <a:pt x="445" y="142"/>
                    </a:lnTo>
                    <a:lnTo>
                      <a:pt x="448" y="159"/>
                    </a:lnTo>
                    <a:lnTo>
                      <a:pt x="451" y="176"/>
                    </a:lnTo>
                    <a:lnTo>
                      <a:pt x="451" y="192"/>
                    </a:lnTo>
                    <a:lnTo>
                      <a:pt x="450" y="207"/>
                    </a:lnTo>
                    <a:lnTo>
                      <a:pt x="450" y="207"/>
                    </a:lnTo>
                    <a:lnTo>
                      <a:pt x="447" y="214"/>
                    </a:lnTo>
                    <a:lnTo>
                      <a:pt x="443" y="222"/>
                    </a:lnTo>
                    <a:lnTo>
                      <a:pt x="439" y="229"/>
                    </a:lnTo>
                    <a:lnTo>
                      <a:pt x="432" y="235"/>
                    </a:lnTo>
                    <a:lnTo>
                      <a:pt x="426" y="241"/>
                    </a:lnTo>
                    <a:lnTo>
                      <a:pt x="419" y="247"/>
                    </a:lnTo>
                    <a:lnTo>
                      <a:pt x="410" y="252"/>
                    </a:lnTo>
                    <a:lnTo>
                      <a:pt x="401" y="257"/>
                    </a:lnTo>
                    <a:lnTo>
                      <a:pt x="380" y="266"/>
                    </a:lnTo>
                    <a:lnTo>
                      <a:pt x="357" y="272"/>
                    </a:lnTo>
                    <a:lnTo>
                      <a:pt x="330" y="278"/>
                    </a:lnTo>
                    <a:lnTo>
                      <a:pt x="303" y="280"/>
                    </a:lnTo>
                    <a:lnTo>
                      <a:pt x="274" y="283"/>
                    </a:lnTo>
                    <a:lnTo>
                      <a:pt x="245" y="284"/>
                    </a:lnTo>
                    <a:lnTo>
                      <a:pt x="214" y="283"/>
                    </a:lnTo>
                    <a:lnTo>
                      <a:pt x="186" y="282"/>
                    </a:lnTo>
                    <a:lnTo>
                      <a:pt x="157" y="278"/>
                    </a:lnTo>
                    <a:lnTo>
                      <a:pt x="130" y="273"/>
                    </a:lnTo>
                    <a:lnTo>
                      <a:pt x="104" y="268"/>
                    </a:lnTo>
                    <a:lnTo>
                      <a:pt x="81" y="261"/>
                    </a:lnTo>
                    <a:lnTo>
                      <a:pt x="81" y="261"/>
                    </a:lnTo>
                    <a:lnTo>
                      <a:pt x="76" y="267"/>
                    </a:lnTo>
                    <a:lnTo>
                      <a:pt x="72" y="273"/>
                    </a:lnTo>
                    <a:lnTo>
                      <a:pt x="71" y="279"/>
                    </a:lnTo>
                    <a:lnTo>
                      <a:pt x="71" y="286"/>
                    </a:lnTo>
                    <a:lnTo>
                      <a:pt x="71" y="300"/>
                    </a:lnTo>
                    <a:lnTo>
                      <a:pt x="72" y="311"/>
                    </a:lnTo>
                    <a:lnTo>
                      <a:pt x="72" y="311"/>
                    </a:lnTo>
                    <a:lnTo>
                      <a:pt x="71" y="316"/>
                    </a:lnTo>
                    <a:lnTo>
                      <a:pt x="70" y="318"/>
                    </a:lnTo>
                    <a:lnTo>
                      <a:pt x="67" y="320"/>
                    </a:lnTo>
                    <a:lnTo>
                      <a:pt x="66" y="320"/>
                    </a:lnTo>
                    <a:lnTo>
                      <a:pt x="62" y="318"/>
                    </a:lnTo>
                    <a:lnTo>
                      <a:pt x="61" y="316"/>
                    </a:lnTo>
                    <a:lnTo>
                      <a:pt x="61" y="316"/>
                    </a:lnTo>
                    <a:lnTo>
                      <a:pt x="58" y="312"/>
                    </a:lnTo>
                    <a:lnTo>
                      <a:pt x="54" y="307"/>
                    </a:lnTo>
                    <a:lnTo>
                      <a:pt x="48" y="296"/>
                    </a:lnTo>
                    <a:lnTo>
                      <a:pt x="44" y="283"/>
                    </a:lnTo>
                    <a:lnTo>
                      <a:pt x="40" y="271"/>
                    </a:lnTo>
                    <a:lnTo>
                      <a:pt x="37" y="249"/>
                    </a:lnTo>
                    <a:lnTo>
                      <a:pt x="36" y="239"/>
                    </a:lnTo>
                    <a:lnTo>
                      <a:pt x="36" y="239"/>
                    </a:lnTo>
                    <a:lnTo>
                      <a:pt x="36" y="239"/>
                    </a:lnTo>
                    <a:lnTo>
                      <a:pt x="25" y="229"/>
                    </a:lnTo>
                    <a:lnTo>
                      <a:pt x="16" y="217"/>
                    </a:lnTo>
                    <a:lnTo>
                      <a:pt x="9" y="203"/>
                    </a:lnTo>
                    <a:lnTo>
                      <a:pt x="4" y="189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1" y="149"/>
                    </a:lnTo>
                    <a:lnTo>
                      <a:pt x="2" y="141"/>
                    </a:lnTo>
                    <a:lnTo>
                      <a:pt x="5" y="133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6" y="111"/>
                    </a:lnTo>
                    <a:lnTo>
                      <a:pt x="25" y="99"/>
                    </a:lnTo>
                    <a:lnTo>
                      <a:pt x="34" y="89"/>
                    </a:lnTo>
                    <a:lnTo>
                      <a:pt x="45" y="81"/>
                    </a:lnTo>
                    <a:lnTo>
                      <a:pt x="59" y="75"/>
                    </a:lnTo>
                    <a:lnTo>
                      <a:pt x="65" y="72"/>
                    </a:lnTo>
                    <a:lnTo>
                      <a:pt x="72" y="71"/>
                    </a:lnTo>
                    <a:lnTo>
                      <a:pt x="78" y="71"/>
                    </a:lnTo>
                    <a:lnTo>
                      <a:pt x="86" y="71"/>
                    </a:lnTo>
                    <a:lnTo>
                      <a:pt x="93" y="72"/>
                    </a:lnTo>
                    <a:lnTo>
                      <a:pt x="100" y="75"/>
                    </a:lnTo>
                    <a:lnTo>
                      <a:pt x="100" y="75"/>
                    </a:lnTo>
                    <a:close/>
                  </a:path>
                </a:pathLst>
              </a:custGeom>
              <a:solidFill>
                <a:srgbClr val="E3E6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6" name="Freeform 76"/>
              <p:cNvSpPr>
                <a:spLocks noEditPoints="1"/>
              </p:cNvSpPr>
              <p:nvPr/>
            </p:nvSpPr>
            <p:spPr bwMode="auto">
              <a:xfrm>
                <a:off x="4358" y="2762"/>
                <a:ext cx="59" cy="100"/>
              </a:xfrm>
              <a:custGeom>
                <a:avLst/>
                <a:gdLst>
                  <a:gd name="T0" fmla="*/ 37 w 59"/>
                  <a:gd name="T1" fmla="*/ 62 h 100"/>
                  <a:gd name="T2" fmla="*/ 38 w 59"/>
                  <a:gd name="T3" fmla="*/ 62 h 100"/>
                  <a:gd name="T4" fmla="*/ 43 w 59"/>
                  <a:gd name="T5" fmla="*/ 60 h 100"/>
                  <a:gd name="T6" fmla="*/ 53 w 59"/>
                  <a:gd name="T7" fmla="*/ 49 h 100"/>
                  <a:gd name="T8" fmla="*/ 58 w 59"/>
                  <a:gd name="T9" fmla="*/ 36 h 100"/>
                  <a:gd name="T10" fmla="*/ 58 w 59"/>
                  <a:gd name="T11" fmla="*/ 23 h 100"/>
                  <a:gd name="T12" fmla="*/ 55 w 59"/>
                  <a:gd name="T13" fmla="*/ 15 h 100"/>
                  <a:gd name="T14" fmla="*/ 55 w 59"/>
                  <a:gd name="T15" fmla="*/ 14 h 100"/>
                  <a:gd name="T16" fmla="*/ 52 w 59"/>
                  <a:gd name="T17" fmla="*/ 9 h 100"/>
                  <a:gd name="T18" fmla="*/ 44 w 59"/>
                  <a:gd name="T19" fmla="*/ 3 h 100"/>
                  <a:gd name="T20" fmla="*/ 33 w 59"/>
                  <a:gd name="T21" fmla="*/ 0 h 100"/>
                  <a:gd name="T22" fmla="*/ 17 w 59"/>
                  <a:gd name="T23" fmla="*/ 2 h 100"/>
                  <a:gd name="T24" fmla="*/ 8 w 59"/>
                  <a:gd name="T25" fmla="*/ 7 h 100"/>
                  <a:gd name="T26" fmla="*/ 1 w 59"/>
                  <a:gd name="T27" fmla="*/ 17 h 100"/>
                  <a:gd name="T28" fmla="*/ 0 w 59"/>
                  <a:gd name="T29" fmla="*/ 20 h 100"/>
                  <a:gd name="T30" fmla="*/ 1 w 59"/>
                  <a:gd name="T31" fmla="*/ 34 h 100"/>
                  <a:gd name="T32" fmla="*/ 9 w 59"/>
                  <a:gd name="T33" fmla="*/ 44 h 100"/>
                  <a:gd name="T34" fmla="*/ 12 w 59"/>
                  <a:gd name="T35" fmla="*/ 44 h 100"/>
                  <a:gd name="T36" fmla="*/ 15 w 59"/>
                  <a:gd name="T37" fmla="*/ 36 h 100"/>
                  <a:gd name="T38" fmla="*/ 15 w 59"/>
                  <a:gd name="T39" fmla="*/ 28 h 100"/>
                  <a:gd name="T40" fmla="*/ 15 w 59"/>
                  <a:gd name="T41" fmla="*/ 24 h 100"/>
                  <a:gd name="T42" fmla="*/ 19 w 59"/>
                  <a:gd name="T43" fmla="*/ 19 h 100"/>
                  <a:gd name="T44" fmla="*/ 22 w 59"/>
                  <a:gd name="T45" fmla="*/ 18 h 100"/>
                  <a:gd name="T46" fmla="*/ 33 w 59"/>
                  <a:gd name="T47" fmla="*/ 18 h 100"/>
                  <a:gd name="T48" fmla="*/ 38 w 59"/>
                  <a:gd name="T49" fmla="*/ 23 h 100"/>
                  <a:gd name="T50" fmla="*/ 38 w 59"/>
                  <a:gd name="T51" fmla="*/ 23 h 100"/>
                  <a:gd name="T52" fmla="*/ 39 w 59"/>
                  <a:gd name="T53" fmla="*/ 24 h 100"/>
                  <a:gd name="T54" fmla="*/ 41 w 59"/>
                  <a:gd name="T55" fmla="*/ 30 h 100"/>
                  <a:gd name="T56" fmla="*/ 36 w 59"/>
                  <a:gd name="T57" fmla="*/ 42 h 100"/>
                  <a:gd name="T58" fmla="*/ 30 w 59"/>
                  <a:gd name="T59" fmla="*/ 47 h 100"/>
                  <a:gd name="T60" fmla="*/ 25 w 59"/>
                  <a:gd name="T61" fmla="*/ 52 h 100"/>
                  <a:gd name="T62" fmla="*/ 22 w 59"/>
                  <a:gd name="T63" fmla="*/ 58 h 100"/>
                  <a:gd name="T64" fmla="*/ 22 w 59"/>
                  <a:gd name="T65" fmla="*/ 63 h 100"/>
                  <a:gd name="T66" fmla="*/ 25 w 59"/>
                  <a:gd name="T67" fmla="*/ 77 h 100"/>
                  <a:gd name="T68" fmla="*/ 31 w 59"/>
                  <a:gd name="T69" fmla="*/ 83 h 100"/>
                  <a:gd name="T70" fmla="*/ 34 w 59"/>
                  <a:gd name="T71" fmla="*/ 82 h 100"/>
                  <a:gd name="T72" fmla="*/ 37 w 59"/>
                  <a:gd name="T73" fmla="*/ 67 h 100"/>
                  <a:gd name="T74" fmla="*/ 31 w 59"/>
                  <a:gd name="T75" fmla="*/ 86 h 100"/>
                  <a:gd name="T76" fmla="*/ 36 w 59"/>
                  <a:gd name="T77" fmla="*/ 88 h 100"/>
                  <a:gd name="T78" fmla="*/ 38 w 59"/>
                  <a:gd name="T79" fmla="*/ 93 h 100"/>
                  <a:gd name="T80" fmla="*/ 34 w 59"/>
                  <a:gd name="T81" fmla="*/ 100 h 100"/>
                  <a:gd name="T82" fmla="*/ 28 w 59"/>
                  <a:gd name="T83" fmla="*/ 100 h 100"/>
                  <a:gd name="T84" fmla="*/ 25 w 59"/>
                  <a:gd name="T85" fmla="*/ 93 h 100"/>
                  <a:gd name="T86" fmla="*/ 27 w 59"/>
                  <a:gd name="T87" fmla="*/ 88 h 100"/>
                  <a:gd name="T88" fmla="*/ 31 w 59"/>
                  <a:gd name="T89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9" h="100">
                    <a:moveTo>
                      <a:pt x="37" y="62"/>
                    </a:moveTo>
                    <a:lnTo>
                      <a:pt x="37" y="62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43" y="60"/>
                    </a:lnTo>
                    <a:lnTo>
                      <a:pt x="49" y="55"/>
                    </a:lnTo>
                    <a:lnTo>
                      <a:pt x="49" y="55"/>
                    </a:lnTo>
                    <a:lnTo>
                      <a:pt x="53" y="49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58" y="23"/>
                    </a:lnTo>
                    <a:lnTo>
                      <a:pt x="55" y="15"/>
                    </a:lnTo>
                    <a:lnTo>
                      <a:pt x="55" y="15"/>
                    </a:lnTo>
                    <a:lnTo>
                      <a:pt x="55" y="15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4" y="3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" y="34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4" y="31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8" y="17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41" y="30"/>
                    </a:lnTo>
                    <a:lnTo>
                      <a:pt x="41" y="30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3" y="46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27" y="50"/>
                    </a:lnTo>
                    <a:lnTo>
                      <a:pt x="25" y="52"/>
                    </a:lnTo>
                    <a:lnTo>
                      <a:pt x="25" y="5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2" y="63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5" y="77"/>
                    </a:lnTo>
                    <a:lnTo>
                      <a:pt x="26" y="82"/>
                    </a:lnTo>
                    <a:lnTo>
                      <a:pt x="28" y="83"/>
                    </a:lnTo>
                    <a:lnTo>
                      <a:pt x="31" y="83"/>
                    </a:lnTo>
                    <a:lnTo>
                      <a:pt x="31" y="83"/>
                    </a:lnTo>
                    <a:lnTo>
                      <a:pt x="32" y="83"/>
                    </a:lnTo>
                    <a:lnTo>
                      <a:pt x="34" y="82"/>
                    </a:lnTo>
                    <a:lnTo>
                      <a:pt x="36" y="77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7" y="62"/>
                    </a:lnTo>
                    <a:lnTo>
                      <a:pt x="37" y="62"/>
                    </a:lnTo>
                    <a:close/>
                    <a:moveTo>
                      <a:pt x="31" y="86"/>
                    </a:moveTo>
                    <a:lnTo>
                      <a:pt x="31" y="86"/>
                    </a:lnTo>
                    <a:lnTo>
                      <a:pt x="34" y="86"/>
                    </a:lnTo>
                    <a:lnTo>
                      <a:pt x="36" y="88"/>
                    </a:lnTo>
                    <a:lnTo>
                      <a:pt x="38" y="90"/>
                    </a:lnTo>
                    <a:lnTo>
                      <a:pt x="38" y="93"/>
                    </a:lnTo>
                    <a:lnTo>
                      <a:pt x="38" y="93"/>
                    </a:lnTo>
                    <a:lnTo>
                      <a:pt x="38" y="96"/>
                    </a:lnTo>
                    <a:lnTo>
                      <a:pt x="36" y="97"/>
                    </a:lnTo>
                    <a:lnTo>
                      <a:pt x="34" y="100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28" y="100"/>
                    </a:lnTo>
                    <a:lnTo>
                      <a:pt x="27" y="97"/>
                    </a:lnTo>
                    <a:lnTo>
                      <a:pt x="25" y="96"/>
                    </a:lnTo>
                    <a:lnTo>
                      <a:pt x="25" y="93"/>
                    </a:lnTo>
                    <a:lnTo>
                      <a:pt x="25" y="93"/>
                    </a:lnTo>
                    <a:lnTo>
                      <a:pt x="25" y="90"/>
                    </a:lnTo>
                    <a:lnTo>
                      <a:pt x="27" y="88"/>
                    </a:lnTo>
                    <a:lnTo>
                      <a:pt x="28" y="86"/>
                    </a:lnTo>
                    <a:lnTo>
                      <a:pt x="31" y="86"/>
                    </a:lnTo>
                    <a:lnTo>
                      <a:pt x="31" y="86"/>
                    </a:lnTo>
                    <a:close/>
                  </a:path>
                </a:pathLst>
              </a:custGeom>
              <a:solidFill>
                <a:srgbClr val="282C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7" name="Freeform 77"/>
              <p:cNvSpPr>
                <a:spLocks noEditPoints="1"/>
              </p:cNvSpPr>
              <p:nvPr/>
            </p:nvSpPr>
            <p:spPr bwMode="auto">
              <a:xfrm>
                <a:off x="4260" y="2741"/>
                <a:ext cx="75" cy="128"/>
              </a:xfrm>
              <a:custGeom>
                <a:avLst/>
                <a:gdLst>
                  <a:gd name="T0" fmla="*/ 44 w 75"/>
                  <a:gd name="T1" fmla="*/ 81 h 128"/>
                  <a:gd name="T2" fmla="*/ 44 w 75"/>
                  <a:gd name="T3" fmla="*/ 81 h 128"/>
                  <a:gd name="T4" fmla="*/ 52 w 75"/>
                  <a:gd name="T5" fmla="*/ 78 h 128"/>
                  <a:gd name="T6" fmla="*/ 65 w 75"/>
                  <a:gd name="T7" fmla="*/ 66 h 128"/>
                  <a:gd name="T8" fmla="*/ 72 w 75"/>
                  <a:gd name="T9" fmla="*/ 50 h 128"/>
                  <a:gd name="T10" fmla="*/ 74 w 75"/>
                  <a:gd name="T11" fmla="*/ 33 h 128"/>
                  <a:gd name="T12" fmla="*/ 71 w 75"/>
                  <a:gd name="T13" fmla="*/ 23 h 128"/>
                  <a:gd name="T14" fmla="*/ 71 w 75"/>
                  <a:gd name="T15" fmla="*/ 22 h 128"/>
                  <a:gd name="T16" fmla="*/ 68 w 75"/>
                  <a:gd name="T17" fmla="*/ 16 h 128"/>
                  <a:gd name="T18" fmla="*/ 58 w 75"/>
                  <a:gd name="T19" fmla="*/ 6 h 128"/>
                  <a:gd name="T20" fmla="*/ 44 w 75"/>
                  <a:gd name="T21" fmla="*/ 1 h 128"/>
                  <a:gd name="T22" fmla="*/ 25 w 75"/>
                  <a:gd name="T23" fmla="*/ 2 h 128"/>
                  <a:gd name="T24" fmla="*/ 12 w 75"/>
                  <a:gd name="T25" fmla="*/ 8 h 128"/>
                  <a:gd name="T26" fmla="*/ 3 w 75"/>
                  <a:gd name="T27" fmla="*/ 19 h 128"/>
                  <a:gd name="T28" fmla="*/ 1 w 75"/>
                  <a:gd name="T29" fmla="*/ 24 h 128"/>
                  <a:gd name="T30" fmla="*/ 0 w 75"/>
                  <a:gd name="T31" fmla="*/ 34 h 128"/>
                  <a:gd name="T32" fmla="*/ 5 w 75"/>
                  <a:gd name="T33" fmla="*/ 50 h 128"/>
                  <a:gd name="T34" fmla="*/ 15 w 75"/>
                  <a:gd name="T35" fmla="*/ 56 h 128"/>
                  <a:gd name="T36" fmla="*/ 17 w 75"/>
                  <a:gd name="T37" fmla="*/ 51 h 128"/>
                  <a:gd name="T38" fmla="*/ 17 w 75"/>
                  <a:gd name="T39" fmla="*/ 40 h 128"/>
                  <a:gd name="T40" fmla="*/ 20 w 75"/>
                  <a:gd name="T41" fmla="*/ 30 h 128"/>
                  <a:gd name="T42" fmla="*/ 21 w 75"/>
                  <a:gd name="T43" fmla="*/ 29 h 128"/>
                  <a:gd name="T44" fmla="*/ 30 w 75"/>
                  <a:gd name="T45" fmla="*/ 23 h 128"/>
                  <a:gd name="T46" fmla="*/ 43 w 75"/>
                  <a:gd name="T47" fmla="*/ 24 h 128"/>
                  <a:gd name="T48" fmla="*/ 47 w 75"/>
                  <a:gd name="T49" fmla="*/ 28 h 128"/>
                  <a:gd name="T50" fmla="*/ 49 w 75"/>
                  <a:gd name="T51" fmla="*/ 32 h 128"/>
                  <a:gd name="T52" fmla="*/ 49 w 75"/>
                  <a:gd name="T53" fmla="*/ 32 h 128"/>
                  <a:gd name="T54" fmla="*/ 50 w 75"/>
                  <a:gd name="T55" fmla="*/ 36 h 128"/>
                  <a:gd name="T56" fmla="*/ 50 w 75"/>
                  <a:gd name="T57" fmla="*/ 45 h 128"/>
                  <a:gd name="T58" fmla="*/ 48 w 75"/>
                  <a:gd name="T59" fmla="*/ 52 h 128"/>
                  <a:gd name="T60" fmla="*/ 41 w 75"/>
                  <a:gd name="T61" fmla="*/ 60 h 128"/>
                  <a:gd name="T62" fmla="*/ 32 w 75"/>
                  <a:gd name="T63" fmla="*/ 63 h 128"/>
                  <a:gd name="T64" fmla="*/ 26 w 75"/>
                  <a:gd name="T65" fmla="*/ 73 h 128"/>
                  <a:gd name="T66" fmla="*/ 26 w 75"/>
                  <a:gd name="T67" fmla="*/ 74 h 128"/>
                  <a:gd name="T68" fmla="*/ 25 w 75"/>
                  <a:gd name="T69" fmla="*/ 87 h 128"/>
                  <a:gd name="T70" fmla="*/ 28 w 75"/>
                  <a:gd name="T71" fmla="*/ 104 h 128"/>
                  <a:gd name="T72" fmla="*/ 33 w 75"/>
                  <a:gd name="T73" fmla="*/ 106 h 128"/>
                  <a:gd name="T74" fmla="*/ 41 w 75"/>
                  <a:gd name="T75" fmla="*/ 100 h 128"/>
                  <a:gd name="T76" fmla="*/ 44 w 75"/>
                  <a:gd name="T77" fmla="*/ 81 h 128"/>
                  <a:gd name="T78" fmla="*/ 34 w 75"/>
                  <a:gd name="T79" fmla="*/ 111 h 128"/>
                  <a:gd name="T80" fmla="*/ 42 w 75"/>
                  <a:gd name="T81" fmla="*/ 117 h 128"/>
                  <a:gd name="T82" fmla="*/ 41 w 75"/>
                  <a:gd name="T83" fmla="*/ 123 h 128"/>
                  <a:gd name="T84" fmla="*/ 33 w 75"/>
                  <a:gd name="T85" fmla="*/ 128 h 128"/>
                  <a:gd name="T86" fmla="*/ 27 w 75"/>
                  <a:gd name="T87" fmla="*/ 125 h 128"/>
                  <a:gd name="T88" fmla="*/ 25 w 75"/>
                  <a:gd name="T89" fmla="*/ 118 h 128"/>
                  <a:gd name="T90" fmla="*/ 31 w 75"/>
                  <a:gd name="T91" fmla="*/ 11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5" h="128">
                    <a:moveTo>
                      <a:pt x="44" y="81"/>
                    </a:moveTo>
                    <a:lnTo>
                      <a:pt x="44" y="81"/>
                    </a:lnTo>
                    <a:lnTo>
                      <a:pt x="44" y="81"/>
                    </a:lnTo>
                    <a:lnTo>
                      <a:pt x="44" y="81"/>
                    </a:lnTo>
                    <a:lnTo>
                      <a:pt x="44" y="81"/>
                    </a:lnTo>
                    <a:lnTo>
                      <a:pt x="44" y="81"/>
                    </a:lnTo>
                    <a:lnTo>
                      <a:pt x="43" y="82"/>
                    </a:lnTo>
                    <a:lnTo>
                      <a:pt x="43" y="82"/>
                    </a:lnTo>
                    <a:lnTo>
                      <a:pt x="52" y="7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65" y="66"/>
                    </a:lnTo>
                    <a:lnTo>
                      <a:pt x="70" y="59"/>
                    </a:lnTo>
                    <a:lnTo>
                      <a:pt x="70" y="59"/>
                    </a:lnTo>
                    <a:lnTo>
                      <a:pt x="72" y="50"/>
                    </a:lnTo>
                    <a:lnTo>
                      <a:pt x="75" y="41"/>
                    </a:lnTo>
                    <a:lnTo>
                      <a:pt x="75" y="41"/>
                    </a:lnTo>
                    <a:lnTo>
                      <a:pt x="74" y="33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68" y="16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58" y="6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17" y="5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6" y="13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43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9" y="55"/>
                    </a:lnTo>
                    <a:lnTo>
                      <a:pt x="11" y="56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7" y="54"/>
                    </a:lnTo>
                    <a:lnTo>
                      <a:pt x="17" y="51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7" y="40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6" y="23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50" y="36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0" y="45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8" y="52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1" y="60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2" y="63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26" y="73"/>
                    </a:lnTo>
                    <a:lnTo>
                      <a:pt x="26" y="73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5" y="81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5" y="92"/>
                    </a:lnTo>
                    <a:lnTo>
                      <a:pt x="26" y="99"/>
                    </a:lnTo>
                    <a:lnTo>
                      <a:pt x="28" y="104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33" y="106"/>
                    </a:lnTo>
                    <a:lnTo>
                      <a:pt x="36" y="106"/>
                    </a:lnTo>
                    <a:lnTo>
                      <a:pt x="38" y="105"/>
                    </a:lnTo>
                    <a:lnTo>
                      <a:pt x="41" y="100"/>
                    </a:lnTo>
                    <a:lnTo>
                      <a:pt x="42" y="88"/>
                    </a:lnTo>
                    <a:lnTo>
                      <a:pt x="42" y="88"/>
                    </a:lnTo>
                    <a:lnTo>
                      <a:pt x="44" y="81"/>
                    </a:lnTo>
                    <a:lnTo>
                      <a:pt x="44" y="81"/>
                    </a:lnTo>
                    <a:close/>
                    <a:moveTo>
                      <a:pt x="34" y="111"/>
                    </a:moveTo>
                    <a:lnTo>
                      <a:pt x="34" y="111"/>
                    </a:lnTo>
                    <a:lnTo>
                      <a:pt x="37" y="112"/>
                    </a:lnTo>
                    <a:lnTo>
                      <a:pt x="41" y="114"/>
                    </a:lnTo>
                    <a:lnTo>
                      <a:pt x="42" y="117"/>
                    </a:lnTo>
                    <a:lnTo>
                      <a:pt x="42" y="120"/>
                    </a:lnTo>
                    <a:lnTo>
                      <a:pt x="42" y="120"/>
                    </a:lnTo>
                    <a:lnTo>
                      <a:pt x="41" y="123"/>
                    </a:lnTo>
                    <a:lnTo>
                      <a:pt x="39" y="126"/>
                    </a:lnTo>
                    <a:lnTo>
                      <a:pt x="36" y="127"/>
                    </a:lnTo>
                    <a:lnTo>
                      <a:pt x="33" y="128"/>
                    </a:lnTo>
                    <a:lnTo>
                      <a:pt x="33" y="128"/>
                    </a:lnTo>
                    <a:lnTo>
                      <a:pt x="30" y="127"/>
                    </a:lnTo>
                    <a:lnTo>
                      <a:pt x="27" y="125"/>
                    </a:lnTo>
                    <a:lnTo>
                      <a:pt x="26" y="122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6" y="116"/>
                    </a:lnTo>
                    <a:lnTo>
                      <a:pt x="28" y="112"/>
                    </a:lnTo>
                    <a:lnTo>
                      <a:pt x="31" y="111"/>
                    </a:lnTo>
                    <a:lnTo>
                      <a:pt x="34" y="111"/>
                    </a:lnTo>
                    <a:lnTo>
                      <a:pt x="34" y="111"/>
                    </a:lnTo>
                    <a:close/>
                  </a:path>
                </a:pathLst>
              </a:custGeom>
              <a:solidFill>
                <a:srgbClr val="282C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8" name="Freeform 78"/>
              <p:cNvSpPr>
                <a:spLocks noEditPoints="1"/>
              </p:cNvSpPr>
              <p:nvPr/>
            </p:nvSpPr>
            <p:spPr bwMode="auto">
              <a:xfrm>
                <a:off x="4192" y="2770"/>
                <a:ext cx="53" cy="92"/>
              </a:xfrm>
              <a:custGeom>
                <a:avLst/>
                <a:gdLst>
                  <a:gd name="T0" fmla="*/ 30 w 53"/>
                  <a:gd name="T1" fmla="*/ 59 h 92"/>
                  <a:gd name="T2" fmla="*/ 30 w 53"/>
                  <a:gd name="T3" fmla="*/ 59 h 92"/>
                  <a:gd name="T4" fmla="*/ 36 w 53"/>
                  <a:gd name="T5" fmla="*/ 56 h 92"/>
                  <a:gd name="T6" fmla="*/ 46 w 53"/>
                  <a:gd name="T7" fmla="*/ 49 h 92"/>
                  <a:gd name="T8" fmla="*/ 52 w 53"/>
                  <a:gd name="T9" fmla="*/ 38 h 92"/>
                  <a:gd name="T10" fmla="*/ 53 w 53"/>
                  <a:gd name="T11" fmla="*/ 26 h 92"/>
                  <a:gd name="T12" fmla="*/ 52 w 53"/>
                  <a:gd name="T13" fmla="*/ 18 h 92"/>
                  <a:gd name="T14" fmla="*/ 52 w 53"/>
                  <a:gd name="T15" fmla="*/ 18 h 92"/>
                  <a:gd name="T16" fmla="*/ 50 w 53"/>
                  <a:gd name="T17" fmla="*/ 14 h 92"/>
                  <a:gd name="T18" fmla="*/ 42 w 53"/>
                  <a:gd name="T19" fmla="*/ 6 h 92"/>
                  <a:gd name="T20" fmla="*/ 34 w 53"/>
                  <a:gd name="T21" fmla="*/ 1 h 92"/>
                  <a:gd name="T22" fmla="*/ 19 w 53"/>
                  <a:gd name="T23" fmla="*/ 1 h 92"/>
                  <a:gd name="T24" fmla="*/ 9 w 53"/>
                  <a:gd name="T25" fmla="*/ 5 h 92"/>
                  <a:gd name="T26" fmla="*/ 3 w 53"/>
                  <a:gd name="T27" fmla="*/ 12 h 92"/>
                  <a:gd name="T28" fmla="*/ 1 w 53"/>
                  <a:gd name="T29" fmla="*/ 16 h 92"/>
                  <a:gd name="T30" fmla="*/ 1 w 53"/>
                  <a:gd name="T31" fmla="*/ 30 h 92"/>
                  <a:gd name="T32" fmla="*/ 6 w 53"/>
                  <a:gd name="T33" fmla="*/ 39 h 92"/>
                  <a:gd name="T34" fmla="*/ 11 w 53"/>
                  <a:gd name="T35" fmla="*/ 39 h 92"/>
                  <a:gd name="T36" fmla="*/ 13 w 53"/>
                  <a:gd name="T37" fmla="*/ 32 h 92"/>
                  <a:gd name="T38" fmla="*/ 13 w 53"/>
                  <a:gd name="T39" fmla="*/ 25 h 92"/>
                  <a:gd name="T40" fmla="*/ 15 w 53"/>
                  <a:gd name="T41" fmla="*/ 21 h 92"/>
                  <a:gd name="T42" fmla="*/ 18 w 53"/>
                  <a:gd name="T43" fmla="*/ 18 h 92"/>
                  <a:gd name="T44" fmla="*/ 26 w 53"/>
                  <a:gd name="T45" fmla="*/ 17 h 92"/>
                  <a:gd name="T46" fmla="*/ 34 w 53"/>
                  <a:gd name="T47" fmla="*/ 21 h 92"/>
                  <a:gd name="T48" fmla="*/ 36 w 53"/>
                  <a:gd name="T49" fmla="*/ 23 h 92"/>
                  <a:gd name="T50" fmla="*/ 36 w 53"/>
                  <a:gd name="T51" fmla="*/ 23 h 92"/>
                  <a:gd name="T52" fmla="*/ 36 w 53"/>
                  <a:gd name="T53" fmla="*/ 23 h 92"/>
                  <a:gd name="T54" fmla="*/ 35 w 53"/>
                  <a:gd name="T55" fmla="*/ 36 h 92"/>
                  <a:gd name="T56" fmla="*/ 31 w 53"/>
                  <a:gd name="T57" fmla="*/ 42 h 92"/>
                  <a:gd name="T58" fmla="*/ 22 w 53"/>
                  <a:gd name="T59" fmla="*/ 47 h 92"/>
                  <a:gd name="T60" fmla="*/ 17 w 53"/>
                  <a:gd name="T61" fmla="*/ 53 h 92"/>
                  <a:gd name="T62" fmla="*/ 17 w 53"/>
                  <a:gd name="T63" fmla="*/ 53 h 92"/>
                  <a:gd name="T64" fmla="*/ 15 w 53"/>
                  <a:gd name="T65" fmla="*/ 63 h 92"/>
                  <a:gd name="T66" fmla="*/ 19 w 53"/>
                  <a:gd name="T67" fmla="*/ 76 h 92"/>
                  <a:gd name="T68" fmla="*/ 23 w 53"/>
                  <a:gd name="T69" fmla="*/ 77 h 92"/>
                  <a:gd name="T70" fmla="*/ 29 w 53"/>
                  <a:gd name="T71" fmla="*/ 64 h 92"/>
                  <a:gd name="T72" fmla="*/ 30 w 53"/>
                  <a:gd name="T73" fmla="*/ 59 h 92"/>
                  <a:gd name="T74" fmla="*/ 24 w 53"/>
                  <a:gd name="T75" fmla="*/ 81 h 92"/>
                  <a:gd name="T76" fmla="*/ 26 w 53"/>
                  <a:gd name="T77" fmla="*/ 87 h 92"/>
                  <a:gd name="T78" fmla="*/ 25 w 53"/>
                  <a:gd name="T79" fmla="*/ 91 h 92"/>
                  <a:gd name="T80" fmla="*/ 20 w 53"/>
                  <a:gd name="T81" fmla="*/ 92 h 92"/>
                  <a:gd name="T82" fmla="*/ 15 w 53"/>
                  <a:gd name="T83" fmla="*/ 88 h 92"/>
                  <a:gd name="T84" fmla="*/ 15 w 53"/>
                  <a:gd name="T85" fmla="*/ 83 h 92"/>
                  <a:gd name="T86" fmla="*/ 22 w 53"/>
                  <a:gd name="T87" fmla="*/ 8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3" h="92">
                    <a:moveTo>
                      <a:pt x="30" y="59"/>
                    </a:moveTo>
                    <a:lnTo>
                      <a:pt x="30" y="59"/>
                    </a:lnTo>
                    <a:lnTo>
                      <a:pt x="30" y="59"/>
                    </a:lnTo>
                    <a:lnTo>
                      <a:pt x="30" y="59"/>
                    </a:lnTo>
                    <a:lnTo>
                      <a:pt x="30" y="59"/>
                    </a:lnTo>
                    <a:lnTo>
                      <a:pt x="30" y="59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36" y="56"/>
                    </a:lnTo>
                    <a:lnTo>
                      <a:pt x="41" y="53"/>
                    </a:lnTo>
                    <a:lnTo>
                      <a:pt x="41" y="53"/>
                    </a:lnTo>
                    <a:lnTo>
                      <a:pt x="46" y="49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2" y="38"/>
                    </a:lnTo>
                    <a:lnTo>
                      <a:pt x="53" y="32"/>
                    </a:lnTo>
                    <a:lnTo>
                      <a:pt x="53" y="32"/>
                    </a:lnTo>
                    <a:lnTo>
                      <a:pt x="53" y="26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0" y="14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4" y="1"/>
                    </a:lnTo>
                    <a:lnTo>
                      <a:pt x="29" y="1"/>
                    </a:lnTo>
                    <a:lnTo>
                      <a:pt x="24" y="0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4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6" y="17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2" y="47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8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7" y="71"/>
                    </a:lnTo>
                    <a:lnTo>
                      <a:pt x="18" y="75"/>
                    </a:lnTo>
                    <a:lnTo>
                      <a:pt x="19" y="76"/>
                    </a:lnTo>
                    <a:lnTo>
                      <a:pt x="22" y="77"/>
                    </a:lnTo>
                    <a:lnTo>
                      <a:pt x="22" y="77"/>
                    </a:lnTo>
                    <a:lnTo>
                      <a:pt x="23" y="77"/>
                    </a:lnTo>
                    <a:lnTo>
                      <a:pt x="25" y="76"/>
                    </a:lnTo>
                    <a:lnTo>
                      <a:pt x="26" y="72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30" y="59"/>
                    </a:lnTo>
                    <a:lnTo>
                      <a:pt x="30" y="59"/>
                    </a:lnTo>
                    <a:close/>
                    <a:moveTo>
                      <a:pt x="22" y="80"/>
                    </a:moveTo>
                    <a:lnTo>
                      <a:pt x="22" y="80"/>
                    </a:lnTo>
                    <a:lnTo>
                      <a:pt x="24" y="81"/>
                    </a:lnTo>
                    <a:lnTo>
                      <a:pt x="25" y="82"/>
                    </a:lnTo>
                    <a:lnTo>
                      <a:pt x="26" y="85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6" y="89"/>
                    </a:lnTo>
                    <a:lnTo>
                      <a:pt x="25" y="91"/>
                    </a:lnTo>
                    <a:lnTo>
                      <a:pt x="23" y="92"/>
                    </a:lnTo>
                    <a:lnTo>
                      <a:pt x="20" y="92"/>
                    </a:lnTo>
                    <a:lnTo>
                      <a:pt x="20" y="92"/>
                    </a:lnTo>
                    <a:lnTo>
                      <a:pt x="18" y="92"/>
                    </a:lnTo>
                    <a:lnTo>
                      <a:pt x="15" y="89"/>
                    </a:lnTo>
                    <a:lnTo>
                      <a:pt x="15" y="88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5" y="83"/>
                    </a:lnTo>
                    <a:lnTo>
                      <a:pt x="17" y="81"/>
                    </a:lnTo>
                    <a:lnTo>
                      <a:pt x="19" y="80"/>
                    </a:lnTo>
                    <a:lnTo>
                      <a:pt x="22" y="80"/>
                    </a:lnTo>
                    <a:lnTo>
                      <a:pt x="22" y="80"/>
                    </a:lnTo>
                    <a:close/>
                  </a:path>
                </a:pathLst>
              </a:custGeom>
              <a:solidFill>
                <a:srgbClr val="282C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59" name="Group 90"/>
            <p:cNvGrpSpPr>
              <a:grpSpLocks noChangeAspect="1"/>
            </p:cNvGrpSpPr>
            <p:nvPr/>
          </p:nvGrpSpPr>
          <p:grpSpPr bwMode="auto">
            <a:xfrm rot="20350594">
              <a:off x="4897645" y="3346550"/>
              <a:ext cx="523379" cy="537120"/>
              <a:chOff x="2243" y="2513"/>
              <a:chExt cx="419" cy="430"/>
            </a:xfrm>
          </p:grpSpPr>
          <p:sp>
            <p:nvSpPr>
              <p:cNvPr id="60" name="Freeform 94"/>
              <p:cNvSpPr>
                <a:spLocks/>
              </p:cNvSpPr>
              <p:nvPr/>
            </p:nvSpPr>
            <p:spPr bwMode="auto">
              <a:xfrm>
                <a:off x="2248" y="2513"/>
                <a:ext cx="414" cy="338"/>
              </a:xfrm>
              <a:custGeom>
                <a:avLst/>
                <a:gdLst>
                  <a:gd name="T0" fmla="*/ 31 w 414"/>
                  <a:gd name="T1" fmla="*/ 147 h 338"/>
                  <a:gd name="T2" fmla="*/ 22 w 414"/>
                  <a:gd name="T3" fmla="*/ 147 h 338"/>
                  <a:gd name="T4" fmla="*/ 13 w 414"/>
                  <a:gd name="T5" fmla="*/ 155 h 338"/>
                  <a:gd name="T6" fmla="*/ 5 w 414"/>
                  <a:gd name="T7" fmla="*/ 168 h 338"/>
                  <a:gd name="T8" fmla="*/ 1 w 414"/>
                  <a:gd name="T9" fmla="*/ 185 h 338"/>
                  <a:gd name="T10" fmla="*/ 0 w 414"/>
                  <a:gd name="T11" fmla="*/ 203 h 338"/>
                  <a:gd name="T12" fmla="*/ 3 w 414"/>
                  <a:gd name="T13" fmla="*/ 222 h 338"/>
                  <a:gd name="T14" fmla="*/ 13 w 414"/>
                  <a:gd name="T15" fmla="*/ 240 h 338"/>
                  <a:gd name="T16" fmla="*/ 31 w 414"/>
                  <a:gd name="T17" fmla="*/ 255 h 338"/>
                  <a:gd name="T18" fmla="*/ 30 w 414"/>
                  <a:gd name="T19" fmla="*/ 262 h 338"/>
                  <a:gd name="T20" fmla="*/ 31 w 414"/>
                  <a:gd name="T21" fmla="*/ 276 h 338"/>
                  <a:gd name="T22" fmla="*/ 38 w 414"/>
                  <a:gd name="T23" fmla="*/ 288 h 338"/>
                  <a:gd name="T24" fmla="*/ 49 w 414"/>
                  <a:gd name="T25" fmla="*/ 300 h 338"/>
                  <a:gd name="T26" fmla="*/ 71 w 414"/>
                  <a:gd name="T27" fmla="*/ 315 h 338"/>
                  <a:gd name="T28" fmla="*/ 112 w 414"/>
                  <a:gd name="T29" fmla="*/ 329 h 338"/>
                  <a:gd name="T30" fmla="*/ 134 w 414"/>
                  <a:gd name="T31" fmla="*/ 334 h 338"/>
                  <a:gd name="T32" fmla="*/ 166 w 414"/>
                  <a:gd name="T33" fmla="*/ 337 h 338"/>
                  <a:gd name="T34" fmla="*/ 203 w 414"/>
                  <a:gd name="T35" fmla="*/ 337 h 338"/>
                  <a:gd name="T36" fmla="*/ 244 w 414"/>
                  <a:gd name="T37" fmla="*/ 333 h 338"/>
                  <a:gd name="T38" fmla="*/ 285 w 414"/>
                  <a:gd name="T39" fmla="*/ 324 h 338"/>
                  <a:gd name="T40" fmla="*/ 324 w 414"/>
                  <a:gd name="T41" fmla="*/ 309 h 338"/>
                  <a:gd name="T42" fmla="*/ 348 w 414"/>
                  <a:gd name="T43" fmla="*/ 294 h 338"/>
                  <a:gd name="T44" fmla="*/ 362 w 414"/>
                  <a:gd name="T45" fmla="*/ 283 h 338"/>
                  <a:gd name="T46" fmla="*/ 372 w 414"/>
                  <a:gd name="T47" fmla="*/ 268 h 338"/>
                  <a:gd name="T48" fmla="*/ 380 w 414"/>
                  <a:gd name="T49" fmla="*/ 253 h 338"/>
                  <a:gd name="T50" fmla="*/ 383 w 414"/>
                  <a:gd name="T51" fmla="*/ 235 h 338"/>
                  <a:gd name="T52" fmla="*/ 384 w 414"/>
                  <a:gd name="T53" fmla="*/ 226 h 338"/>
                  <a:gd name="T54" fmla="*/ 394 w 414"/>
                  <a:gd name="T55" fmla="*/ 217 h 338"/>
                  <a:gd name="T56" fmla="*/ 406 w 414"/>
                  <a:gd name="T57" fmla="*/ 199 h 338"/>
                  <a:gd name="T58" fmla="*/ 413 w 414"/>
                  <a:gd name="T59" fmla="*/ 185 h 338"/>
                  <a:gd name="T60" fmla="*/ 414 w 414"/>
                  <a:gd name="T61" fmla="*/ 166 h 338"/>
                  <a:gd name="T62" fmla="*/ 410 w 414"/>
                  <a:gd name="T63" fmla="*/ 146 h 338"/>
                  <a:gd name="T64" fmla="*/ 397 w 414"/>
                  <a:gd name="T65" fmla="*/ 124 h 338"/>
                  <a:gd name="T66" fmla="*/ 386 w 414"/>
                  <a:gd name="T67" fmla="*/ 114 h 338"/>
                  <a:gd name="T68" fmla="*/ 387 w 414"/>
                  <a:gd name="T69" fmla="*/ 98 h 338"/>
                  <a:gd name="T70" fmla="*/ 381 w 414"/>
                  <a:gd name="T71" fmla="*/ 81 h 338"/>
                  <a:gd name="T72" fmla="*/ 372 w 414"/>
                  <a:gd name="T73" fmla="*/ 63 h 338"/>
                  <a:gd name="T74" fmla="*/ 357 w 414"/>
                  <a:gd name="T75" fmla="*/ 46 h 338"/>
                  <a:gd name="T76" fmla="*/ 339 w 414"/>
                  <a:gd name="T77" fmla="*/ 32 h 338"/>
                  <a:gd name="T78" fmla="*/ 317 w 414"/>
                  <a:gd name="T79" fmla="*/ 24 h 338"/>
                  <a:gd name="T80" fmla="*/ 293 w 414"/>
                  <a:gd name="T81" fmla="*/ 23 h 338"/>
                  <a:gd name="T82" fmla="*/ 266 w 414"/>
                  <a:gd name="T83" fmla="*/ 30 h 338"/>
                  <a:gd name="T84" fmla="*/ 261 w 414"/>
                  <a:gd name="T85" fmla="*/ 25 h 338"/>
                  <a:gd name="T86" fmla="*/ 250 w 414"/>
                  <a:gd name="T87" fmla="*/ 15 h 338"/>
                  <a:gd name="T88" fmla="*/ 234 w 414"/>
                  <a:gd name="T89" fmla="*/ 7 h 338"/>
                  <a:gd name="T90" fmla="*/ 216 w 414"/>
                  <a:gd name="T91" fmla="*/ 2 h 338"/>
                  <a:gd name="T92" fmla="*/ 195 w 414"/>
                  <a:gd name="T93" fmla="*/ 0 h 338"/>
                  <a:gd name="T94" fmla="*/ 174 w 414"/>
                  <a:gd name="T95" fmla="*/ 3 h 338"/>
                  <a:gd name="T96" fmla="*/ 152 w 414"/>
                  <a:gd name="T97" fmla="*/ 13 h 338"/>
                  <a:gd name="T98" fmla="*/ 131 w 414"/>
                  <a:gd name="T99" fmla="*/ 27 h 338"/>
                  <a:gd name="T100" fmla="*/ 120 w 414"/>
                  <a:gd name="T101" fmla="*/ 38 h 338"/>
                  <a:gd name="T102" fmla="*/ 97 w 414"/>
                  <a:gd name="T103" fmla="*/ 34 h 338"/>
                  <a:gd name="T104" fmla="*/ 76 w 414"/>
                  <a:gd name="T105" fmla="*/ 40 h 338"/>
                  <a:gd name="T106" fmla="*/ 56 w 414"/>
                  <a:gd name="T107" fmla="*/ 51 h 338"/>
                  <a:gd name="T108" fmla="*/ 41 w 414"/>
                  <a:gd name="T109" fmla="*/ 67 h 338"/>
                  <a:gd name="T110" fmla="*/ 29 w 414"/>
                  <a:gd name="T111" fmla="*/ 85 h 338"/>
                  <a:gd name="T112" fmla="*/ 23 w 414"/>
                  <a:gd name="T113" fmla="*/ 106 h 338"/>
                  <a:gd name="T114" fmla="*/ 23 w 414"/>
                  <a:gd name="T115" fmla="*/ 128 h 338"/>
                  <a:gd name="T116" fmla="*/ 31 w 414"/>
                  <a:gd name="T117" fmla="*/ 147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4" h="338">
                    <a:moveTo>
                      <a:pt x="31" y="147"/>
                    </a:moveTo>
                    <a:lnTo>
                      <a:pt x="31" y="147"/>
                    </a:lnTo>
                    <a:lnTo>
                      <a:pt x="27" y="146"/>
                    </a:lnTo>
                    <a:lnTo>
                      <a:pt x="22" y="147"/>
                    </a:lnTo>
                    <a:lnTo>
                      <a:pt x="18" y="150"/>
                    </a:lnTo>
                    <a:lnTo>
                      <a:pt x="13" y="155"/>
                    </a:lnTo>
                    <a:lnTo>
                      <a:pt x="9" y="161"/>
                    </a:lnTo>
                    <a:lnTo>
                      <a:pt x="5" y="168"/>
                    </a:lnTo>
                    <a:lnTo>
                      <a:pt x="2" y="175"/>
                    </a:lnTo>
                    <a:lnTo>
                      <a:pt x="1" y="185"/>
                    </a:lnTo>
                    <a:lnTo>
                      <a:pt x="0" y="194"/>
                    </a:lnTo>
                    <a:lnTo>
                      <a:pt x="0" y="203"/>
                    </a:lnTo>
                    <a:lnTo>
                      <a:pt x="1" y="213"/>
                    </a:lnTo>
                    <a:lnTo>
                      <a:pt x="3" y="222"/>
                    </a:lnTo>
                    <a:lnTo>
                      <a:pt x="8" y="231"/>
                    </a:lnTo>
                    <a:lnTo>
                      <a:pt x="13" y="240"/>
                    </a:lnTo>
                    <a:lnTo>
                      <a:pt x="21" y="248"/>
                    </a:lnTo>
                    <a:lnTo>
                      <a:pt x="31" y="255"/>
                    </a:lnTo>
                    <a:lnTo>
                      <a:pt x="31" y="255"/>
                    </a:lnTo>
                    <a:lnTo>
                      <a:pt x="30" y="262"/>
                    </a:lnTo>
                    <a:lnTo>
                      <a:pt x="30" y="269"/>
                    </a:lnTo>
                    <a:lnTo>
                      <a:pt x="31" y="276"/>
                    </a:lnTo>
                    <a:lnTo>
                      <a:pt x="34" y="283"/>
                    </a:lnTo>
                    <a:lnTo>
                      <a:pt x="38" y="288"/>
                    </a:lnTo>
                    <a:lnTo>
                      <a:pt x="43" y="294"/>
                    </a:lnTo>
                    <a:lnTo>
                      <a:pt x="49" y="300"/>
                    </a:lnTo>
                    <a:lnTo>
                      <a:pt x="55" y="305"/>
                    </a:lnTo>
                    <a:lnTo>
                      <a:pt x="71" y="315"/>
                    </a:lnTo>
                    <a:lnTo>
                      <a:pt x="91" y="322"/>
                    </a:lnTo>
                    <a:lnTo>
                      <a:pt x="112" y="329"/>
                    </a:lnTo>
                    <a:lnTo>
                      <a:pt x="134" y="334"/>
                    </a:lnTo>
                    <a:lnTo>
                      <a:pt x="134" y="334"/>
                    </a:lnTo>
                    <a:lnTo>
                      <a:pt x="149" y="336"/>
                    </a:lnTo>
                    <a:lnTo>
                      <a:pt x="166" y="337"/>
                    </a:lnTo>
                    <a:lnTo>
                      <a:pt x="184" y="338"/>
                    </a:lnTo>
                    <a:lnTo>
                      <a:pt x="203" y="337"/>
                    </a:lnTo>
                    <a:lnTo>
                      <a:pt x="224" y="336"/>
                    </a:lnTo>
                    <a:lnTo>
                      <a:pt x="244" y="333"/>
                    </a:lnTo>
                    <a:lnTo>
                      <a:pt x="266" y="329"/>
                    </a:lnTo>
                    <a:lnTo>
                      <a:pt x="285" y="324"/>
                    </a:lnTo>
                    <a:lnTo>
                      <a:pt x="305" y="317"/>
                    </a:lnTo>
                    <a:lnTo>
                      <a:pt x="324" y="309"/>
                    </a:lnTo>
                    <a:lnTo>
                      <a:pt x="340" y="300"/>
                    </a:lnTo>
                    <a:lnTo>
                      <a:pt x="348" y="294"/>
                    </a:lnTo>
                    <a:lnTo>
                      <a:pt x="355" y="288"/>
                    </a:lnTo>
                    <a:lnTo>
                      <a:pt x="362" y="283"/>
                    </a:lnTo>
                    <a:lnTo>
                      <a:pt x="367" y="276"/>
                    </a:lnTo>
                    <a:lnTo>
                      <a:pt x="372" y="268"/>
                    </a:lnTo>
                    <a:lnTo>
                      <a:pt x="376" y="261"/>
                    </a:lnTo>
                    <a:lnTo>
                      <a:pt x="380" y="253"/>
                    </a:lnTo>
                    <a:lnTo>
                      <a:pt x="382" y="244"/>
                    </a:lnTo>
                    <a:lnTo>
                      <a:pt x="383" y="235"/>
                    </a:lnTo>
                    <a:lnTo>
                      <a:pt x="384" y="226"/>
                    </a:lnTo>
                    <a:lnTo>
                      <a:pt x="384" y="226"/>
                    </a:lnTo>
                    <a:lnTo>
                      <a:pt x="387" y="223"/>
                    </a:lnTo>
                    <a:lnTo>
                      <a:pt x="394" y="217"/>
                    </a:lnTo>
                    <a:lnTo>
                      <a:pt x="403" y="206"/>
                    </a:lnTo>
                    <a:lnTo>
                      <a:pt x="406" y="199"/>
                    </a:lnTo>
                    <a:lnTo>
                      <a:pt x="410" y="193"/>
                    </a:lnTo>
                    <a:lnTo>
                      <a:pt x="413" y="185"/>
                    </a:lnTo>
                    <a:lnTo>
                      <a:pt x="414" y="175"/>
                    </a:lnTo>
                    <a:lnTo>
                      <a:pt x="414" y="166"/>
                    </a:lnTo>
                    <a:lnTo>
                      <a:pt x="413" y="156"/>
                    </a:lnTo>
                    <a:lnTo>
                      <a:pt x="410" y="146"/>
                    </a:lnTo>
                    <a:lnTo>
                      <a:pt x="405" y="136"/>
                    </a:lnTo>
                    <a:lnTo>
                      <a:pt x="397" y="124"/>
                    </a:lnTo>
                    <a:lnTo>
                      <a:pt x="386" y="114"/>
                    </a:lnTo>
                    <a:lnTo>
                      <a:pt x="386" y="114"/>
                    </a:lnTo>
                    <a:lnTo>
                      <a:pt x="387" y="106"/>
                    </a:lnTo>
                    <a:lnTo>
                      <a:pt x="387" y="98"/>
                    </a:lnTo>
                    <a:lnTo>
                      <a:pt x="384" y="90"/>
                    </a:lnTo>
                    <a:lnTo>
                      <a:pt x="381" y="81"/>
                    </a:lnTo>
                    <a:lnTo>
                      <a:pt x="376" y="72"/>
                    </a:lnTo>
                    <a:lnTo>
                      <a:pt x="372" y="63"/>
                    </a:lnTo>
                    <a:lnTo>
                      <a:pt x="365" y="54"/>
                    </a:lnTo>
                    <a:lnTo>
                      <a:pt x="357" y="46"/>
                    </a:lnTo>
                    <a:lnTo>
                      <a:pt x="348" y="39"/>
                    </a:lnTo>
                    <a:lnTo>
                      <a:pt x="339" y="32"/>
                    </a:lnTo>
                    <a:lnTo>
                      <a:pt x="329" y="27"/>
                    </a:lnTo>
                    <a:lnTo>
                      <a:pt x="317" y="24"/>
                    </a:lnTo>
                    <a:lnTo>
                      <a:pt x="305" y="22"/>
                    </a:lnTo>
                    <a:lnTo>
                      <a:pt x="293" y="23"/>
                    </a:lnTo>
                    <a:lnTo>
                      <a:pt x="280" y="25"/>
                    </a:lnTo>
                    <a:lnTo>
                      <a:pt x="266" y="30"/>
                    </a:lnTo>
                    <a:lnTo>
                      <a:pt x="266" y="30"/>
                    </a:lnTo>
                    <a:lnTo>
                      <a:pt x="261" y="25"/>
                    </a:lnTo>
                    <a:lnTo>
                      <a:pt x="256" y="19"/>
                    </a:lnTo>
                    <a:lnTo>
                      <a:pt x="250" y="15"/>
                    </a:lnTo>
                    <a:lnTo>
                      <a:pt x="242" y="10"/>
                    </a:lnTo>
                    <a:lnTo>
                      <a:pt x="234" y="7"/>
                    </a:lnTo>
                    <a:lnTo>
                      <a:pt x="225" y="3"/>
                    </a:lnTo>
                    <a:lnTo>
                      <a:pt x="216" y="2"/>
                    </a:lnTo>
                    <a:lnTo>
                      <a:pt x="206" y="1"/>
                    </a:lnTo>
                    <a:lnTo>
                      <a:pt x="195" y="0"/>
                    </a:lnTo>
                    <a:lnTo>
                      <a:pt x="184" y="1"/>
                    </a:lnTo>
                    <a:lnTo>
                      <a:pt x="174" y="3"/>
                    </a:lnTo>
                    <a:lnTo>
                      <a:pt x="162" y="7"/>
                    </a:lnTo>
                    <a:lnTo>
                      <a:pt x="152" y="13"/>
                    </a:lnTo>
                    <a:lnTo>
                      <a:pt x="141" y="18"/>
                    </a:lnTo>
                    <a:lnTo>
                      <a:pt x="131" y="27"/>
                    </a:lnTo>
                    <a:lnTo>
                      <a:pt x="120" y="38"/>
                    </a:lnTo>
                    <a:lnTo>
                      <a:pt x="120" y="38"/>
                    </a:lnTo>
                    <a:lnTo>
                      <a:pt x="109" y="34"/>
                    </a:lnTo>
                    <a:lnTo>
                      <a:pt x="97" y="34"/>
                    </a:lnTo>
                    <a:lnTo>
                      <a:pt x="86" y="36"/>
                    </a:lnTo>
                    <a:lnTo>
                      <a:pt x="76" y="40"/>
                    </a:lnTo>
                    <a:lnTo>
                      <a:pt x="66" y="44"/>
                    </a:lnTo>
                    <a:lnTo>
                      <a:pt x="56" y="51"/>
                    </a:lnTo>
                    <a:lnTo>
                      <a:pt x="49" y="58"/>
                    </a:lnTo>
                    <a:lnTo>
                      <a:pt x="41" y="67"/>
                    </a:lnTo>
                    <a:lnTo>
                      <a:pt x="35" y="76"/>
                    </a:lnTo>
                    <a:lnTo>
                      <a:pt x="29" y="85"/>
                    </a:lnTo>
                    <a:lnTo>
                      <a:pt x="26" y="96"/>
                    </a:lnTo>
                    <a:lnTo>
                      <a:pt x="23" y="106"/>
                    </a:lnTo>
                    <a:lnTo>
                      <a:pt x="23" y="117"/>
                    </a:lnTo>
                    <a:lnTo>
                      <a:pt x="23" y="128"/>
                    </a:lnTo>
                    <a:lnTo>
                      <a:pt x="27" y="137"/>
                    </a:lnTo>
                    <a:lnTo>
                      <a:pt x="31" y="147"/>
                    </a:lnTo>
                    <a:lnTo>
                      <a:pt x="31" y="147"/>
                    </a:lnTo>
                    <a:close/>
                  </a:path>
                </a:pathLst>
              </a:custGeom>
              <a:solidFill>
                <a:srgbClr val="2AB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5" name="Freeform 95"/>
              <p:cNvSpPr>
                <a:spLocks/>
              </p:cNvSpPr>
              <p:nvPr/>
            </p:nvSpPr>
            <p:spPr bwMode="auto">
              <a:xfrm>
                <a:off x="2243" y="2828"/>
                <a:ext cx="82" cy="76"/>
              </a:xfrm>
              <a:custGeom>
                <a:avLst/>
                <a:gdLst>
                  <a:gd name="T0" fmla="*/ 47 w 82"/>
                  <a:gd name="T1" fmla="*/ 3 h 76"/>
                  <a:gd name="T2" fmla="*/ 47 w 82"/>
                  <a:gd name="T3" fmla="*/ 3 h 76"/>
                  <a:gd name="T4" fmla="*/ 59 w 82"/>
                  <a:gd name="T5" fmla="*/ 9 h 76"/>
                  <a:gd name="T6" fmla="*/ 69 w 82"/>
                  <a:gd name="T7" fmla="*/ 15 h 76"/>
                  <a:gd name="T8" fmla="*/ 76 w 82"/>
                  <a:gd name="T9" fmla="*/ 22 h 76"/>
                  <a:gd name="T10" fmla="*/ 80 w 82"/>
                  <a:gd name="T11" fmla="*/ 30 h 76"/>
                  <a:gd name="T12" fmla="*/ 82 w 82"/>
                  <a:gd name="T13" fmla="*/ 37 h 76"/>
                  <a:gd name="T14" fmla="*/ 81 w 82"/>
                  <a:gd name="T15" fmla="*/ 45 h 76"/>
                  <a:gd name="T16" fmla="*/ 79 w 82"/>
                  <a:gd name="T17" fmla="*/ 52 h 76"/>
                  <a:gd name="T18" fmla="*/ 75 w 82"/>
                  <a:gd name="T19" fmla="*/ 59 h 76"/>
                  <a:gd name="T20" fmla="*/ 75 w 82"/>
                  <a:gd name="T21" fmla="*/ 59 h 76"/>
                  <a:gd name="T22" fmla="*/ 71 w 82"/>
                  <a:gd name="T23" fmla="*/ 62 h 76"/>
                  <a:gd name="T24" fmla="*/ 67 w 82"/>
                  <a:gd name="T25" fmla="*/ 66 h 76"/>
                  <a:gd name="T26" fmla="*/ 57 w 82"/>
                  <a:gd name="T27" fmla="*/ 71 h 76"/>
                  <a:gd name="T28" fmla="*/ 47 w 82"/>
                  <a:gd name="T29" fmla="*/ 75 h 76"/>
                  <a:gd name="T30" fmla="*/ 41 w 82"/>
                  <a:gd name="T31" fmla="*/ 76 h 76"/>
                  <a:gd name="T32" fmla="*/ 35 w 82"/>
                  <a:gd name="T33" fmla="*/ 76 h 76"/>
                  <a:gd name="T34" fmla="*/ 30 w 82"/>
                  <a:gd name="T35" fmla="*/ 75 h 76"/>
                  <a:gd name="T36" fmla="*/ 24 w 82"/>
                  <a:gd name="T37" fmla="*/ 74 h 76"/>
                  <a:gd name="T38" fmla="*/ 19 w 82"/>
                  <a:gd name="T39" fmla="*/ 70 h 76"/>
                  <a:gd name="T40" fmla="*/ 15 w 82"/>
                  <a:gd name="T41" fmla="*/ 67 h 76"/>
                  <a:gd name="T42" fmla="*/ 10 w 82"/>
                  <a:gd name="T43" fmla="*/ 62 h 76"/>
                  <a:gd name="T44" fmla="*/ 7 w 82"/>
                  <a:gd name="T45" fmla="*/ 56 h 76"/>
                  <a:gd name="T46" fmla="*/ 3 w 82"/>
                  <a:gd name="T47" fmla="*/ 50 h 76"/>
                  <a:gd name="T48" fmla="*/ 1 w 82"/>
                  <a:gd name="T49" fmla="*/ 42 h 76"/>
                  <a:gd name="T50" fmla="*/ 1 w 82"/>
                  <a:gd name="T51" fmla="*/ 42 h 76"/>
                  <a:gd name="T52" fmla="*/ 0 w 82"/>
                  <a:gd name="T53" fmla="*/ 33 h 76"/>
                  <a:gd name="T54" fmla="*/ 1 w 82"/>
                  <a:gd name="T55" fmla="*/ 23 h 76"/>
                  <a:gd name="T56" fmla="*/ 5 w 82"/>
                  <a:gd name="T57" fmla="*/ 15 h 76"/>
                  <a:gd name="T58" fmla="*/ 9 w 82"/>
                  <a:gd name="T59" fmla="*/ 9 h 76"/>
                  <a:gd name="T60" fmla="*/ 13 w 82"/>
                  <a:gd name="T61" fmla="*/ 5 h 76"/>
                  <a:gd name="T62" fmla="*/ 16 w 82"/>
                  <a:gd name="T63" fmla="*/ 3 h 76"/>
                  <a:gd name="T64" fmla="*/ 19 w 82"/>
                  <a:gd name="T65" fmla="*/ 1 h 76"/>
                  <a:gd name="T66" fmla="*/ 24 w 82"/>
                  <a:gd name="T67" fmla="*/ 0 h 76"/>
                  <a:gd name="T68" fmla="*/ 30 w 82"/>
                  <a:gd name="T69" fmla="*/ 0 h 76"/>
                  <a:gd name="T70" fmla="*/ 34 w 82"/>
                  <a:gd name="T71" fmla="*/ 0 h 76"/>
                  <a:gd name="T72" fmla="*/ 41 w 82"/>
                  <a:gd name="T73" fmla="*/ 1 h 76"/>
                  <a:gd name="T74" fmla="*/ 47 w 82"/>
                  <a:gd name="T75" fmla="*/ 3 h 76"/>
                  <a:gd name="T76" fmla="*/ 47 w 82"/>
                  <a:gd name="T77" fmla="*/ 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2" h="76">
                    <a:moveTo>
                      <a:pt x="47" y="3"/>
                    </a:moveTo>
                    <a:lnTo>
                      <a:pt x="47" y="3"/>
                    </a:lnTo>
                    <a:lnTo>
                      <a:pt x="59" y="9"/>
                    </a:lnTo>
                    <a:lnTo>
                      <a:pt x="69" y="15"/>
                    </a:lnTo>
                    <a:lnTo>
                      <a:pt x="76" y="22"/>
                    </a:lnTo>
                    <a:lnTo>
                      <a:pt x="80" y="30"/>
                    </a:lnTo>
                    <a:lnTo>
                      <a:pt x="82" y="37"/>
                    </a:lnTo>
                    <a:lnTo>
                      <a:pt x="81" y="45"/>
                    </a:lnTo>
                    <a:lnTo>
                      <a:pt x="79" y="52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71" y="62"/>
                    </a:lnTo>
                    <a:lnTo>
                      <a:pt x="67" y="66"/>
                    </a:lnTo>
                    <a:lnTo>
                      <a:pt x="57" y="71"/>
                    </a:lnTo>
                    <a:lnTo>
                      <a:pt x="47" y="75"/>
                    </a:lnTo>
                    <a:lnTo>
                      <a:pt x="41" y="76"/>
                    </a:lnTo>
                    <a:lnTo>
                      <a:pt x="35" y="76"/>
                    </a:lnTo>
                    <a:lnTo>
                      <a:pt x="30" y="75"/>
                    </a:lnTo>
                    <a:lnTo>
                      <a:pt x="24" y="74"/>
                    </a:lnTo>
                    <a:lnTo>
                      <a:pt x="19" y="70"/>
                    </a:lnTo>
                    <a:lnTo>
                      <a:pt x="15" y="67"/>
                    </a:lnTo>
                    <a:lnTo>
                      <a:pt x="10" y="62"/>
                    </a:lnTo>
                    <a:lnTo>
                      <a:pt x="7" y="56"/>
                    </a:lnTo>
                    <a:lnTo>
                      <a:pt x="3" y="50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0" y="33"/>
                    </a:lnTo>
                    <a:lnTo>
                      <a:pt x="1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41" y="1"/>
                    </a:lnTo>
                    <a:lnTo>
                      <a:pt x="47" y="3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2AB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>
                <a:off x="2295" y="2908"/>
                <a:ext cx="40" cy="35"/>
              </a:xfrm>
              <a:custGeom>
                <a:avLst/>
                <a:gdLst>
                  <a:gd name="T0" fmla="*/ 14 w 40"/>
                  <a:gd name="T1" fmla="*/ 4 h 35"/>
                  <a:gd name="T2" fmla="*/ 14 w 40"/>
                  <a:gd name="T3" fmla="*/ 4 h 35"/>
                  <a:gd name="T4" fmla="*/ 19 w 40"/>
                  <a:gd name="T5" fmla="*/ 2 h 35"/>
                  <a:gd name="T6" fmla="*/ 23 w 40"/>
                  <a:gd name="T7" fmla="*/ 0 h 35"/>
                  <a:gd name="T8" fmla="*/ 28 w 40"/>
                  <a:gd name="T9" fmla="*/ 0 h 35"/>
                  <a:gd name="T10" fmla="*/ 31 w 40"/>
                  <a:gd name="T11" fmla="*/ 2 h 35"/>
                  <a:gd name="T12" fmla="*/ 31 w 40"/>
                  <a:gd name="T13" fmla="*/ 2 h 35"/>
                  <a:gd name="T14" fmla="*/ 36 w 40"/>
                  <a:gd name="T15" fmla="*/ 6 h 35"/>
                  <a:gd name="T16" fmla="*/ 38 w 40"/>
                  <a:gd name="T17" fmla="*/ 11 h 35"/>
                  <a:gd name="T18" fmla="*/ 40 w 40"/>
                  <a:gd name="T19" fmla="*/ 14 h 35"/>
                  <a:gd name="T20" fmla="*/ 40 w 40"/>
                  <a:gd name="T21" fmla="*/ 19 h 35"/>
                  <a:gd name="T22" fmla="*/ 39 w 40"/>
                  <a:gd name="T23" fmla="*/ 23 h 35"/>
                  <a:gd name="T24" fmla="*/ 38 w 40"/>
                  <a:gd name="T25" fmla="*/ 27 h 35"/>
                  <a:gd name="T26" fmla="*/ 36 w 40"/>
                  <a:gd name="T27" fmla="*/ 29 h 35"/>
                  <a:gd name="T28" fmla="*/ 33 w 40"/>
                  <a:gd name="T29" fmla="*/ 31 h 35"/>
                  <a:gd name="T30" fmla="*/ 33 w 40"/>
                  <a:gd name="T31" fmla="*/ 31 h 35"/>
                  <a:gd name="T32" fmla="*/ 27 w 40"/>
                  <a:gd name="T33" fmla="*/ 33 h 35"/>
                  <a:gd name="T34" fmla="*/ 19 w 40"/>
                  <a:gd name="T35" fmla="*/ 35 h 35"/>
                  <a:gd name="T36" fmla="*/ 11 w 40"/>
                  <a:gd name="T37" fmla="*/ 33 h 35"/>
                  <a:gd name="T38" fmla="*/ 5 w 40"/>
                  <a:gd name="T39" fmla="*/ 30 h 35"/>
                  <a:gd name="T40" fmla="*/ 3 w 40"/>
                  <a:gd name="T41" fmla="*/ 28 h 35"/>
                  <a:gd name="T42" fmla="*/ 2 w 40"/>
                  <a:gd name="T43" fmla="*/ 25 h 35"/>
                  <a:gd name="T44" fmla="*/ 0 w 40"/>
                  <a:gd name="T45" fmla="*/ 23 h 35"/>
                  <a:gd name="T46" fmla="*/ 0 w 40"/>
                  <a:gd name="T47" fmla="*/ 20 h 35"/>
                  <a:gd name="T48" fmla="*/ 2 w 40"/>
                  <a:gd name="T49" fmla="*/ 16 h 35"/>
                  <a:gd name="T50" fmla="*/ 4 w 40"/>
                  <a:gd name="T51" fmla="*/ 12 h 35"/>
                  <a:gd name="T52" fmla="*/ 8 w 40"/>
                  <a:gd name="T53" fmla="*/ 8 h 35"/>
                  <a:gd name="T54" fmla="*/ 14 w 40"/>
                  <a:gd name="T55" fmla="*/ 4 h 35"/>
                  <a:gd name="T56" fmla="*/ 14 w 40"/>
                  <a:gd name="T5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" h="35">
                    <a:moveTo>
                      <a:pt x="14" y="4"/>
                    </a:moveTo>
                    <a:lnTo>
                      <a:pt x="14" y="4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6" y="6"/>
                    </a:lnTo>
                    <a:lnTo>
                      <a:pt x="38" y="11"/>
                    </a:lnTo>
                    <a:lnTo>
                      <a:pt x="40" y="14"/>
                    </a:lnTo>
                    <a:lnTo>
                      <a:pt x="40" y="19"/>
                    </a:lnTo>
                    <a:lnTo>
                      <a:pt x="39" y="23"/>
                    </a:lnTo>
                    <a:lnTo>
                      <a:pt x="38" y="27"/>
                    </a:lnTo>
                    <a:lnTo>
                      <a:pt x="36" y="29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27" y="33"/>
                    </a:lnTo>
                    <a:lnTo>
                      <a:pt x="19" y="35"/>
                    </a:lnTo>
                    <a:lnTo>
                      <a:pt x="11" y="33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2AB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7" name="Freeform 97"/>
              <p:cNvSpPr>
                <a:spLocks noEditPoints="1"/>
              </p:cNvSpPr>
              <p:nvPr/>
            </p:nvSpPr>
            <p:spPr bwMode="auto">
              <a:xfrm>
                <a:off x="2398" y="2589"/>
                <a:ext cx="113" cy="193"/>
              </a:xfrm>
              <a:custGeom>
                <a:avLst/>
                <a:gdLst>
                  <a:gd name="T0" fmla="*/ 73 w 113"/>
                  <a:gd name="T1" fmla="*/ 120 h 193"/>
                  <a:gd name="T2" fmla="*/ 74 w 113"/>
                  <a:gd name="T3" fmla="*/ 120 h 193"/>
                  <a:gd name="T4" fmla="*/ 84 w 113"/>
                  <a:gd name="T5" fmla="*/ 115 h 193"/>
                  <a:gd name="T6" fmla="*/ 102 w 113"/>
                  <a:gd name="T7" fmla="*/ 96 h 193"/>
                  <a:gd name="T8" fmla="*/ 113 w 113"/>
                  <a:gd name="T9" fmla="*/ 71 h 193"/>
                  <a:gd name="T10" fmla="*/ 111 w 113"/>
                  <a:gd name="T11" fmla="*/ 45 h 193"/>
                  <a:gd name="T12" fmla="*/ 107 w 113"/>
                  <a:gd name="T13" fmla="*/ 31 h 193"/>
                  <a:gd name="T14" fmla="*/ 107 w 113"/>
                  <a:gd name="T15" fmla="*/ 30 h 193"/>
                  <a:gd name="T16" fmla="*/ 100 w 113"/>
                  <a:gd name="T17" fmla="*/ 21 h 193"/>
                  <a:gd name="T18" fmla="*/ 84 w 113"/>
                  <a:gd name="T19" fmla="*/ 8 h 193"/>
                  <a:gd name="T20" fmla="*/ 64 w 113"/>
                  <a:gd name="T21" fmla="*/ 1 h 193"/>
                  <a:gd name="T22" fmla="*/ 34 w 113"/>
                  <a:gd name="T23" fmla="*/ 5 h 193"/>
                  <a:gd name="T24" fmla="*/ 16 w 113"/>
                  <a:gd name="T25" fmla="*/ 15 h 193"/>
                  <a:gd name="T26" fmla="*/ 3 w 113"/>
                  <a:gd name="T27" fmla="*/ 32 h 193"/>
                  <a:gd name="T28" fmla="*/ 1 w 113"/>
                  <a:gd name="T29" fmla="*/ 40 h 193"/>
                  <a:gd name="T30" fmla="*/ 1 w 113"/>
                  <a:gd name="T31" fmla="*/ 55 h 193"/>
                  <a:gd name="T32" fmla="*/ 7 w 113"/>
                  <a:gd name="T33" fmla="*/ 73 h 193"/>
                  <a:gd name="T34" fmla="*/ 14 w 113"/>
                  <a:gd name="T35" fmla="*/ 82 h 193"/>
                  <a:gd name="T36" fmla="*/ 24 w 113"/>
                  <a:gd name="T37" fmla="*/ 87 h 193"/>
                  <a:gd name="T38" fmla="*/ 28 w 113"/>
                  <a:gd name="T39" fmla="*/ 84 h 193"/>
                  <a:gd name="T40" fmla="*/ 29 w 113"/>
                  <a:gd name="T41" fmla="*/ 71 h 193"/>
                  <a:gd name="T42" fmla="*/ 28 w 113"/>
                  <a:gd name="T43" fmla="*/ 54 h 193"/>
                  <a:gd name="T44" fmla="*/ 32 w 113"/>
                  <a:gd name="T45" fmla="*/ 45 h 193"/>
                  <a:gd name="T46" fmla="*/ 36 w 113"/>
                  <a:gd name="T47" fmla="*/ 39 h 193"/>
                  <a:gd name="T48" fmla="*/ 44 w 113"/>
                  <a:gd name="T49" fmla="*/ 36 h 193"/>
                  <a:gd name="T50" fmla="*/ 55 w 113"/>
                  <a:gd name="T51" fmla="*/ 35 h 193"/>
                  <a:gd name="T52" fmla="*/ 64 w 113"/>
                  <a:gd name="T53" fmla="*/ 37 h 193"/>
                  <a:gd name="T54" fmla="*/ 70 w 113"/>
                  <a:gd name="T55" fmla="*/ 40 h 193"/>
                  <a:gd name="T56" fmla="*/ 75 w 113"/>
                  <a:gd name="T57" fmla="*/ 46 h 193"/>
                  <a:gd name="T58" fmla="*/ 75 w 113"/>
                  <a:gd name="T59" fmla="*/ 46 h 193"/>
                  <a:gd name="T60" fmla="*/ 77 w 113"/>
                  <a:gd name="T61" fmla="*/ 53 h 193"/>
                  <a:gd name="T62" fmla="*/ 78 w 113"/>
                  <a:gd name="T63" fmla="*/ 66 h 193"/>
                  <a:gd name="T64" fmla="*/ 74 w 113"/>
                  <a:gd name="T65" fmla="*/ 78 h 193"/>
                  <a:gd name="T66" fmla="*/ 65 w 113"/>
                  <a:gd name="T67" fmla="*/ 89 h 193"/>
                  <a:gd name="T68" fmla="*/ 52 w 113"/>
                  <a:gd name="T69" fmla="*/ 97 h 193"/>
                  <a:gd name="T70" fmla="*/ 45 w 113"/>
                  <a:gd name="T71" fmla="*/ 107 h 193"/>
                  <a:gd name="T72" fmla="*/ 44 w 113"/>
                  <a:gd name="T73" fmla="*/ 113 h 193"/>
                  <a:gd name="T74" fmla="*/ 43 w 113"/>
                  <a:gd name="T75" fmla="*/ 131 h 193"/>
                  <a:gd name="T76" fmla="*/ 48 w 113"/>
                  <a:gd name="T77" fmla="*/ 150 h 193"/>
                  <a:gd name="T78" fmla="*/ 55 w 113"/>
                  <a:gd name="T79" fmla="*/ 160 h 193"/>
                  <a:gd name="T80" fmla="*/ 64 w 113"/>
                  <a:gd name="T81" fmla="*/ 160 h 193"/>
                  <a:gd name="T82" fmla="*/ 69 w 113"/>
                  <a:gd name="T83" fmla="*/ 150 h 193"/>
                  <a:gd name="T84" fmla="*/ 70 w 113"/>
                  <a:gd name="T85" fmla="*/ 131 h 193"/>
                  <a:gd name="T86" fmla="*/ 73 w 113"/>
                  <a:gd name="T87" fmla="*/ 120 h 193"/>
                  <a:gd name="T88" fmla="*/ 66 w 113"/>
                  <a:gd name="T89" fmla="*/ 168 h 193"/>
                  <a:gd name="T90" fmla="*/ 74 w 113"/>
                  <a:gd name="T91" fmla="*/ 180 h 193"/>
                  <a:gd name="T92" fmla="*/ 70 w 113"/>
                  <a:gd name="T93" fmla="*/ 190 h 193"/>
                  <a:gd name="T94" fmla="*/ 61 w 113"/>
                  <a:gd name="T95" fmla="*/ 193 h 193"/>
                  <a:gd name="T96" fmla="*/ 49 w 113"/>
                  <a:gd name="T97" fmla="*/ 185 h 193"/>
                  <a:gd name="T98" fmla="*/ 49 w 113"/>
                  <a:gd name="T99" fmla="*/ 175 h 193"/>
                  <a:gd name="T100" fmla="*/ 61 w 113"/>
                  <a:gd name="T101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3" h="193">
                    <a:moveTo>
                      <a:pt x="73" y="120"/>
                    </a:moveTo>
                    <a:lnTo>
                      <a:pt x="73" y="120"/>
                    </a:lnTo>
                    <a:lnTo>
                      <a:pt x="73" y="120"/>
                    </a:lnTo>
                    <a:lnTo>
                      <a:pt x="73" y="120"/>
                    </a:lnTo>
                    <a:lnTo>
                      <a:pt x="74" y="120"/>
                    </a:lnTo>
                    <a:lnTo>
                      <a:pt x="74" y="120"/>
                    </a:lnTo>
                    <a:lnTo>
                      <a:pt x="72" y="121"/>
                    </a:lnTo>
                    <a:lnTo>
                      <a:pt x="72" y="121"/>
                    </a:lnTo>
                    <a:lnTo>
                      <a:pt x="84" y="115"/>
                    </a:lnTo>
                    <a:lnTo>
                      <a:pt x="94" y="106"/>
                    </a:lnTo>
                    <a:lnTo>
                      <a:pt x="94" y="106"/>
                    </a:lnTo>
                    <a:lnTo>
                      <a:pt x="102" y="96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13" y="71"/>
                    </a:lnTo>
                    <a:lnTo>
                      <a:pt x="113" y="58"/>
                    </a:lnTo>
                    <a:lnTo>
                      <a:pt x="113" y="58"/>
                    </a:lnTo>
                    <a:lnTo>
                      <a:pt x="111" y="45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7" y="31"/>
                    </a:lnTo>
                    <a:lnTo>
                      <a:pt x="107" y="31"/>
                    </a:lnTo>
                    <a:lnTo>
                      <a:pt x="107" y="30"/>
                    </a:lnTo>
                    <a:lnTo>
                      <a:pt x="107" y="30"/>
                    </a:lnTo>
                    <a:lnTo>
                      <a:pt x="106" y="29"/>
                    </a:lnTo>
                    <a:lnTo>
                      <a:pt x="106" y="29"/>
                    </a:lnTo>
                    <a:lnTo>
                      <a:pt x="100" y="21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4" y="8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64" y="1"/>
                    </a:lnTo>
                    <a:lnTo>
                      <a:pt x="55" y="0"/>
                    </a:lnTo>
                    <a:lnTo>
                      <a:pt x="44" y="1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25" y="9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0" y="48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2" y="62"/>
                    </a:lnTo>
                    <a:lnTo>
                      <a:pt x="4" y="68"/>
                    </a:lnTo>
                    <a:lnTo>
                      <a:pt x="7" y="73"/>
                    </a:lnTo>
                    <a:lnTo>
                      <a:pt x="10" y="79"/>
                    </a:lnTo>
                    <a:lnTo>
                      <a:pt x="10" y="79"/>
                    </a:lnTo>
                    <a:lnTo>
                      <a:pt x="14" y="82"/>
                    </a:lnTo>
                    <a:lnTo>
                      <a:pt x="17" y="86"/>
                    </a:lnTo>
                    <a:lnTo>
                      <a:pt x="22" y="87"/>
                    </a:lnTo>
                    <a:lnTo>
                      <a:pt x="24" y="87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28" y="84"/>
                    </a:lnTo>
                    <a:lnTo>
                      <a:pt x="29" y="79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8" y="6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31" y="48"/>
                    </a:lnTo>
                    <a:lnTo>
                      <a:pt x="31" y="48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4" y="43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41" y="37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50" y="35"/>
                    </a:lnTo>
                    <a:lnTo>
                      <a:pt x="55" y="35"/>
                    </a:lnTo>
                    <a:lnTo>
                      <a:pt x="59" y="35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7" y="38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7"/>
                    </a:lnTo>
                    <a:lnTo>
                      <a:pt x="75" y="47"/>
                    </a:lnTo>
                    <a:lnTo>
                      <a:pt x="77" y="53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6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74" y="78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5" y="89"/>
                    </a:lnTo>
                    <a:lnTo>
                      <a:pt x="58" y="94"/>
                    </a:lnTo>
                    <a:lnTo>
                      <a:pt x="58" y="94"/>
                    </a:lnTo>
                    <a:lnTo>
                      <a:pt x="52" y="97"/>
                    </a:lnTo>
                    <a:lnTo>
                      <a:pt x="49" y="102"/>
                    </a:lnTo>
                    <a:lnTo>
                      <a:pt x="49" y="102"/>
                    </a:lnTo>
                    <a:lnTo>
                      <a:pt x="45" y="107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4" y="113"/>
                    </a:lnTo>
                    <a:lnTo>
                      <a:pt x="44" y="113"/>
                    </a:lnTo>
                    <a:lnTo>
                      <a:pt x="43" y="122"/>
                    </a:lnTo>
                    <a:lnTo>
                      <a:pt x="43" y="131"/>
                    </a:lnTo>
                    <a:lnTo>
                      <a:pt x="43" y="131"/>
                    </a:lnTo>
                    <a:lnTo>
                      <a:pt x="45" y="139"/>
                    </a:lnTo>
                    <a:lnTo>
                      <a:pt x="48" y="150"/>
                    </a:lnTo>
                    <a:lnTo>
                      <a:pt x="49" y="154"/>
                    </a:lnTo>
                    <a:lnTo>
                      <a:pt x="52" y="158"/>
                    </a:lnTo>
                    <a:lnTo>
                      <a:pt x="55" y="160"/>
                    </a:lnTo>
                    <a:lnTo>
                      <a:pt x="59" y="161"/>
                    </a:lnTo>
                    <a:lnTo>
                      <a:pt x="59" y="161"/>
                    </a:lnTo>
                    <a:lnTo>
                      <a:pt x="64" y="160"/>
                    </a:lnTo>
                    <a:lnTo>
                      <a:pt x="66" y="158"/>
                    </a:lnTo>
                    <a:lnTo>
                      <a:pt x="68" y="154"/>
                    </a:lnTo>
                    <a:lnTo>
                      <a:pt x="69" y="150"/>
                    </a:lnTo>
                    <a:lnTo>
                      <a:pt x="70" y="139"/>
                    </a:lnTo>
                    <a:lnTo>
                      <a:pt x="70" y="131"/>
                    </a:lnTo>
                    <a:lnTo>
                      <a:pt x="70" y="131"/>
                    </a:lnTo>
                    <a:lnTo>
                      <a:pt x="72" y="126"/>
                    </a:lnTo>
                    <a:lnTo>
                      <a:pt x="73" y="120"/>
                    </a:lnTo>
                    <a:lnTo>
                      <a:pt x="73" y="120"/>
                    </a:lnTo>
                    <a:close/>
                    <a:moveTo>
                      <a:pt x="61" y="167"/>
                    </a:moveTo>
                    <a:lnTo>
                      <a:pt x="61" y="167"/>
                    </a:lnTo>
                    <a:lnTo>
                      <a:pt x="66" y="168"/>
                    </a:lnTo>
                    <a:lnTo>
                      <a:pt x="70" y="171"/>
                    </a:lnTo>
                    <a:lnTo>
                      <a:pt x="73" y="175"/>
                    </a:lnTo>
                    <a:lnTo>
                      <a:pt x="74" y="180"/>
                    </a:lnTo>
                    <a:lnTo>
                      <a:pt x="74" y="180"/>
                    </a:lnTo>
                    <a:lnTo>
                      <a:pt x="73" y="185"/>
                    </a:lnTo>
                    <a:lnTo>
                      <a:pt x="70" y="190"/>
                    </a:lnTo>
                    <a:lnTo>
                      <a:pt x="66" y="192"/>
                    </a:lnTo>
                    <a:lnTo>
                      <a:pt x="61" y="193"/>
                    </a:lnTo>
                    <a:lnTo>
                      <a:pt x="61" y="193"/>
                    </a:lnTo>
                    <a:lnTo>
                      <a:pt x="56" y="192"/>
                    </a:lnTo>
                    <a:lnTo>
                      <a:pt x="52" y="190"/>
                    </a:lnTo>
                    <a:lnTo>
                      <a:pt x="49" y="185"/>
                    </a:lnTo>
                    <a:lnTo>
                      <a:pt x="48" y="180"/>
                    </a:lnTo>
                    <a:lnTo>
                      <a:pt x="48" y="180"/>
                    </a:lnTo>
                    <a:lnTo>
                      <a:pt x="49" y="175"/>
                    </a:lnTo>
                    <a:lnTo>
                      <a:pt x="52" y="171"/>
                    </a:lnTo>
                    <a:lnTo>
                      <a:pt x="56" y="168"/>
                    </a:lnTo>
                    <a:lnTo>
                      <a:pt x="61" y="167"/>
                    </a:lnTo>
                    <a:lnTo>
                      <a:pt x="61" y="167"/>
                    </a:lnTo>
                    <a:close/>
                  </a:path>
                </a:pathLst>
              </a:custGeom>
              <a:solidFill>
                <a:srgbClr val="FFF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537" y="3769762"/>
              <a:ext cx="1540839" cy="367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13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עבודה בזוגות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626213"/>
          </a:xfrm>
        </p:spPr>
        <p:txBody>
          <a:bodyPr/>
          <a:lstStyle/>
          <a:p>
            <a:pPr marL="114300" indent="0" algn="ctr">
              <a:buNone/>
            </a:pPr>
            <a:r>
              <a:rPr lang="he-IL" sz="2000" b="1" dirty="0" smtClean="0">
                <a:latin typeface="+mj-lt"/>
              </a:rPr>
              <a:t>2 שאלות שעלינו לשאול את עצמנו כדי לקבל החלטות הקשורות לגוף שלנו</a:t>
            </a:r>
            <a:endParaRPr lang="he-IL" sz="2000" dirty="0">
              <a:latin typeface="+mj-lt"/>
            </a:endParaRPr>
          </a:p>
          <a:p>
            <a:pPr marL="114300" indent="0">
              <a:buNone/>
            </a:pPr>
            <a:endParaRPr lang="he-IL" sz="2000" dirty="0" smtClean="0">
              <a:latin typeface="+mj-lt"/>
            </a:endParaRPr>
          </a:p>
          <a:p>
            <a:pPr marL="114300" indent="0">
              <a:buNone/>
            </a:pPr>
            <a:endParaRPr lang="he-IL" sz="2000" dirty="0" smtClean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9140" y="3248722"/>
            <a:ext cx="651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800" dirty="0"/>
              <a:t>או </a:t>
            </a:r>
            <a:endParaRPr lang="en-US" sz="1800" dirty="0"/>
          </a:p>
        </p:txBody>
      </p:sp>
      <p:grpSp>
        <p:nvGrpSpPr>
          <p:cNvPr id="7" name="Group 90"/>
          <p:cNvGrpSpPr>
            <a:grpSpLocks noChangeAspect="1"/>
          </p:cNvGrpSpPr>
          <p:nvPr/>
        </p:nvGrpSpPr>
        <p:grpSpPr bwMode="auto">
          <a:xfrm>
            <a:off x="4887234" y="2288946"/>
            <a:ext cx="3747312" cy="2549826"/>
            <a:chOff x="2178" y="2410"/>
            <a:chExt cx="726" cy="494"/>
          </a:xfrm>
          <a:solidFill>
            <a:schemeClr val="bg1"/>
          </a:solidFill>
        </p:grpSpPr>
        <p:sp>
          <p:nvSpPr>
            <p:cNvPr id="8" name="Freeform 94"/>
            <p:cNvSpPr>
              <a:spLocks/>
            </p:cNvSpPr>
            <p:nvPr/>
          </p:nvSpPr>
          <p:spPr bwMode="auto">
            <a:xfrm>
              <a:off x="2178" y="2410"/>
              <a:ext cx="726" cy="494"/>
            </a:xfrm>
            <a:custGeom>
              <a:avLst/>
              <a:gdLst>
                <a:gd name="T0" fmla="*/ 31 w 414"/>
                <a:gd name="T1" fmla="*/ 147 h 338"/>
                <a:gd name="T2" fmla="*/ 22 w 414"/>
                <a:gd name="T3" fmla="*/ 147 h 338"/>
                <a:gd name="T4" fmla="*/ 13 w 414"/>
                <a:gd name="T5" fmla="*/ 155 h 338"/>
                <a:gd name="T6" fmla="*/ 5 w 414"/>
                <a:gd name="T7" fmla="*/ 168 h 338"/>
                <a:gd name="T8" fmla="*/ 1 w 414"/>
                <a:gd name="T9" fmla="*/ 185 h 338"/>
                <a:gd name="T10" fmla="*/ 0 w 414"/>
                <a:gd name="T11" fmla="*/ 203 h 338"/>
                <a:gd name="T12" fmla="*/ 3 w 414"/>
                <a:gd name="T13" fmla="*/ 222 h 338"/>
                <a:gd name="T14" fmla="*/ 13 w 414"/>
                <a:gd name="T15" fmla="*/ 240 h 338"/>
                <a:gd name="T16" fmla="*/ 31 w 414"/>
                <a:gd name="T17" fmla="*/ 255 h 338"/>
                <a:gd name="T18" fmla="*/ 30 w 414"/>
                <a:gd name="T19" fmla="*/ 262 h 338"/>
                <a:gd name="T20" fmla="*/ 31 w 414"/>
                <a:gd name="T21" fmla="*/ 276 h 338"/>
                <a:gd name="T22" fmla="*/ 38 w 414"/>
                <a:gd name="T23" fmla="*/ 288 h 338"/>
                <a:gd name="T24" fmla="*/ 49 w 414"/>
                <a:gd name="T25" fmla="*/ 300 h 338"/>
                <a:gd name="T26" fmla="*/ 71 w 414"/>
                <a:gd name="T27" fmla="*/ 315 h 338"/>
                <a:gd name="T28" fmla="*/ 112 w 414"/>
                <a:gd name="T29" fmla="*/ 329 h 338"/>
                <a:gd name="T30" fmla="*/ 134 w 414"/>
                <a:gd name="T31" fmla="*/ 334 h 338"/>
                <a:gd name="T32" fmla="*/ 166 w 414"/>
                <a:gd name="T33" fmla="*/ 337 h 338"/>
                <a:gd name="T34" fmla="*/ 203 w 414"/>
                <a:gd name="T35" fmla="*/ 337 h 338"/>
                <a:gd name="T36" fmla="*/ 244 w 414"/>
                <a:gd name="T37" fmla="*/ 333 h 338"/>
                <a:gd name="T38" fmla="*/ 285 w 414"/>
                <a:gd name="T39" fmla="*/ 324 h 338"/>
                <a:gd name="T40" fmla="*/ 324 w 414"/>
                <a:gd name="T41" fmla="*/ 309 h 338"/>
                <a:gd name="T42" fmla="*/ 348 w 414"/>
                <a:gd name="T43" fmla="*/ 294 h 338"/>
                <a:gd name="T44" fmla="*/ 362 w 414"/>
                <a:gd name="T45" fmla="*/ 283 h 338"/>
                <a:gd name="T46" fmla="*/ 372 w 414"/>
                <a:gd name="T47" fmla="*/ 268 h 338"/>
                <a:gd name="T48" fmla="*/ 380 w 414"/>
                <a:gd name="T49" fmla="*/ 253 h 338"/>
                <a:gd name="T50" fmla="*/ 383 w 414"/>
                <a:gd name="T51" fmla="*/ 235 h 338"/>
                <a:gd name="T52" fmla="*/ 384 w 414"/>
                <a:gd name="T53" fmla="*/ 226 h 338"/>
                <a:gd name="T54" fmla="*/ 394 w 414"/>
                <a:gd name="T55" fmla="*/ 217 h 338"/>
                <a:gd name="T56" fmla="*/ 406 w 414"/>
                <a:gd name="T57" fmla="*/ 199 h 338"/>
                <a:gd name="T58" fmla="*/ 413 w 414"/>
                <a:gd name="T59" fmla="*/ 185 h 338"/>
                <a:gd name="T60" fmla="*/ 414 w 414"/>
                <a:gd name="T61" fmla="*/ 166 h 338"/>
                <a:gd name="T62" fmla="*/ 410 w 414"/>
                <a:gd name="T63" fmla="*/ 146 h 338"/>
                <a:gd name="T64" fmla="*/ 397 w 414"/>
                <a:gd name="T65" fmla="*/ 124 h 338"/>
                <a:gd name="T66" fmla="*/ 386 w 414"/>
                <a:gd name="T67" fmla="*/ 114 h 338"/>
                <a:gd name="T68" fmla="*/ 387 w 414"/>
                <a:gd name="T69" fmla="*/ 98 h 338"/>
                <a:gd name="T70" fmla="*/ 381 w 414"/>
                <a:gd name="T71" fmla="*/ 81 h 338"/>
                <a:gd name="T72" fmla="*/ 372 w 414"/>
                <a:gd name="T73" fmla="*/ 63 h 338"/>
                <a:gd name="T74" fmla="*/ 357 w 414"/>
                <a:gd name="T75" fmla="*/ 46 h 338"/>
                <a:gd name="T76" fmla="*/ 339 w 414"/>
                <a:gd name="T77" fmla="*/ 32 h 338"/>
                <a:gd name="T78" fmla="*/ 317 w 414"/>
                <a:gd name="T79" fmla="*/ 24 h 338"/>
                <a:gd name="T80" fmla="*/ 293 w 414"/>
                <a:gd name="T81" fmla="*/ 23 h 338"/>
                <a:gd name="T82" fmla="*/ 266 w 414"/>
                <a:gd name="T83" fmla="*/ 30 h 338"/>
                <a:gd name="T84" fmla="*/ 261 w 414"/>
                <a:gd name="T85" fmla="*/ 25 h 338"/>
                <a:gd name="T86" fmla="*/ 250 w 414"/>
                <a:gd name="T87" fmla="*/ 15 h 338"/>
                <a:gd name="T88" fmla="*/ 234 w 414"/>
                <a:gd name="T89" fmla="*/ 7 h 338"/>
                <a:gd name="T90" fmla="*/ 216 w 414"/>
                <a:gd name="T91" fmla="*/ 2 h 338"/>
                <a:gd name="T92" fmla="*/ 195 w 414"/>
                <a:gd name="T93" fmla="*/ 0 h 338"/>
                <a:gd name="T94" fmla="*/ 174 w 414"/>
                <a:gd name="T95" fmla="*/ 3 h 338"/>
                <a:gd name="T96" fmla="*/ 152 w 414"/>
                <a:gd name="T97" fmla="*/ 13 h 338"/>
                <a:gd name="T98" fmla="*/ 131 w 414"/>
                <a:gd name="T99" fmla="*/ 27 h 338"/>
                <a:gd name="T100" fmla="*/ 120 w 414"/>
                <a:gd name="T101" fmla="*/ 38 h 338"/>
                <a:gd name="T102" fmla="*/ 97 w 414"/>
                <a:gd name="T103" fmla="*/ 34 h 338"/>
                <a:gd name="T104" fmla="*/ 76 w 414"/>
                <a:gd name="T105" fmla="*/ 40 h 338"/>
                <a:gd name="T106" fmla="*/ 56 w 414"/>
                <a:gd name="T107" fmla="*/ 51 h 338"/>
                <a:gd name="T108" fmla="*/ 41 w 414"/>
                <a:gd name="T109" fmla="*/ 67 h 338"/>
                <a:gd name="T110" fmla="*/ 29 w 414"/>
                <a:gd name="T111" fmla="*/ 85 h 338"/>
                <a:gd name="T112" fmla="*/ 23 w 414"/>
                <a:gd name="T113" fmla="*/ 106 h 338"/>
                <a:gd name="T114" fmla="*/ 23 w 414"/>
                <a:gd name="T115" fmla="*/ 128 h 338"/>
                <a:gd name="T116" fmla="*/ 31 w 414"/>
                <a:gd name="T117" fmla="*/ 14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4" h="338">
                  <a:moveTo>
                    <a:pt x="31" y="147"/>
                  </a:moveTo>
                  <a:lnTo>
                    <a:pt x="31" y="147"/>
                  </a:lnTo>
                  <a:lnTo>
                    <a:pt x="27" y="146"/>
                  </a:lnTo>
                  <a:lnTo>
                    <a:pt x="22" y="147"/>
                  </a:lnTo>
                  <a:lnTo>
                    <a:pt x="18" y="150"/>
                  </a:lnTo>
                  <a:lnTo>
                    <a:pt x="13" y="155"/>
                  </a:lnTo>
                  <a:lnTo>
                    <a:pt x="9" y="161"/>
                  </a:lnTo>
                  <a:lnTo>
                    <a:pt x="5" y="168"/>
                  </a:lnTo>
                  <a:lnTo>
                    <a:pt x="2" y="175"/>
                  </a:lnTo>
                  <a:lnTo>
                    <a:pt x="1" y="185"/>
                  </a:lnTo>
                  <a:lnTo>
                    <a:pt x="0" y="194"/>
                  </a:lnTo>
                  <a:lnTo>
                    <a:pt x="0" y="203"/>
                  </a:lnTo>
                  <a:lnTo>
                    <a:pt x="1" y="213"/>
                  </a:lnTo>
                  <a:lnTo>
                    <a:pt x="3" y="222"/>
                  </a:lnTo>
                  <a:lnTo>
                    <a:pt x="8" y="231"/>
                  </a:lnTo>
                  <a:lnTo>
                    <a:pt x="13" y="240"/>
                  </a:lnTo>
                  <a:lnTo>
                    <a:pt x="21" y="248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0" y="262"/>
                  </a:lnTo>
                  <a:lnTo>
                    <a:pt x="30" y="269"/>
                  </a:lnTo>
                  <a:lnTo>
                    <a:pt x="31" y="276"/>
                  </a:lnTo>
                  <a:lnTo>
                    <a:pt x="34" y="283"/>
                  </a:lnTo>
                  <a:lnTo>
                    <a:pt x="38" y="288"/>
                  </a:lnTo>
                  <a:lnTo>
                    <a:pt x="43" y="294"/>
                  </a:lnTo>
                  <a:lnTo>
                    <a:pt x="49" y="300"/>
                  </a:lnTo>
                  <a:lnTo>
                    <a:pt x="55" y="305"/>
                  </a:lnTo>
                  <a:lnTo>
                    <a:pt x="71" y="315"/>
                  </a:lnTo>
                  <a:lnTo>
                    <a:pt x="91" y="322"/>
                  </a:lnTo>
                  <a:lnTo>
                    <a:pt x="112" y="329"/>
                  </a:lnTo>
                  <a:lnTo>
                    <a:pt x="134" y="334"/>
                  </a:lnTo>
                  <a:lnTo>
                    <a:pt x="134" y="334"/>
                  </a:lnTo>
                  <a:lnTo>
                    <a:pt x="149" y="336"/>
                  </a:lnTo>
                  <a:lnTo>
                    <a:pt x="166" y="337"/>
                  </a:lnTo>
                  <a:lnTo>
                    <a:pt x="184" y="338"/>
                  </a:lnTo>
                  <a:lnTo>
                    <a:pt x="203" y="337"/>
                  </a:lnTo>
                  <a:lnTo>
                    <a:pt x="224" y="336"/>
                  </a:lnTo>
                  <a:lnTo>
                    <a:pt x="244" y="333"/>
                  </a:lnTo>
                  <a:lnTo>
                    <a:pt x="266" y="329"/>
                  </a:lnTo>
                  <a:lnTo>
                    <a:pt x="285" y="324"/>
                  </a:lnTo>
                  <a:lnTo>
                    <a:pt x="305" y="317"/>
                  </a:lnTo>
                  <a:lnTo>
                    <a:pt x="324" y="309"/>
                  </a:lnTo>
                  <a:lnTo>
                    <a:pt x="340" y="300"/>
                  </a:lnTo>
                  <a:lnTo>
                    <a:pt x="348" y="294"/>
                  </a:lnTo>
                  <a:lnTo>
                    <a:pt x="355" y="288"/>
                  </a:lnTo>
                  <a:lnTo>
                    <a:pt x="362" y="283"/>
                  </a:lnTo>
                  <a:lnTo>
                    <a:pt x="367" y="276"/>
                  </a:lnTo>
                  <a:lnTo>
                    <a:pt x="372" y="268"/>
                  </a:lnTo>
                  <a:lnTo>
                    <a:pt x="376" y="261"/>
                  </a:lnTo>
                  <a:lnTo>
                    <a:pt x="380" y="253"/>
                  </a:lnTo>
                  <a:lnTo>
                    <a:pt x="382" y="244"/>
                  </a:lnTo>
                  <a:lnTo>
                    <a:pt x="383" y="235"/>
                  </a:lnTo>
                  <a:lnTo>
                    <a:pt x="384" y="226"/>
                  </a:lnTo>
                  <a:lnTo>
                    <a:pt x="384" y="226"/>
                  </a:lnTo>
                  <a:lnTo>
                    <a:pt x="387" y="223"/>
                  </a:lnTo>
                  <a:lnTo>
                    <a:pt x="394" y="217"/>
                  </a:lnTo>
                  <a:lnTo>
                    <a:pt x="403" y="206"/>
                  </a:lnTo>
                  <a:lnTo>
                    <a:pt x="406" y="199"/>
                  </a:lnTo>
                  <a:lnTo>
                    <a:pt x="410" y="193"/>
                  </a:lnTo>
                  <a:lnTo>
                    <a:pt x="413" y="185"/>
                  </a:lnTo>
                  <a:lnTo>
                    <a:pt x="414" y="175"/>
                  </a:lnTo>
                  <a:lnTo>
                    <a:pt x="414" y="166"/>
                  </a:lnTo>
                  <a:lnTo>
                    <a:pt x="413" y="156"/>
                  </a:lnTo>
                  <a:lnTo>
                    <a:pt x="410" y="146"/>
                  </a:lnTo>
                  <a:lnTo>
                    <a:pt x="405" y="136"/>
                  </a:lnTo>
                  <a:lnTo>
                    <a:pt x="397" y="124"/>
                  </a:lnTo>
                  <a:lnTo>
                    <a:pt x="386" y="114"/>
                  </a:lnTo>
                  <a:lnTo>
                    <a:pt x="386" y="114"/>
                  </a:lnTo>
                  <a:lnTo>
                    <a:pt x="387" y="106"/>
                  </a:lnTo>
                  <a:lnTo>
                    <a:pt x="387" y="98"/>
                  </a:lnTo>
                  <a:lnTo>
                    <a:pt x="384" y="90"/>
                  </a:lnTo>
                  <a:lnTo>
                    <a:pt x="381" y="81"/>
                  </a:lnTo>
                  <a:lnTo>
                    <a:pt x="376" y="72"/>
                  </a:lnTo>
                  <a:lnTo>
                    <a:pt x="372" y="63"/>
                  </a:lnTo>
                  <a:lnTo>
                    <a:pt x="365" y="54"/>
                  </a:lnTo>
                  <a:lnTo>
                    <a:pt x="357" y="46"/>
                  </a:lnTo>
                  <a:lnTo>
                    <a:pt x="348" y="39"/>
                  </a:lnTo>
                  <a:lnTo>
                    <a:pt x="339" y="32"/>
                  </a:lnTo>
                  <a:lnTo>
                    <a:pt x="329" y="27"/>
                  </a:lnTo>
                  <a:lnTo>
                    <a:pt x="317" y="24"/>
                  </a:lnTo>
                  <a:lnTo>
                    <a:pt x="305" y="22"/>
                  </a:lnTo>
                  <a:lnTo>
                    <a:pt x="293" y="23"/>
                  </a:lnTo>
                  <a:lnTo>
                    <a:pt x="280" y="25"/>
                  </a:lnTo>
                  <a:lnTo>
                    <a:pt x="266" y="30"/>
                  </a:lnTo>
                  <a:lnTo>
                    <a:pt x="266" y="30"/>
                  </a:lnTo>
                  <a:lnTo>
                    <a:pt x="261" y="25"/>
                  </a:lnTo>
                  <a:lnTo>
                    <a:pt x="256" y="19"/>
                  </a:lnTo>
                  <a:lnTo>
                    <a:pt x="250" y="15"/>
                  </a:lnTo>
                  <a:lnTo>
                    <a:pt x="242" y="10"/>
                  </a:lnTo>
                  <a:lnTo>
                    <a:pt x="234" y="7"/>
                  </a:lnTo>
                  <a:lnTo>
                    <a:pt x="225" y="3"/>
                  </a:lnTo>
                  <a:lnTo>
                    <a:pt x="216" y="2"/>
                  </a:lnTo>
                  <a:lnTo>
                    <a:pt x="206" y="1"/>
                  </a:lnTo>
                  <a:lnTo>
                    <a:pt x="195" y="0"/>
                  </a:lnTo>
                  <a:lnTo>
                    <a:pt x="184" y="1"/>
                  </a:lnTo>
                  <a:lnTo>
                    <a:pt x="174" y="3"/>
                  </a:lnTo>
                  <a:lnTo>
                    <a:pt x="162" y="7"/>
                  </a:lnTo>
                  <a:lnTo>
                    <a:pt x="152" y="13"/>
                  </a:lnTo>
                  <a:lnTo>
                    <a:pt x="141" y="18"/>
                  </a:lnTo>
                  <a:lnTo>
                    <a:pt x="131" y="27"/>
                  </a:lnTo>
                  <a:lnTo>
                    <a:pt x="120" y="38"/>
                  </a:lnTo>
                  <a:lnTo>
                    <a:pt x="120" y="38"/>
                  </a:lnTo>
                  <a:lnTo>
                    <a:pt x="109" y="34"/>
                  </a:lnTo>
                  <a:lnTo>
                    <a:pt x="97" y="34"/>
                  </a:lnTo>
                  <a:lnTo>
                    <a:pt x="86" y="36"/>
                  </a:lnTo>
                  <a:lnTo>
                    <a:pt x="76" y="40"/>
                  </a:lnTo>
                  <a:lnTo>
                    <a:pt x="66" y="44"/>
                  </a:lnTo>
                  <a:lnTo>
                    <a:pt x="56" y="51"/>
                  </a:lnTo>
                  <a:lnTo>
                    <a:pt x="49" y="58"/>
                  </a:lnTo>
                  <a:lnTo>
                    <a:pt x="41" y="67"/>
                  </a:lnTo>
                  <a:lnTo>
                    <a:pt x="35" y="76"/>
                  </a:lnTo>
                  <a:lnTo>
                    <a:pt x="29" y="85"/>
                  </a:lnTo>
                  <a:lnTo>
                    <a:pt x="26" y="96"/>
                  </a:lnTo>
                  <a:lnTo>
                    <a:pt x="23" y="106"/>
                  </a:lnTo>
                  <a:lnTo>
                    <a:pt x="23" y="117"/>
                  </a:lnTo>
                  <a:lnTo>
                    <a:pt x="23" y="128"/>
                  </a:lnTo>
                  <a:lnTo>
                    <a:pt x="27" y="137"/>
                  </a:lnTo>
                  <a:lnTo>
                    <a:pt x="31" y="147"/>
                  </a:lnTo>
                  <a:lnTo>
                    <a:pt x="31" y="147"/>
                  </a:lnTo>
                  <a:close/>
                </a:path>
              </a:pathLst>
            </a:custGeom>
            <a:grpFill/>
            <a:ln w="9525">
              <a:solidFill>
                <a:srgbClr val="C2C62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95"/>
            <p:cNvSpPr>
              <a:spLocks/>
            </p:cNvSpPr>
            <p:nvPr/>
          </p:nvSpPr>
          <p:spPr bwMode="auto">
            <a:xfrm>
              <a:off x="2227" y="2797"/>
              <a:ext cx="82" cy="76"/>
            </a:xfrm>
            <a:custGeom>
              <a:avLst/>
              <a:gdLst>
                <a:gd name="T0" fmla="*/ 47 w 82"/>
                <a:gd name="T1" fmla="*/ 3 h 76"/>
                <a:gd name="T2" fmla="*/ 47 w 82"/>
                <a:gd name="T3" fmla="*/ 3 h 76"/>
                <a:gd name="T4" fmla="*/ 59 w 82"/>
                <a:gd name="T5" fmla="*/ 9 h 76"/>
                <a:gd name="T6" fmla="*/ 69 w 82"/>
                <a:gd name="T7" fmla="*/ 15 h 76"/>
                <a:gd name="T8" fmla="*/ 76 w 82"/>
                <a:gd name="T9" fmla="*/ 22 h 76"/>
                <a:gd name="T10" fmla="*/ 80 w 82"/>
                <a:gd name="T11" fmla="*/ 30 h 76"/>
                <a:gd name="T12" fmla="*/ 82 w 82"/>
                <a:gd name="T13" fmla="*/ 37 h 76"/>
                <a:gd name="T14" fmla="*/ 81 w 82"/>
                <a:gd name="T15" fmla="*/ 45 h 76"/>
                <a:gd name="T16" fmla="*/ 79 w 82"/>
                <a:gd name="T17" fmla="*/ 52 h 76"/>
                <a:gd name="T18" fmla="*/ 75 w 82"/>
                <a:gd name="T19" fmla="*/ 59 h 76"/>
                <a:gd name="T20" fmla="*/ 75 w 82"/>
                <a:gd name="T21" fmla="*/ 59 h 76"/>
                <a:gd name="T22" fmla="*/ 71 w 82"/>
                <a:gd name="T23" fmla="*/ 62 h 76"/>
                <a:gd name="T24" fmla="*/ 67 w 82"/>
                <a:gd name="T25" fmla="*/ 66 h 76"/>
                <a:gd name="T26" fmla="*/ 57 w 82"/>
                <a:gd name="T27" fmla="*/ 71 h 76"/>
                <a:gd name="T28" fmla="*/ 47 w 82"/>
                <a:gd name="T29" fmla="*/ 75 h 76"/>
                <a:gd name="T30" fmla="*/ 41 w 82"/>
                <a:gd name="T31" fmla="*/ 76 h 76"/>
                <a:gd name="T32" fmla="*/ 35 w 82"/>
                <a:gd name="T33" fmla="*/ 76 h 76"/>
                <a:gd name="T34" fmla="*/ 30 w 82"/>
                <a:gd name="T35" fmla="*/ 75 h 76"/>
                <a:gd name="T36" fmla="*/ 24 w 82"/>
                <a:gd name="T37" fmla="*/ 74 h 76"/>
                <a:gd name="T38" fmla="*/ 19 w 82"/>
                <a:gd name="T39" fmla="*/ 70 h 76"/>
                <a:gd name="T40" fmla="*/ 15 w 82"/>
                <a:gd name="T41" fmla="*/ 67 h 76"/>
                <a:gd name="T42" fmla="*/ 10 w 82"/>
                <a:gd name="T43" fmla="*/ 62 h 76"/>
                <a:gd name="T44" fmla="*/ 7 w 82"/>
                <a:gd name="T45" fmla="*/ 56 h 76"/>
                <a:gd name="T46" fmla="*/ 3 w 82"/>
                <a:gd name="T47" fmla="*/ 50 h 76"/>
                <a:gd name="T48" fmla="*/ 1 w 82"/>
                <a:gd name="T49" fmla="*/ 42 h 76"/>
                <a:gd name="T50" fmla="*/ 1 w 82"/>
                <a:gd name="T51" fmla="*/ 42 h 76"/>
                <a:gd name="T52" fmla="*/ 0 w 82"/>
                <a:gd name="T53" fmla="*/ 33 h 76"/>
                <a:gd name="T54" fmla="*/ 1 w 82"/>
                <a:gd name="T55" fmla="*/ 23 h 76"/>
                <a:gd name="T56" fmla="*/ 5 w 82"/>
                <a:gd name="T57" fmla="*/ 15 h 76"/>
                <a:gd name="T58" fmla="*/ 9 w 82"/>
                <a:gd name="T59" fmla="*/ 9 h 76"/>
                <a:gd name="T60" fmla="*/ 13 w 82"/>
                <a:gd name="T61" fmla="*/ 5 h 76"/>
                <a:gd name="T62" fmla="*/ 16 w 82"/>
                <a:gd name="T63" fmla="*/ 3 h 76"/>
                <a:gd name="T64" fmla="*/ 19 w 82"/>
                <a:gd name="T65" fmla="*/ 1 h 76"/>
                <a:gd name="T66" fmla="*/ 24 w 82"/>
                <a:gd name="T67" fmla="*/ 0 h 76"/>
                <a:gd name="T68" fmla="*/ 30 w 82"/>
                <a:gd name="T69" fmla="*/ 0 h 76"/>
                <a:gd name="T70" fmla="*/ 34 w 82"/>
                <a:gd name="T71" fmla="*/ 0 h 76"/>
                <a:gd name="T72" fmla="*/ 41 w 82"/>
                <a:gd name="T73" fmla="*/ 1 h 76"/>
                <a:gd name="T74" fmla="*/ 47 w 82"/>
                <a:gd name="T75" fmla="*/ 3 h 76"/>
                <a:gd name="T76" fmla="*/ 47 w 82"/>
                <a:gd name="T77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76">
                  <a:moveTo>
                    <a:pt x="47" y="3"/>
                  </a:moveTo>
                  <a:lnTo>
                    <a:pt x="47" y="3"/>
                  </a:lnTo>
                  <a:lnTo>
                    <a:pt x="59" y="9"/>
                  </a:lnTo>
                  <a:lnTo>
                    <a:pt x="69" y="15"/>
                  </a:lnTo>
                  <a:lnTo>
                    <a:pt x="76" y="22"/>
                  </a:lnTo>
                  <a:lnTo>
                    <a:pt x="80" y="30"/>
                  </a:lnTo>
                  <a:lnTo>
                    <a:pt x="82" y="37"/>
                  </a:lnTo>
                  <a:lnTo>
                    <a:pt x="81" y="45"/>
                  </a:lnTo>
                  <a:lnTo>
                    <a:pt x="79" y="52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1" y="62"/>
                  </a:lnTo>
                  <a:lnTo>
                    <a:pt x="67" y="66"/>
                  </a:lnTo>
                  <a:lnTo>
                    <a:pt x="57" y="71"/>
                  </a:lnTo>
                  <a:lnTo>
                    <a:pt x="47" y="75"/>
                  </a:lnTo>
                  <a:lnTo>
                    <a:pt x="41" y="76"/>
                  </a:lnTo>
                  <a:lnTo>
                    <a:pt x="35" y="76"/>
                  </a:lnTo>
                  <a:lnTo>
                    <a:pt x="30" y="75"/>
                  </a:lnTo>
                  <a:lnTo>
                    <a:pt x="24" y="74"/>
                  </a:lnTo>
                  <a:lnTo>
                    <a:pt x="19" y="70"/>
                  </a:lnTo>
                  <a:lnTo>
                    <a:pt x="15" y="67"/>
                  </a:lnTo>
                  <a:lnTo>
                    <a:pt x="10" y="62"/>
                  </a:lnTo>
                  <a:lnTo>
                    <a:pt x="7" y="56"/>
                  </a:lnTo>
                  <a:lnTo>
                    <a:pt x="3" y="5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33"/>
                  </a:lnTo>
                  <a:lnTo>
                    <a:pt x="1" y="23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grpFill/>
            <a:ln w="9525">
              <a:solidFill>
                <a:srgbClr val="C2C62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96"/>
            <p:cNvSpPr>
              <a:spLocks/>
            </p:cNvSpPr>
            <p:nvPr/>
          </p:nvSpPr>
          <p:spPr bwMode="auto">
            <a:xfrm>
              <a:off x="2196" y="2858"/>
              <a:ext cx="40" cy="35"/>
            </a:xfrm>
            <a:custGeom>
              <a:avLst/>
              <a:gdLst>
                <a:gd name="T0" fmla="*/ 14 w 40"/>
                <a:gd name="T1" fmla="*/ 4 h 35"/>
                <a:gd name="T2" fmla="*/ 14 w 40"/>
                <a:gd name="T3" fmla="*/ 4 h 35"/>
                <a:gd name="T4" fmla="*/ 19 w 40"/>
                <a:gd name="T5" fmla="*/ 2 h 35"/>
                <a:gd name="T6" fmla="*/ 23 w 40"/>
                <a:gd name="T7" fmla="*/ 0 h 35"/>
                <a:gd name="T8" fmla="*/ 28 w 40"/>
                <a:gd name="T9" fmla="*/ 0 h 35"/>
                <a:gd name="T10" fmla="*/ 31 w 40"/>
                <a:gd name="T11" fmla="*/ 2 h 35"/>
                <a:gd name="T12" fmla="*/ 31 w 40"/>
                <a:gd name="T13" fmla="*/ 2 h 35"/>
                <a:gd name="T14" fmla="*/ 36 w 40"/>
                <a:gd name="T15" fmla="*/ 6 h 35"/>
                <a:gd name="T16" fmla="*/ 38 w 40"/>
                <a:gd name="T17" fmla="*/ 11 h 35"/>
                <a:gd name="T18" fmla="*/ 40 w 40"/>
                <a:gd name="T19" fmla="*/ 14 h 35"/>
                <a:gd name="T20" fmla="*/ 40 w 40"/>
                <a:gd name="T21" fmla="*/ 19 h 35"/>
                <a:gd name="T22" fmla="*/ 39 w 40"/>
                <a:gd name="T23" fmla="*/ 23 h 35"/>
                <a:gd name="T24" fmla="*/ 38 w 40"/>
                <a:gd name="T25" fmla="*/ 27 h 35"/>
                <a:gd name="T26" fmla="*/ 36 w 40"/>
                <a:gd name="T27" fmla="*/ 29 h 35"/>
                <a:gd name="T28" fmla="*/ 33 w 40"/>
                <a:gd name="T29" fmla="*/ 31 h 35"/>
                <a:gd name="T30" fmla="*/ 33 w 40"/>
                <a:gd name="T31" fmla="*/ 31 h 35"/>
                <a:gd name="T32" fmla="*/ 27 w 40"/>
                <a:gd name="T33" fmla="*/ 33 h 35"/>
                <a:gd name="T34" fmla="*/ 19 w 40"/>
                <a:gd name="T35" fmla="*/ 35 h 35"/>
                <a:gd name="T36" fmla="*/ 11 w 40"/>
                <a:gd name="T37" fmla="*/ 33 h 35"/>
                <a:gd name="T38" fmla="*/ 5 w 40"/>
                <a:gd name="T39" fmla="*/ 30 h 35"/>
                <a:gd name="T40" fmla="*/ 3 w 40"/>
                <a:gd name="T41" fmla="*/ 28 h 35"/>
                <a:gd name="T42" fmla="*/ 2 w 40"/>
                <a:gd name="T43" fmla="*/ 25 h 35"/>
                <a:gd name="T44" fmla="*/ 0 w 40"/>
                <a:gd name="T45" fmla="*/ 23 h 35"/>
                <a:gd name="T46" fmla="*/ 0 w 40"/>
                <a:gd name="T47" fmla="*/ 20 h 35"/>
                <a:gd name="T48" fmla="*/ 2 w 40"/>
                <a:gd name="T49" fmla="*/ 16 h 35"/>
                <a:gd name="T50" fmla="*/ 4 w 40"/>
                <a:gd name="T51" fmla="*/ 12 h 35"/>
                <a:gd name="T52" fmla="*/ 8 w 40"/>
                <a:gd name="T53" fmla="*/ 8 h 35"/>
                <a:gd name="T54" fmla="*/ 14 w 40"/>
                <a:gd name="T55" fmla="*/ 4 h 35"/>
                <a:gd name="T56" fmla="*/ 14 w 40"/>
                <a:gd name="T5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35">
                  <a:moveTo>
                    <a:pt x="14" y="4"/>
                  </a:moveTo>
                  <a:lnTo>
                    <a:pt x="14" y="4"/>
                  </a:lnTo>
                  <a:lnTo>
                    <a:pt x="19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6" y="6"/>
                  </a:lnTo>
                  <a:lnTo>
                    <a:pt x="38" y="11"/>
                  </a:lnTo>
                  <a:lnTo>
                    <a:pt x="40" y="14"/>
                  </a:lnTo>
                  <a:lnTo>
                    <a:pt x="40" y="19"/>
                  </a:lnTo>
                  <a:lnTo>
                    <a:pt x="39" y="23"/>
                  </a:lnTo>
                  <a:lnTo>
                    <a:pt x="38" y="27"/>
                  </a:lnTo>
                  <a:lnTo>
                    <a:pt x="36" y="29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27" y="33"/>
                  </a:lnTo>
                  <a:lnTo>
                    <a:pt x="19" y="35"/>
                  </a:lnTo>
                  <a:lnTo>
                    <a:pt x="11" y="33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solidFill>
                <a:srgbClr val="C2C62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86606" y="2602391"/>
            <a:ext cx="3074876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he-IL" sz="1200" dirty="0"/>
              <a:t>האם ניתן למצוא עליהן </a:t>
            </a:r>
            <a:r>
              <a:rPr lang="he-IL" sz="1200" b="1" dirty="0" smtClean="0"/>
              <a:t>מידע?</a:t>
            </a:r>
          </a:p>
          <a:p>
            <a:pPr algn="r" rtl="1"/>
            <a:r>
              <a:rPr lang="he-IL" sz="1200" dirty="0" smtClean="0"/>
              <a:t>כלומר:</a:t>
            </a:r>
            <a:r>
              <a:rPr lang="en-US" sz="1200" dirty="0" smtClean="0"/>
              <a:t> </a:t>
            </a:r>
            <a:r>
              <a:rPr lang="he-IL" sz="1200" dirty="0" smtClean="0"/>
              <a:t>לחפש </a:t>
            </a:r>
            <a:r>
              <a:rPr lang="he-IL" sz="1200" dirty="0"/>
              <a:t>בגוגל, לשאול מומחה, לפנות </a:t>
            </a:r>
            <a:r>
              <a:rPr lang="he-IL" sz="1200" dirty="0" smtClean="0"/>
              <a:t>ליצרן</a:t>
            </a:r>
          </a:p>
          <a:p>
            <a:pPr algn="r" rtl="1"/>
            <a:endParaRPr lang="he-IL" sz="1200" dirty="0">
              <a:solidFill>
                <a:srgbClr val="FF0000"/>
              </a:solidFill>
            </a:endParaRPr>
          </a:p>
          <a:p>
            <a:pPr algn="r" rtl="1"/>
            <a:endParaRPr lang="he-IL" sz="1200" dirty="0" smtClean="0">
              <a:solidFill>
                <a:srgbClr val="FF0000"/>
              </a:solidFill>
            </a:endParaRPr>
          </a:p>
          <a:p>
            <a:pPr algn="r" rtl="1"/>
            <a:endParaRPr lang="he-IL" sz="1200" dirty="0" smtClean="0"/>
          </a:p>
        </p:txBody>
      </p:sp>
      <p:grpSp>
        <p:nvGrpSpPr>
          <p:cNvPr id="12" name="Group 81"/>
          <p:cNvGrpSpPr>
            <a:grpSpLocks noChangeAspect="1"/>
          </p:cNvGrpSpPr>
          <p:nvPr/>
        </p:nvGrpSpPr>
        <p:grpSpPr bwMode="auto">
          <a:xfrm>
            <a:off x="4382058" y="4553063"/>
            <a:ext cx="219099" cy="540000"/>
            <a:chOff x="1910" y="1949"/>
            <a:chExt cx="198" cy="488"/>
          </a:xfrm>
        </p:grpSpPr>
        <p:sp>
          <p:nvSpPr>
            <p:cNvPr id="13" name="Freeform 82"/>
            <p:cNvSpPr>
              <a:spLocks noEditPoints="1"/>
            </p:cNvSpPr>
            <p:nvPr/>
          </p:nvSpPr>
          <p:spPr bwMode="auto">
            <a:xfrm>
              <a:off x="1910" y="2094"/>
              <a:ext cx="198" cy="343"/>
            </a:xfrm>
            <a:custGeom>
              <a:avLst/>
              <a:gdLst>
                <a:gd name="T0" fmla="*/ 0 w 198"/>
                <a:gd name="T1" fmla="*/ 165 h 343"/>
                <a:gd name="T2" fmla="*/ 1 w 198"/>
                <a:gd name="T3" fmla="*/ 171 h 343"/>
                <a:gd name="T4" fmla="*/ 6 w 198"/>
                <a:gd name="T5" fmla="*/ 180 h 343"/>
                <a:gd name="T6" fmla="*/ 12 w 198"/>
                <a:gd name="T7" fmla="*/ 187 h 343"/>
                <a:gd name="T8" fmla="*/ 22 w 198"/>
                <a:gd name="T9" fmla="*/ 191 h 343"/>
                <a:gd name="T10" fmla="*/ 37 w 198"/>
                <a:gd name="T11" fmla="*/ 191 h 343"/>
                <a:gd name="T12" fmla="*/ 37 w 198"/>
                <a:gd name="T13" fmla="*/ 317 h 343"/>
                <a:gd name="T14" fmla="*/ 40 w 198"/>
                <a:gd name="T15" fmla="*/ 326 h 343"/>
                <a:gd name="T16" fmla="*/ 45 w 198"/>
                <a:gd name="T17" fmla="*/ 335 h 343"/>
                <a:gd name="T18" fmla="*/ 54 w 198"/>
                <a:gd name="T19" fmla="*/ 340 h 343"/>
                <a:gd name="T20" fmla="*/ 63 w 198"/>
                <a:gd name="T21" fmla="*/ 343 h 343"/>
                <a:gd name="T22" fmla="*/ 135 w 198"/>
                <a:gd name="T23" fmla="*/ 343 h 343"/>
                <a:gd name="T24" fmla="*/ 144 w 198"/>
                <a:gd name="T25" fmla="*/ 340 h 343"/>
                <a:gd name="T26" fmla="*/ 153 w 198"/>
                <a:gd name="T27" fmla="*/ 335 h 343"/>
                <a:gd name="T28" fmla="*/ 158 w 198"/>
                <a:gd name="T29" fmla="*/ 326 h 343"/>
                <a:gd name="T30" fmla="*/ 161 w 198"/>
                <a:gd name="T31" fmla="*/ 317 h 343"/>
                <a:gd name="T32" fmla="*/ 171 w 198"/>
                <a:gd name="T33" fmla="*/ 191 h 343"/>
                <a:gd name="T34" fmla="*/ 176 w 198"/>
                <a:gd name="T35" fmla="*/ 190 h 343"/>
                <a:gd name="T36" fmla="*/ 186 w 198"/>
                <a:gd name="T37" fmla="*/ 186 h 343"/>
                <a:gd name="T38" fmla="*/ 193 w 198"/>
                <a:gd name="T39" fmla="*/ 179 h 343"/>
                <a:gd name="T40" fmla="*/ 197 w 198"/>
                <a:gd name="T41" fmla="*/ 169 h 343"/>
                <a:gd name="T42" fmla="*/ 198 w 198"/>
                <a:gd name="T43" fmla="*/ 26 h 343"/>
                <a:gd name="T44" fmla="*/ 197 w 198"/>
                <a:gd name="T45" fmla="*/ 22 h 343"/>
                <a:gd name="T46" fmla="*/ 193 w 198"/>
                <a:gd name="T47" fmla="*/ 12 h 343"/>
                <a:gd name="T48" fmla="*/ 186 w 198"/>
                <a:gd name="T49" fmla="*/ 4 h 343"/>
                <a:gd name="T50" fmla="*/ 176 w 198"/>
                <a:gd name="T51" fmla="*/ 1 h 343"/>
                <a:gd name="T52" fmla="*/ 28 w 198"/>
                <a:gd name="T53" fmla="*/ 0 h 343"/>
                <a:gd name="T54" fmla="*/ 22 w 198"/>
                <a:gd name="T55" fmla="*/ 1 h 343"/>
                <a:gd name="T56" fmla="*/ 12 w 198"/>
                <a:gd name="T57" fmla="*/ 4 h 343"/>
                <a:gd name="T58" fmla="*/ 6 w 198"/>
                <a:gd name="T59" fmla="*/ 12 h 343"/>
                <a:gd name="T60" fmla="*/ 1 w 198"/>
                <a:gd name="T61" fmla="*/ 22 h 343"/>
                <a:gd name="T62" fmla="*/ 0 w 198"/>
                <a:gd name="T63" fmla="*/ 26 h 343"/>
                <a:gd name="T64" fmla="*/ 0 w 198"/>
                <a:gd name="T65" fmla="*/ 2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8" h="343">
                  <a:moveTo>
                    <a:pt x="0" y="26"/>
                  </a:moveTo>
                  <a:lnTo>
                    <a:pt x="0" y="165"/>
                  </a:lnTo>
                  <a:lnTo>
                    <a:pt x="0" y="165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6" y="180"/>
                  </a:lnTo>
                  <a:lnTo>
                    <a:pt x="8" y="183"/>
                  </a:lnTo>
                  <a:lnTo>
                    <a:pt x="12" y="187"/>
                  </a:lnTo>
                  <a:lnTo>
                    <a:pt x="17" y="190"/>
                  </a:lnTo>
                  <a:lnTo>
                    <a:pt x="22" y="191"/>
                  </a:lnTo>
                  <a:lnTo>
                    <a:pt x="28" y="191"/>
                  </a:lnTo>
                  <a:lnTo>
                    <a:pt x="37" y="191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7" y="321"/>
                  </a:lnTo>
                  <a:lnTo>
                    <a:pt x="40" y="326"/>
                  </a:lnTo>
                  <a:lnTo>
                    <a:pt x="41" y="331"/>
                  </a:lnTo>
                  <a:lnTo>
                    <a:pt x="45" y="335"/>
                  </a:lnTo>
                  <a:lnTo>
                    <a:pt x="50" y="339"/>
                  </a:lnTo>
                  <a:lnTo>
                    <a:pt x="54" y="340"/>
                  </a:lnTo>
                  <a:lnTo>
                    <a:pt x="58" y="342"/>
                  </a:lnTo>
                  <a:lnTo>
                    <a:pt x="63" y="343"/>
                  </a:lnTo>
                  <a:lnTo>
                    <a:pt x="135" y="343"/>
                  </a:lnTo>
                  <a:lnTo>
                    <a:pt x="135" y="343"/>
                  </a:lnTo>
                  <a:lnTo>
                    <a:pt x="140" y="342"/>
                  </a:lnTo>
                  <a:lnTo>
                    <a:pt x="144" y="340"/>
                  </a:lnTo>
                  <a:lnTo>
                    <a:pt x="149" y="339"/>
                  </a:lnTo>
                  <a:lnTo>
                    <a:pt x="153" y="335"/>
                  </a:lnTo>
                  <a:lnTo>
                    <a:pt x="157" y="331"/>
                  </a:lnTo>
                  <a:lnTo>
                    <a:pt x="158" y="326"/>
                  </a:lnTo>
                  <a:lnTo>
                    <a:pt x="161" y="321"/>
                  </a:lnTo>
                  <a:lnTo>
                    <a:pt x="161" y="317"/>
                  </a:lnTo>
                  <a:lnTo>
                    <a:pt x="161" y="191"/>
                  </a:lnTo>
                  <a:lnTo>
                    <a:pt x="171" y="191"/>
                  </a:lnTo>
                  <a:lnTo>
                    <a:pt x="171" y="191"/>
                  </a:lnTo>
                  <a:lnTo>
                    <a:pt x="176" y="190"/>
                  </a:lnTo>
                  <a:lnTo>
                    <a:pt x="182" y="189"/>
                  </a:lnTo>
                  <a:lnTo>
                    <a:pt x="186" y="186"/>
                  </a:lnTo>
                  <a:lnTo>
                    <a:pt x="190" y="183"/>
                  </a:lnTo>
                  <a:lnTo>
                    <a:pt x="193" y="179"/>
                  </a:lnTo>
                  <a:lnTo>
                    <a:pt x="195" y="175"/>
                  </a:lnTo>
                  <a:lnTo>
                    <a:pt x="197" y="169"/>
                  </a:lnTo>
                  <a:lnTo>
                    <a:pt x="198" y="165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7" y="22"/>
                  </a:lnTo>
                  <a:lnTo>
                    <a:pt x="195" y="16"/>
                  </a:lnTo>
                  <a:lnTo>
                    <a:pt x="193" y="12"/>
                  </a:lnTo>
                  <a:lnTo>
                    <a:pt x="190" y="8"/>
                  </a:lnTo>
                  <a:lnTo>
                    <a:pt x="186" y="4"/>
                  </a:lnTo>
                  <a:lnTo>
                    <a:pt x="182" y="3"/>
                  </a:lnTo>
                  <a:lnTo>
                    <a:pt x="176" y="1"/>
                  </a:lnTo>
                  <a:lnTo>
                    <a:pt x="17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2193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83"/>
            <p:cNvSpPr>
              <a:spLocks/>
            </p:cNvSpPr>
            <p:nvPr/>
          </p:nvSpPr>
          <p:spPr bwMode="auto">
            <a:xfrm>
              <a:off x="1910" y="2094"/>
              <a:ext cx="198" cy="343"/>
            </a:xfrm>
            <a:custGeom>
              <a:avLst/>
              <a:gdLst>
                <a:gd name="T0" fmla="*/ 0 w 198"/>
                <a:gd name="T1" fmla="*/ 165 h 343"/>
                <a:gd name="T2" fmla="*/ 1 w 198"/>
                <a:gd name="T3" fmla="*/ 171 h 343"/>
                <a:gd name="T4" fmla="*/ 6 w 198"/>
                <a:gd name="T5" fmla="*/ 180 h 343"/>
                <a:gd name="T6" fmla="*/ 12 w 198"/>
                <a:gd name="T7" fmla="*/ 187 h 343"/>
                <a:gd name="T8" fmla="*/ 22 w 198"/>
                <a:gd name="T9" fmla="*/ 191 h 343"/>
                <a:gd name="T10" fmla="*/ 37 w 198"/>
                <a:gd name="T11" fmla="*/ 191 h 343"/>
                <a:gd name="T12" fmla="*/ 37 w 198"/>
                <a:gd name="T13" fmla="*/ 317 h 343"/>
                <a:gd name="T14" fmla="*/ 40 w 198"/>
                <a:gd name="T15" fmla="*/ 326 h 343"/>
                <a:gd name="T16" fmla="*/ 45 w 198"/>
                <a:gd name="T17" fmla="*/ 335 h 343"/>
                <a:gd name="T18" fmla="*/ 54 w 198"/>
                <a:gd name="T19" fmla="*/ 340 h 343"/>
                <a:gd name="T20" fmla="*/ 63 w 198"/>
                <a:gd name="T21" fmla="*/ 343 h 343"/>
                <a:gd name="T22" fmla="*/ 135 w 198"/>
                <a:gd name="T23" fmla="*/ 343 h 343"/>
                <a:gd name="T24" fmla="*/ 144 w 198"/>
                <a:gd name="T25" fmla="*/ 340 h 343"/>
                <a:gd name="T26" fmla="*/ 153 w 198"/>
                <a:gd name="T27" fmla="*/ 335 h 343"/>
                <a:gd name="T28" fmla="*/ 158 w 198"/>
                <a:gd name="T29" fmla="*/ 326 h 343"/>
                <a:gd name="T30" fmla="*/ 161 w 198"/>
                <a:gd name="T31" fmla="*/ 317 h 343"/>
                <a:gd name="T32" fmla="*/ 171 w 198"/>
                <a:gd name="T33" fmla="*/ 191 h 343"/>
                <a:gd name="T34" fmla="*/ 176 w 198"/>
                <a:gd name="T35" fmla="*/ 190 h 343"/>
                <a:gd name="T36" fmla="*/ 186 w 198"/>
                <a:gd name="T37" fmla="*/ 186 h 343"/>
                <a:gd name="T38" fmla="*/ 193 w 198"/>
                <a:gd name="T39" fmla="*/ 179 h 343"/>
                <a:gd name="T40" fmla="*/ 197 w 198"/>
                <a:gd name="T41" fmla="*/ 169 h 343"/>
                <a:gd name="T42" fmla="*/ 198 w 198"/>
                <a:gd name="T43" fmla="*/ 26 h 343"/>
                <a:gd name="T44" fmla="*/ 197 w 198"/>
                <a:gd name="T45" fmla="*/ 22 h 343"/>
                <a:gd name="T46" fmla="*/ 193 w 198"/>
                <a:gd name="T47" fmla="*/ 12 h 343"/>
                <a:gd name="T48" fmla="*/ 186 w 198"/>
                <a:gd name="T49" fmla="*/ 4 h 343"/>
                <a:gd name="T50" fmla="*/ 176 w 198"/>
                <a:gd name="T51" fmla="*/ 1 h 343"/>
                <a:gd name="T52" fmla="*/ 28 w 198"/>
                <a:gd name="T53" fmla="*/ 0 h 343"/>
                <a:gd name="T54" fmla="*/ 22 w 198"/>
                <a:gd name="T55" fmla="*/ 1 h 343"/>
                <a:gd name="T56" fmla="*/ 12 w 198"/>
                <a:gd name="T57" fmla="*/ 4 h 343"/>
                <a:gd name="T58" fmla="*/ 6 w 198"/>
                <a:gd name="T59" fmla="*/ 12 h 343"/>
                <a:gd name="T60" fmla="*/ 1 w 198"/>
                <a:gd name="T61" fmla="*/ 22 h 343"/>
                <a:gd name="T62" fmla="*/ 0 w 198"/>
                <a:gd name="T63" fmla="*/ 2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8" h="343">
                  <a:moveTo>
                    <a:pt x="0" y="26"/>
                  </a:moveTo>
                  <a:lnTo>
                    <a:pt x="0" y="165"/>
                  </a:lnTo>
                  <a:lnTo>
                    <a:pt x="0" y="165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6" y="180"/>
                  </a:lnTo>
                  <a:lnTo>
                    <a:pt x="8" y="183"/>
                  </a:lnTo>
                  <a:lnTo>
                    <a:pt x="12" y="187"/>
                  </a:lnTo>
                  <a:lnTo>
                    <a:pt x="17" y="190"/>
                  </a:lnTo>
                  <a:lnTo>
                    <a:pt x="22" y="191"/>
                  </a:lnTo>
                  <a:lnTo>
                    <a:pt x="28" y="191"/>
                  </a:lnTo>
                  <a:lnTo>
                    <a:pt x="37" y="191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7" y="321"/>
                  </a:lnTo>
                  <a:lnTo>
                    <a:pt x="40" y="326"/>
                  </a:lnTo>
                  <a:lnTo>
                    <a:pt x="41" y="331"/>
                  </a:lnTo>
                  <a:lnTo>
                    <a:pt x="45" y="335"/>
                  </a:lnTo>
                  <a:lnTo>
                    <a:pt x="50" y="339"/>
                  </a:lnTo>
                  <a:lnTo>
                    <a:pt x="54" y="340"/>
                  </a:lnTo>
                  <a:lnTo>
                    <a:pt x="58" y="342"/>
                  </a:lnTo>
                  <a:lnTo>
                    <a:pt x="63" y="343"/>
                  </a:lnTo>
                  <a:lnTo>
                    <a:pt x="135" y="343"/>
                  </a:lnTo>
                  <a:lnTo>
                    <a:pt x="135" y="343"/>
                  </a:lnTo>
                  <a:lnTo>
                    <a:pt x="140" y="342"/>
                  </a:lnTo>
                  <a:lnTo>
                    <a:pt x="144" y="340"/>
                  </a:lnTo>
                  <a:lnTo>
                    <a:pt x="149" y="339"/>
                  </a:lnTo>
                  <a:lnTo>
                    <a:pt x="153" y="335"/>
                  </a:lnTo>
                  <a:lnTo>
                    <a:pt x="157" y="331"/>
                  </a:lnTo>
                  <a:lnTo>
                    <a:pt x="158" y="326"/>
                  </a:lnTo>
                  <a:lnTo>
                    <a:pt x="161" y="321"/>
                  </a:lnTo>
                  <a:lnTo>
                    <a:pt x="161" y="317"/>
                  </a:lnTo>
                  <a:lnTo>
                    <a:pt x="161" y="191"/>
                  </a:lnTo>
                  <a:lnTo>
                    <a:pt x="171" y="191"/>
                  </a:lnTo>
                  <a:lnTo>
                    <a:pt x="171" y="191"/>
                  </a:lnTo>
                  <a:lnTo>
                    <a:pt x="176" y="190"/>
                  </a:lnTo>
                  <a:lnTo>
                    <a:pt x="182" y="189"/>
                  </a:lnTo>
                  <a:lnTo>
                    <a:pt x="186" y="186"/>
                  </a:lnTo>
                  <a:lnTo>
                    <a:pt x="190" y="183"/>
                  </a:lnTo>
                  <a:lnTo>
                    <a:pt x="193" y="179"/>
                  </a:lnTo>
                  <a:lnTo>
                    <a:pt x="195" y="175"/>
                  </a:lnTo>
                  <a:lnTo>
                    <a:pt x="197" y="169"/>
                  </a:lnTo>
                  <a:lnTo>
                    <a:pt x="198" y="165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7" y="22"/>
                  </a:lnTo>
                  <a:lnTo>
                    <a:pt x="195" y="16"/>
                  </a:lnTo>
                  <a:lnTo>
                    <a:pt x="193" y="12"/>
                  </a:lnTo>
                  <a:lnTo>
                    <a:pt x="190" y="8"/>
                  </a:lnTo>
                  <a:lnTo>
                    <a:pt x="186" y="4"/>
                  </a:lnTo>
                  <a:lnTo>
                    <a:pt x="182" y="3"/>
                  </a:lnTo>
                  <a:lnTo>
                    <a:pt x="176" y="1"/>
                  </a:lnTo>
                  <a:lnTo>
                    <a:pt x="17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Line 84"/>
            <p:cNvSpPr>
              <a:spLocks noChangeShapeType="1"/>
            </p:cNvSpPr>
            <p:nvPr/>
          </p:nvSpPr>
          <p:spPr bwMode="auto">
            <a:xfrm>
              <a:off x="1910" y="212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85"/>
            <p:cNvSpPr>
              <a:spLocks noEditPoints="1"/>
            </p:cNvSpPr>
            <p:nvPr/>
          </p:nvSpPr>
          <p:spPr bwMode="auto">
            <a:xfrm>
              <a:off x="1947" y="1949"/>
              <a:ext cx="123" cy="123"/>
            </a:xfrm>
            <a:custGeom>
              <a:avLst/>
              <a:gdLst>
                <a:gd name="T0" fmla="*/ 123 w 123"/>
                <a:gd name="T1" fmla="*/ 62 h 123"/>
                <a:gd name="T2" fmla="*/ 123 w 123"/>
                <a:gd name="T3" fmla="*/ 62 h 123"/>
                <a:gd name="T4" fmla="*/ 121 w 123"/>
                <a:gd name="T5" fmla="*/ 74 h 123"/>
                <a:gd name="T6" fmla="*/ 118 w 123"/>
                <a:gd name="T7" fmla="*/ 85 h 123"/>
                <a:gd name="T8" fmla="*/ 113 w 123"/>
                <a:gd name="T9" fmla="*/ 96 h 123"/>
                <a:gd name="T10" fmla="*/ 105 w 123"/>
                <a:gd name="T11" fmla="*/ 105 h 123"/>
                <a:gd name="T12" fmla="*/ 96 w 123"/>
                <a:gd name="T13" fmla="*/ 113 h 123"/>
                <a:gd name="T14" fmla="*/ 85 w 123"/>
                <a:gd name="T15" fmla="*/ 119 h 123"/>
                <a:gd name="T16" fmla="*/ 74 w 123"/>
                <a:gd name="T17" fmla="*/ 121 h 123"/>
                <a:gd name="T18" fmla="*/ 62 w 123"/>
                <a:gd name="T19" fmla="*/ 123 h 123"/>
                <a:gd name="T20" fmla="*/ 62 w 123"/>
                <a:gd name="T21" fmla="*/ 123 h 123"/>
                <a:gd name="T22" fmla="*/ 50 w 123"/>
                <a:gd name="T23" fmla="*/ 121 h 123"/>
                <a:gd name="T24" fmla="*/ 39 w 123"/>
                <a:gd name="T25" fmla="*/ 119 h 123"/>
                <a:gd name="T26" fmla="*/ 28 w 123"/>
                <a:gd name="T27" fmla="*/ 113 h 123"/>
                <a:gd name="T28" fmla="*/ 18 w 123"/>
                <a:gd name="T29" fmla="*/ 105 h 123"/>
                <a:gd name="T30" fmla="*/ 11 w 123"/>
                <a:gd name="T31" fmla="*/ 96 h 123"/>
                <a:gd name="T32" fmla="*/ 6 w 123"/>
                <a:gd name="T33" fmla="*/ 85 h 123"/>
                <a:gd name="T34" fmla="*/ 2 w 123"/>
                <a:gd name="T35" fmla="*/ 74 h 123"/>
                <a:gd name="T36" fmla="*/ 0 w 123"/>
                <a:gd name="T37" fmla="*/ 62 h 123"/>
                <a:gd name="T38" fmla="*/ 0 w 123"/>
                <a:gd name="T39" fmla="*/ 62 h 123"/>
                <a:gd name="T40" fmla="*/ 2 w 123"/>
                <a:gd name="T41" fmla="*/ 50 h 123"/>
                <a:gd name="T42" fmla="*/ 6 w 123"/>
                <a:gd name="T43" fmla="*/ 37 h 123"/>
                <a:gd name="T44" fmla="*/ 11 w 123"/>
                <a:gd name="T45" fmla="*/ 28 h 123"/>
                <a:gd name="T46" fmla="*/ 18 w 123"/>
                <a:gd name="T47" fmla="*/ 18 h 123"/>
                <a:gd name="T48" fmla="*/ 28 w 123"/>
                <a:gd name="T49" fmla="*/ 11 h 123"/>
                <a:gd name="T50" fmla="*/ 39 w 123"/>
                <a:gd name="T51" fmla="*/ 6 h 123"/>
                <a:gd name="T52" fmla="*/ 50 w 123"/>
                <a:gd name="T53" fmla="*/ 1 h 123"/>
                <a:gd name="T54" fmla="*/ 62 w 123"/>
                <a:gd name="T55" fmla="*/ 0 h 123"/>
                <a:gd name="T56" fmla="*/ 62 w 123"/>
                <a:gd name="T57" fmla="*/ 0 h 123"/>
                <a:gd name="T58" fmla="*/ 74 w 123"/>
                <a:gd name="T59" fmla="*/ 1 h 123"/>
                <a:gd name="T60" fmla="*/ 85 w 123"/>
                <a:gd name="T61" fmla="*/ 6 h 123"/>
                <a:gd name="T62" fmla="*/ 96 w 123"/>
                <a:gd name="T63" fmla="*/ 11 h 123"/>
                <a:gd name="T64" fmla="*/ 105 w 123"/>
                <a:gd name="T65" fmla="*/ 18 h 123"/>
                <a:gd name="T66" fmla="*/ 113 w 123"/>
                <a:gd name="T67" fmla="*/ 28 h 123"/>
                <a:gd name="T68" fmla="*/ 118 w 123"/>
                <a:gd name="T69" fmla="*/ 37 h 123"/>
                <a:gd name="T70" fmla="*/ 121 w 123"/>
                <a:gd name="T71" fmla="*/ 50 h 123"/>
                <a:gd name="T72" fmla="*/ 123 w 123"/>
                <a:gd name="T73" fmla="*/ 62 h 123"/>
                <a:gd name="T74" fmla="*/ 123 w 123"/>
                <a:gd name="T75" fmla="*/ 62 h 123"/>
                <a:gd name="T76" fmla="*/ 123 w 123"/>
                <a:gd name="T77" fmla="*/ 62 h 123"/>
                <a:gd name="T78" fmla="*/ 123 w 123"/>
                <a:gd name="T79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23">
                  <a:moveTo>
                    <a:pt x="123" y="62"/>
                  </a:moveTo>
                  <a:lnTo>
                    <a:pt x="123" y="62"/>
                  </a:lnTo>
                  <a:lnTo>
                    <a:pt x="121" y="74"/>
                  </a:lnTo>
                  <a:lnTo>
                    <a:pt x="118" y="85"/>
                  </a:lnTo>
                  <a:lnTo>
                    <a:pt x="113" y="96"/>
                  </a:lnTo>
                  <a:lnTo>
                    <a:pt x="105" y="105"/>
                  </a:lnTo>
                  <a:lnTo>
                    <a:pt x="96" y="113"/>
                  </a:lnTo>
                  <a:lnTo>
                    <a:pt x="85" y="119"/>
                  </a:lnTo>
                  <a:lnTo>
                    <a:pt x="74" y="121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50" y="121"/>
                  </a:lnTo>
                  <a:lnTo>
                    <a:pt x="39" y="119"/>
                  </a:lnTo>
                  <a:lnTo>
                    <a:pt x="28" y="113"/>
                  </a:lnTo>
                  <a:lnTo>
                    <a:pt x="18" y="105"/>
                  </a:lnTo>
                  <a:lnTo>
                    <a:pt x="11" y="96"/>
                  </a:lnTo>
                  <a:lnTo>
                    <a:pt x="6" y="85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6" y="37"/>
                  </a:lnTo>
                  <a:lnTo>
                    <a:pt x="11" y="28"/>
                  </a:lnTo>
                  <a:lnTo>
                    <a:pt x="18" y="18"/>
                  </a:lnTo>
                  <a:lnTo>
                    <a:pt x="28" y="11"/>
                  </a:lnTo>
                  <a:lnTo>
                    <a:pt x="39" y="6"/>
                  </a:lnTo>
                  <a:lnTo>
                    <a:pt x="5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4" y="1"/>
                  </a:lnTo>
                  <a:lnTo>
                    <a:pt x="85" y="6"/>
                  </a:lnTo>
                  <a:lnTo>
                    <a:pt x="96" y="11"/>
                  </a:lnTo>
                  <a:lnTo>
                    <a:pt x="105" y="18"/>
                  </a:lnTo>
                  <a:lnTo>
                    <a:pt x="113" y="28"/>
                  </a:lnTo>
                  <a:lnTo>
                    <a:pt x="118" y="37"/>
                  </a:lnTo>
                  <a:lnTo>
                    <a:pt x="121" y="50"/>
                  </a:lnTo>
                  <a:lnTo>
                    <a:pt x="123" y="62"/>
                  </a:lnTo>
                  <a:lnTo>
                    <a:pt x="123" y="62"/>
                  </a:lnTo>
                  <a:close/>
                  <a:moveTo>
                    <a:pt x="123" y="62"/>
                  </a:moveTo>
                  <a:lnTo>
                    <a:pt x="123" y="62"/>
                  </a:lnTo>
                  <a:close/>
                </a:path>
              </a:pathLst>
            </a:custGeom>
            <a:solidFill>
              <a:srgbClr val="2193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86"/>
            <p:cNvSpPr>
              <a:spLocks/>
            </p:cNvSpPr>
            <p:nvPr/>
          </p:nvSpPr>
          <p:spPr bwMode="auto">
            <a:xfrm>
              <a:off x="1947" y="1949"/>
              <a:ext cx="123" cy="123"/>
            </a:xfrm>
            <a:custGeom>
              <a:avLst/>
              <a:gdLst>
                <a:gd name="T0" fmla="*/ 123 w 123"/>
                <a:gd name="T1" fmla="*/ 62 h 123"/>
                <a:gd name="T2" fmla="*/ 123 w 123"/>
                <a:gd name="T3" fmla="*/ 62 h 123"/>
                <a:gd name="T4" fmla="*/ 121 w 123"/>
                <a:gd name="T5" fmla="*/ 74 h 123"/>
                <a:gd name="T6" fmla="*/ 118 w 123"/>
                <a:gd name="T7" fmla="*/ 85 h 123"/>
                <a:gd name="T8" fmla="*/ 113 w 123"/>
                <a:gd name="T9" fmla="*/ 96 h 123"/>
                <a:gd name="T10" fmla="*/ 105 w 123"/>
                <a:gd name="T11" fmla="*/ 105 h 123"/>
                <a:gd name="T12" fmla="*/ 96 w 123"/>
                <a:gd name="T13" fmla="*/ 113 h 123"/>
                <a:gd name="T14" fmla="*/ 85 w 123"/>
                <a:gd name="T15" fmla="*/ 119 h 123"/>
                <a:gd name="T16" fmla="*/ 74 w 123"/>
                <a:gd name="T17" fmla="*/ 121 h 123"/>
                <a:gd name="T18" fmla="*/ 62 w 123"/>
                <a:gd name="T19" fmla="*/ 123 h 123"/>
                <a:gd name="T20" fmla="*/ 62 w 123"/>
                <a:gd name="T21" fmla="*/ 123 h 123"/>
                <a:gd name="T22" fmla="*/ 50 w 123"/>
                <a:gd name="T23" fmla="*/ 121 h 123"/>
                <a:gd name="T24" fmla="*/ 39 w 123"/>
                <a:gd name="T25" fmla="*/ 119 h 123"/>
                <a:gd name="T26" fmla="*/ 28 w 123"/>
                <a:gd name="T27" fmla="*/ 113 h 123"/>
                <a:gd name="T28" fmla="*/ 18 w 123"/>
                <a:gd name="T29" fmla="*/ 105 h 123"/>
                <a:gd name="T30" fmla="*/ 11 w 123"/>
                <a:gd name="T31" fmla="*/ 96 h 123"/>
                <a:gd name="T32" fmla="*/ 6 w 123"/>
                <a:gd name="T33" fmla="*/ 85 h 123"/>
                <a:gd name="T34" fmla="*/ 2 w 123"/>
                <a:gd name="T35" fmla="*/ 74 h 123"/>
                <a:gd name="T36" fmla="*/ 0 w 123"/>
                <a:gd name="T37" fmla="*/ 62 h 123"/>
                <a:gd name="T38" fmla="*/ 0 w 123"/>
                <a:gd name="T39" fmla="*/ 62 h 123"/>
                <a:gd name="T40" fmla="*/ 2 w 123"/>
                <a:gd name="T41" fmla="*/ 50 h 123"/>
                <a:gd name="T42" fmla="*/ 6 w 123"/>
                <a:gd name="T43" fmla="*/ 37 h 123"/>
                <a:gd name="T44" fmla="*/ 11 w 123"/>
                <a:gd name="T45" fmla="*/ 28 h 123"/>
                <a:gd name="T46" fmla="*/ 18 w 123"/>
                <a:gd name="T47" fmla="*/ 18 h 123"/>
                <a:gd name="T48" fmla="*/ 28 w 123"/>
                <a:gd name="T49" fmla="*/ 11 h 123"/>
                <a:gd name="T50" fmla="*/ 39 w 123"/>
                <a:gd name="T51" fmla="*/ 6 h 123"/>
                <a:gd name="T52" fmla="*/ 50 w 123"/>
                <a:gd name="T53" fmla="*/ 1 h 123"/>
                <a:gd name="T54" fmla="*/ 62 w 123"/>
                <a:gd name="T55" fmla="*/ 0 h 123"/>
                <a:gd name="T56" fmla="*/ 62 w 123"/>
                <a:gd name="T57" fmla="*/ 0 h 123"/>
                <a:gd name="T58" fmla="*/ 74 w 123"/>
                <a:gd name="T59" fmla="*/ 1 h 123"/>
                <a:gd name="T60" fmla="*/ 85 w 123"/>
                <a:gd name="T61" fmla="*/ 6 h 123"/>
                <a:gd name="T62" fmla="*/ 96 w 123"/>
                <a:gd name="T63" fmla="*/ 11 h 123"/>
                <a:gd name="T64" fmla="*/ 105 w 123"/>
                <a:gd name="T65" fmla="*/ 18 h 123"/>
                <a:gd name="T66" fmla="*/ 113 w 123"/>
                <a:gd name="T67" fmla="*/ 28 h 123"/>
                <a:gd name="T68" fmla="*/ 118 w 123"/>
                <a:gd name="T69" fmla="*/ 37 h 123"/>
                <a:gd name="T70" fmla="*/ 121 w 123"/>
                <a:gd name="T71" fmla="*/ 50 h 123"/>
                <a:gd name="T72" fmla="*/ 123 w 123"/>
                <a:gd name="T73" fmla="*/ 62 h 123"/>
                <a:gd name="T74" fmla="*/ 123 w 123"/>
                <a:gd name="T75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23">
                  <a:moveTo>
                    <a:pt x="123" y="62"/>
                  </a:moveTo>
                  <a:lnTo>
                    <a:pt x="123" y="62"/>
                  </a:lnTo>
                  <a:lnTo>
                    <a:pt x="121" y="74"/>
                  </a:lnTo>
                  <a:lnTo>
                    <a:pt x="118" y="85"/>
                  </a:lnTo>
                  <a:lnTo>
                    <a:pt x="113" y="96"/>
                  </a:lnTo>
                  <a:lnTo>
                    <a:pt x="105" y="105"/>
                  </a:lnTo>
                  <a:lnTo>
                    <a:pt x="96" y="113"/>
                  </a:lnTo>
                  <a:lnTo>
                    <a:pt x="85" y="119"/>
                  </a:lnTo>
                  <a:lnTo>
                    <a:pt x="74" y="121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50" y="121"/>
                  </a:lnTo>
                  <a:lnTo>
                    <a:pt x="39" y="119"/>
                  </a:lnTo>
                  <a:lnTo>
                    <a:pt x="28" y="113"/>
                  </a:lnTo>
                  <a:lnTo>
                    <a:pt x="18" y="105"/>
                  </a:lnTo>
                  <a:lnTo>
                    <a:pt x="11" y="96"/>
                  </a:lnTo>
                  <a:lnTo>
                    <a:pt x="6" y="85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6" y="37"/>
                  </a:lnTo>
                  <a:lnTo>
                    <a:pt x="11" y="28"/>
                  </a:lnTo>
                  <a:lnTo>
                    <a:pt x="18" y="18"/>
                  </a:lnTo>
                  <a:lnTo>
                    <a:pt x="28" y="11"/>
                  </a:lnTo>
                  <a:lnTo>
                    <a:pt x="39" y="6"/>
                  </a:lnTo>
                  <a:lnTo>
                    <a:pt x="5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4" y="1"/>
                  </a:lnTo>
                  <a:lnTo>
                    <a:pt x="85" y="6"/>
                  </a:lnTo>
                  <a:lnTo>
                    <a:pt x="96" y="11"/>
                  </a:lnTo>
                  <a:lnTo>
                    <a:pt x="105" y="18"/>
                  </a:lnTo>
                  <a:lnTo>
                    <a:pt x="113" y="28"/>
                  </a:lnTo>
                  <a:lnTo>
                    <a:pt x="118" y="37"/>
                  </a:lnTo>
                  <a:lnTo>
                    <a:pt x="121" y="50"/>
                  </a:lnTo>
                  <a:lnTo>
                    <a:pt x="123" y="62"/>
                  </a:lnTo>
                  <a:lnTo>
                    <a:pt x="123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Line 87"/>
            <p:cNvSpPr>
              <a:spLocks noChangeShapeType="1"/>
            </p:cNvSpPr>
            <p:nvPr/>
          </p:nvSpPr>
          <p:spPr bwMode="auto">
            <a:xfrm>
              <a:off x="2070" y="201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9" name="Group 81"/>
          <p:cNvGrpSpPr>
            <a:grpSpLocks noChangeAspect="1"/>
          </p:cNvGrpSpPr>
          <p:nvPr/>
        </p:nvGrpSpPr>
        <p:grpSpPr bwMode="auto">
          <a:xfrm>
            <a:off x="4668135" y="4544173"/>
            <a:ext cx="219099" cy="540000"/>
            <a:chOff x="1910" y="1949"/>
            <a:chExt cx="198" cy="488"/>
          </a:xfrm>
          <a:solidFill>
            <a:srgbClr val="0070C0"/>
          </a:solidFill>
        </p:grpSpPr>
        <p:sp>
          <p:nvSpPr>
            <p:cNvPr id="20" name="Freeform 82"/>
            <p:cNvSpPr>
              <a:spLocks noEditPoints="1"/>
            </p:cNvSpPr>
            <p:nvPr/>
          </p:nvSpPr>
          <p:spPr bwMode="auto">
            <a:xfrm>
              <a:off x="1910" y="2094"/>
              <a:ext cx="198" cy="343"/>
            </a:xfrm>
            <a:custGeom>
              <a:avLst/>
              <a:gdLst>
                <a:gd name="T0" fmla="*/ 0 w 198"/>
                <a:gd name="T1" fmla="*/ 165 h 343"/>
                <a:gd name="T2" fmla="*/ 1 w 198"/>
                <a:gd name="T3" fmla="*/ 171 h 343"/>
                <a:gd name="T4" fmla="*/ 6 w 198"/>
                <a:gd name="T5" fmla="*/ 180 h 343"/>
                <a:gd name="T6" fmla="*/ 12 w 198"/>
                <a:gd name="T7" fmla="*/ 187 h 343"/>
                <a:gd name="T8" fmla="*/ 22 w 198"/>
                <a:gd name="T9" fmla="*/ 191 h 343"/>
                <a:gd name="T10" fmla="*/ 37 w 198"/>
                <a:gd name="T11" fmla="*/ 191 h 343"/>
                <a:gd name="T12" fmla="*/ 37 w 198"/>
                <a:gd name="T13" fmla="*/ 317 h 343"/>
                <a:gd name="T14" fmla="*/ 40 w 198"/>
                <a:gd name="T15" fmla="*/ 326 h 343"/>
                <a:gd name="T16" fmla="*/ 45 w 198"/>
                <a:gd name="T17" fmla="*/ 335 h 343"/>
                <a:gd name="T18" fmla="*/ 54 w 198"/>
                <a:gd name="T19" fmla="*/ 340 h 343"/>
                <a:gd name="T20" fmla="*/ 63 w 198"/>
                <a:gd name="T21" fmla="*/ 343 h 343"/>
                <a:gd name="T22" fmla="*/ 135 w 198"/>
                <a:gd name="T23" fmla="*/ 343 h 343"/>
                <a:gd name="T24" fmla="*/ 144 w 198"/>
                <a:gd name="T25" fmla="*/ 340 h 343"/>
                <a:gd name="T26" fmla="*/ 153 w 198"/>
                <a:gd name="T27" fmla="*/ 335 h 343"/>
                <a:gd name="T28" fmla="*/ 158 w 198"/>
                <a:gd name="T29" fmla="*/ 326 h 343"/>
                <a:gd name="T30" fmla="*/ 161 w 198"/>
                <a:gd name="T31" fmla="*/ 317 h 343"/>
                <a:gd name="T32" fmla="*/ 171 w 198"/>
                <a:gd name="T33" fmla="*/ 191 h 343"/>
                <a:gd name="T34" fmla="*/ 176 w 198"/>
                <a:gd name="T35" fmla="*/ 190 h 343"/>
                <a:gd name="T36" fmla="*/ 186 w 198"/>
                <a:gd name="T37" fmla="*/ 186 h 343"/>
                <a:gd name="T38" fmla="*/ 193 w 198"/>
                <a:gd name="T39" fmla="*/ 179 h 343"/>
                <a:gd name="T40" fmla="*/ 197 w 198"/>
                <a:gd name="T41" fmla="*/ 169 h 343"/>
                <a:gd name="T42" fmla="*/ 198 w 198"/>
                <a:gd name="T43" fmla="*/ 26 h 343"/>
                <a:gd name="T44" fmla="*/ 197 w 198"/>
                <a:gd name="T45" fmla="*/ 22 h 343"/>
                <a:gd name="T46" fmla="*/ 193 w 198"/>
                <a:gd name="T47" fmla="*/ 12 h 343"/>
                <a:gd name="T48" fmla="*/ 186 w 198"/>
                <a:gd name="T49" fmla="*/ 4 h 343"/>
                <a:gd name="T50" fmla="*/ 176 w 198"/>
                <a:gd name="T51" fmla="*/ 1 h 343"/>
                <a:gd name="T52" fmla="*/ 28 w 198"/>
                <a:gd name="T53" fmla="*/ 0 h 343"/>
                <a:gd name="T54" fmla="*/ 22 w 198"/>
                <a:gd name="T55" fmla="*/ 1 h 343"/>
                <a:gd name="T56" fmla="*/ 12 w 198"/>
                <a:gd name="T57" fmla="*/ 4 h 343"/>
                <a:gd name="T58" fmla="*/ 6 w 198"/>
                <a:gd name="T59" fmla="*/ 12 h 343"/>
                <a:gd name="T60" fmla="*/ 1 w 198"/>
                <a:gd name="T61" fmla="*/ 22 h 343"/>
                <a:gd name="T62" fmla="*/ 0 w 198"/>
                <a:gd name="T63" fmla="*/ 26 h 343"/>
                <a:gd name="T64" fmla="*/ 0 w 198"/>
                <a:gd name="T65" fmla="*/ 2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8" h="343">
                  <a:moveTo>
                    <a:pt x="0" y="26"/>
                  </a:moveTo>
                  <a:lnTo>
                    <a:pt x="0" y="165"/>
                  </a:lnTo>
                  <a:lnTo>
                    <a:pt x="0" y="165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6" y="180"/>
                  </a:lnTo>
                  <a:lnTo>
                    <a:pt x="8" y="183"/>
                  </a:lnTo>
                  <a:lnTo>
                    <a:pt x="12" y="187"/>
                  </a:lnTo>
                  <a:lnTo>
                    <a:pt x="17" y="190"/>
                  </a:lnTo>
                  <a:lnTo>
                    <a:pt x="22" y="191"/>
                  </a:lnTo>
                  <a:lnTo>
                    <a:pt x="28" y="191"/>
                  </a:lnTo>
                  <a:lnTo>
                    <a:pt x="37" y="191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7" y="321"/>
                  </a:lnTo>
                  <a:lnTo>
                    <a:pt x="40" y="326"/>
                  </a:lnTo>
                  <a:lnTo>
                    <a:pt x="41" y="331"/>
                  </a:lnTo>
                  <a:lnTo>
                    <a:pt x="45" y="335"/>
                  </a:lnTo>
                  <a:lnTo>
                    <a:pt x="50" y="339"/>
                  </a:lnTo>
                  <a:lnTo>
                    <a:pt x="54" y="340"/>
                  </a:lnTo>
                  <a:lnTo>
                    <a:pt x="58" y="342"/>
                  </a:lnTo>
                  <a:lnTo>
                    <a:pt x="63" y="343"/>
                  </a:lnTo>
                  <a:lnTo>
                    <a:pt x="135" y="343"/>
                  </a:lnTo>
                  <a:lnTo>
                    <a:pt x="135" y="343"/>
                  </a:lnTo>
                  <a:lnTo>
                    <a:pt x="140" y="342"/>
                  </a:lnTo>
                  <a:lnTo>
                    <a:pt x="144" y="340"/>
                  </a:lnTo>
                  <a:lnTo>
                    <a:pt x="149" y="339"/>
                  </a:lnTo>
                  <a:lnTo>
                    <a:pt x="153" y="335"/>
                  </a:lnTo>
                  <a:lnTo>
                    <a:pt x="157" y="331"/>
                  </a:lnTo>
                  <a:lnTo>
                    <a:pt x="158" y="326"/>
                  </a:lnTo>
                  <a:lnTo>
                    <a:pt x="161" y="321"/>
                  </a:lnTo>
                  <a:lnTo>
                    <a:pt x="161" y="317"/>
                  </a:lnTo>
                  <a:lnTo>
                    <a:pt x="161" y="191"/>
                  </a:lnTo>
                  <a:lnTo>
                    <a:pt x="171" y="191"/>
                  </a:lnTo>
                  <a:lnTo>
                    <a:pt x="171" y="191"/>
                  </a:lnTo>
                  <a:lnTo>
                    <a:pt x="176" y="190"/>
                  </a:lnTo>
                  <a:lnTo>
                    <a:pt x="182" y="189"/>
                  </a:lnTo>
                  <a:lnTo>
                    <a:pt x="186" y="186"/>
                  </a:lnTo>
                  <a:lnTo>
                    <a:pt x="190" y="183"/>
                  </a:lnTo>
                  <a:lnTo>
                    <a:pt x="193" y="179"/>
                  </a:lnTo>
                  <a:lnTo>
                    <a:pt x="195" y="175"/>
                  </a:lnTo>
                  <a:lnTo>
                    <a:pt x="197" y="169"/>
                  </a:lnTo>
                  <a:lnTo>
                    <a:pt x="198" y="165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7" y="22"/>
                  </a:lnTo>
                  <a:lnTo>
                    <a:pt x="195" y="16"/>
                  </a:lnTo>
                  <a:lnTo>
                    <a:pt x="193" y="12"/>
                  </a:lnTo>
                  <a:lnTo>
                    <a:pt x="190" y="8"/>
                  </a:lnTo>
                  <a:lnTo>
                    <a:pt x="186" y="4"/>
                  </a:lnTo>
                  <a:lnTo>
                    <a:pt x="182" y="3"/>
                  </a:lnTo>
                  <a:lnTo>
                    <a:pt x="176" y="1"/>
                  </a:lnTo>
                  <a:lnTo>
                    <a:pt x="17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83"/>
            <p:cNvSpPr>
              <a:spLocks/>
            </p:cNvSpPr>
            <p:nvPr/>
          </p:nvSpPr>
          <p:spPr bwMode="auto">
            <a:xfrm>
              <a:off x="1910" y="2094"/>
              <a:ext cx="198" cy="343"/>
            </a:xfrm>
            <a:custGeom>
              <a:avLst/>
              <a:gdLst>
                <a:gd name="T0" fmla="*/ 0 w 198"/>
                <a:gd name="T1" fmla="*/ 165 h 343"/>
                <a:gd name="T2" fmla="*/ 1 w 198"/>
                <a:gd name="T3" fmla="*/ 171 h 343"/>
                <a:gd name="T4" fmla="*/ 6 w 198"/>
                <a:gd name="T5" fmla="*/ 180 h 343"/>
                <a:gd name="T6" fmla="*/ 12 w 198"/>
                <a:gd name="T7" fmla="*/ 187 h 343"/>
                <a:gd name="T8" fmla="*/ 22 w 198"/>
                <a:gd name="T9" fmla="*/ 191 h 343"/>
                <a:gd name="T10" fmla="*/ 37 w 198"/>
                <a:gd name="T11" fmla="*/ 191 h 343"/>
                <a:gd name="T12" fmla="*/ 37 w 198"/>
                <a:gd name="T13" fmla="*/ 317 h 343"/>
                <a:gd name="T14" fmla="*/ 40 w 198"/>
                <a:gd name="T15" fmla="*/ 326 h 343"/>
                <a:gd name="T16" fmla="*/ 45 w 198"/>
                <a:gd name="T17" fmla="*/ 335 h 343"/>
                <a:gd name="T18" fmla="*/ 54 w 198"/>
                <a:gd name="T19" fmla="*/ 340 h 343"/>
                <a:gd name="T20" fmla="*/ 63 w 198"/>
                <a:gd name="T21" fmla="*/ 343 h 343"/>
                <a:gd name="T22" fmla="*/ 135 w 198"/>
                <a:gd name="T23" fmla="*/ 343 h 343"/>
                <a:gd name="T24" fmla="*/ 144 w 198"/>
                <a:gd name="T25" fmla="*/ 340 h 343"/>
                <a:gd name="T26" fmla="*/ 153 w 198"/>
                <a:gd name="T27" fmla="*/ 335 h 343"/>
                <a:gd name="T28" fmla="*/ 158 w 198"/>
                <a:gd name="T29" fmla="*/ 326 h 343"/>
                <a:gd name="T30" fmla="*/ 161 w 198"/>
                <a:gd name="T31" fmla="*/ 317 h 343"/>
                <a:gd name="T32" fmla="*/ 171 w 198"/>
                <a:gd name="T33" fmla="*/ 191 h 343"/>
                <a:gd name="T34" fmla="*/ 176 w 198"/>
                <a:gd name="T35" fmla="*/ 190 h 343"/>
                <a:gd name="T36" fmla="*/ 186 w 198"/>
                <a:gd name="T37" fmla="*/ 186 h 343"/>
                <a:gd name="T38" fmla="*/ 193 w 198"/>
                <a:gd name="T39" fmla="*/ 179 h 343"/>
                <a:gd name="T40" fmla="*/ 197 w 198"/>
                <a:gd name="T41" fmla="*/ 169 h 343"/>
                <a:gd name="T42" fmla="*/ 198 w 198"/>
                <a:gd name="T43" fmla="*/ 26 h 343"/>
                <a:gd name="T44" fmla="*/ 197 w 198"/>
                <a:gd name="T45" fmla="*/ 22 h 343"/>
                <a:gd name="T46" fmla="*/ 193 w 198"/>
                <a:gd name="T47" fmla="*/ 12 h 343"/>
                <a:gd name="T48" fmla="*/ 186 w 198"/>
                <a:gd name="T49" fmla="*/ 4 h 343"/>
                <a:gd name="T50" fmla="*/ 176 w 198"/>
                <a:gd name="T51" fmla="*/ 1 h 343"/>
                <a:gd name="T52" fmla="*/ 28 w 198"/>
                <a:gd name="T53" fmla="*/ 0 h 343"/>
                <a:gd name="T54" fmla="*/ 22 w 198"/>
                <a:gd name="T55" fmla="*/ 1 h 343"/>
                <a:gd name="T56" fmla="*/ 12 w 198"/>
                <a:gd name="T57" fmla="*/ 4 h 343"/>
                <a:gd name="T58" fmla="*/ 6 w 198"/>
                <a:gd name="T59" fmla="*/ 12 h 343"/>
                <a:gd name="T60" fmla="*/ 1 w 198"/>
                <a:gd name="T61" fmla="*/ 22 h 343"/>
                <a:gd name="T62" fmla="*/ 0 w 198"/>
                <a:gd name="T63" fmla="*/ 2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8" h="343">
                  <a:moveTo>
                    <a:pt x="0" y="26"/>
                  </a:moveTo>
                  <a:lnTo>
                    <a:pt x="0" y="165"/>
                  </a:lnTo>
                  <a:lnTo>
                    <a:pt x="0" y="165"/>
                  </a:lnTo>
                  <a:lnTo>
                    <a:pt x="1" y="171"/>
                  </a:lnTo>
                  <a:lnTo>
                    <a:pt x="3" y="175"/>
                  </a:lnTo>
                  <a:lnTo>
                    <a:pt x="6" y="180"/>
                  </a:lnTo>
                  <a:lnTo>
                    <a:pt x="8" y="183"/>
                  </a:lnTo>
                  <a:lnTo>
                    <a:pt x="12" y="187"/>
                  </a:lnTo>
                  <a:lnTo>
                    <a:pt x="17" y="190"/>
                  </a:lnTo>
                  <a:lnTo>
                    <a:pt x="22" y="191"/>
                  </a:lnTo>
                  <a:lnTo>
                    <a:pt x="28" y="191"/>
                  </a:lnTo>
                  <a:lnTo>
                    <a:pt x="37" y="191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7" y="321"/>
                  </a:lnTo>
                  <a:lnTo>
                    <a:pt x="40" y="326"/>
                  </a:lnTo>
                  <a:lnTo>
                    <a:pt x="41" y="331"/>
                  </a:lnTo>
                  <a:lnTo>
                    <a:pt x="45" y="335"/>
                  </a:lnTo>
                  <a:lnTo>
                    <a:pt x="50" y="339"/>
                  </a:lnTo>
                  <a:lnTo>
                    <a:pt x="54" y="340"/>
                  </a:lnTo>
                  <a:lnTo>
                    <a:pt x="58" y="342"/>
                  </a:lnTo>
                  <a:lnTo>
                    <a:pt x="63" y="343"/>
                  </a:lnTo>
                  <a:lnTo>
                    <a:pt x="135" y="343"/>
                  </a:lnTo>
                  <a:lnTo>
                    <a:pt x="135" y="343"/>
                  </a:lnTo>
                  <a:lnTo>
                    <a:pt x="140" y="342"/>
                  </a:lnTo>
                  <a:lnTo>
                    <a:pt x="144" y="340"/>
                  </a:lnTo>
                  <a:lnTo>
                    <a:pt x="149" y="339"/>
                  </a:lnTo>
                  <a:lnTo>
                    <a:pt x="153" y="335"/>
                  </a:lnTo>
                  <a:lnTo>
                    <a:pt x="157" y="331"/>
                  </a:lnTo>
                  <a:lnTo>
                    <a:pt x="158" y="326"/>
                  </a:lnTo>
                  <a:lnTo>
                    <a:pt x="161" y="321"/>
                  </a:lnTo>
                  <a:lnTo>
                    <a:pt x="161" y="317"/>
                  </a:lnTo>
                  <a:lnTo>
                    <a:pt x="161" y="191"/>
                  </a:lnTo>
                  <a:lnTo>
                    <a:pt x="171" y="191"/>
                  </a:lnTo>
                  <a:lnTo>
                    <a:pt x="171" y="191"/>
                  </a:lnTo>
                  <a:lnTo>
                    <a:pt x="176" y="190"/>
                  </a:lnTo>
                  <a:lnTo>
                    <a:pt x="182" y="189"/>
                  </a:lnTo>
                  <a:lnTo>
                    <a:pt x="186" y="186"/>
                  </a:lnTo>
                  <a:lnTo>
                    <a:pt x="190" y="183"/>
                  </a:lnTo>
                  <a:lnTo>
                    <a:pt x="193" y="179"/>
                  </a:lnTo>
                  <a:lnTo>
                    <a:pt x="195" y="175"/>
                  </a:lnTo>
                  <a:lnTo>
                    <a:pt x="197" y="169"/>
                  </a:lnTo>
                  <a:lnTo>
                    <a:pt x="198" y="165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7" y="22"/>
                  </a:lnTo>
                  <a:lnTo>
                    <a:pt x="195" y="16"/>
                  </a:lnTo>
                  <a:lnTo>
                    <a:pt x="193" y="12"/>
                  </a:lnTo>
                  <a:lnTo>
                    <a:pt x="190" y="8"/>
                  </a:lnTo>
                  <a:lnTo>
                    <a:pt x="186" y="4"/>
                  </a:lnTo>
                  <a:lnTo>
                    <a:pt x="182" y="3"/>
                  </a:lnTo>
                  <a:lnTo>
                    <a:pt x="176" y="1"/>
                  </a:lnTo>
                  <a:lnTo>
                    <a:pt x="17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26"/>
                  </a:lnTo>
                </a:path>
              </a:pathLst>
            </a:custGeom>
            <a:grpFill/>
            <a:ln w="12700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Line 84"/>
            <p:cNvSpPr>
              <a:spLocks noChangeShapeType="1"/>
            </p:cNvSpPr>
            <p:nvPr/>
          </p:nvSpPr>
          <p:spPr bwMode="auto">
            <a:xfrm>
              <a:off x="1910" y="2120"/>
              <a:ext cx="0" cy="0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85"/>
            <p:cNvSpPr>
              <a:spLocks noEditPoints="1"/>
            </p:cNvSpPr>
            <p:nvPr/>
          </p:nvSpPr>
          <p:spPr bwMode="auto">
            <a:xfrm>
              <a:off x="1947" y="1949"/>
              <a:ext cx="123" cy="123"/>
            </a:xfrm>
            <a:custGeom>
              <a:avLst/>
              <a:gdLst>
                <a:gd name="T0" fmla="*/ 123 w 123"/>
                <a:gd name="T1" fmla="*/ 62 h 123"/>
                <a:gd name="T2" fmla="*/ 123 w 123"/>
                <a:gd name="T3" fmla="*/ 62 h 123"/>
                <a:gd name="T4" fmla="*/ 121 w 123"/>
                <a:gd name="T5" fmla="*/ 74 h 123"/>
                <a:gd name="T6" fmla="*/ 118 w 123"/>
                <a:gd name="T7" fmla="*/ 85 h 123"/>
                <a:gd name="T8" fmla="*/ 113 w 123"/>
                <a:gd name="T9" fmla="*/ 96 h 123"/>
                <a:gd name="T10" fmla="*/ 105 w 123"/>
                <a:gd name="T11" fmla="*/ 105 h 123"/>
                <a:gd name="T12" fmla="*/ 96 w 123"/>
                <a:gd name="T13" fmla="*/ 113 h 123"/>
                <a:gd name="T14" fmla="*/ 85 w 123"/>
                <a:gd name="T15" fmla="*/ 119 h 123"/>
                <a:gd name="T16" fmla="*/ 74 w 123"/>
                <a:gd name="T17" fmla="*/ 121 h 123"/>
                <a:gd name="T18" fmla="*/ 62 w 123"/>
                <a:gd name="T19" fmla="*/ 123 h 123"/>
                <a:gd name="T20" fmla="*/ 62 w 123"/>
                <a:gd name="T21" fmla="*/ 123 h 123"/>
                <a:gd name="T22" fmla="*/ 50 w 123"/>
                <a:gd name="T23" fmla="*/ 121 h 123"/>
                <a:gd name="T24" fmla="*/ 39 w 123"/>
                <a:gd name="T25" fmla="*/ 119 h 123"/>
                <a:gd name="T26" fmla="*/ 28 w 123"/>
                <a:gd name="T27" fmla="*/ 113 h 123"/>
                <a:gd name="T28" fmla="*/ 18 w 123"/>
                <a:gd name="T29" fmla="*/ 105 h 123"/>
                <a:gd name="T30" fmla="*/ 11 w 123"/>
                <a:gd name="T31" fmla="*/ 96 h 123"/>
                <a:gd name="T32" fmla="*/ 6 w 123"/>
                <a:gd name="T33" fmla="*/ 85 h 123"/>
                <a:gd name="T34" fmla="*/ 2 w 123"/>
                <a:gd name="T35" fmla="*/ 74 h 123"/>
                <a:gd name="T36" fmla="*/ 0 w 123"/>
                <a:gd name="T37" fmla="*/ 62 h 123"/>
                <a:gd name="T38" fmla="*/ 0 w 123"/>
                <a:gd name="T39" fmla="*/ 62 h 123"/>
                <a:gd name="T40" fmla="*/ 2 w 123"/>
                <a:gd name="T41" fmla="*/ 50 h 123"/>
                <a:gd name="T42" fmla="*/ 6 w 123"/>
                <a:gd name="T43" fmla="*/ 37 h 123"/>
                <a:gd name="T44" fmla="*/ 11 w 123"/>
                <a:gd name="T45" fmla="*/ 28 h 123"/>
                <a:gd name="T46" fmla="*/ 18 w 123"/>
                <a:gd name="T47" fmla="*/ 18 h 123"/>
                <a:gd name="T48" fmla="*/ 28 w 123"/>
                <a:gd name="T49" fmla="*/ 11 h 123"/>
                <a:gd name="T50" fmla="*/ 39 w 123"/>
                <a:gd name="T51" fmla="*/ 6 h 123"/>
                <a:gd name="T52" fmla="*/ 50 w 123"/>
                <a:gd name="T53" fmla="*/ 1 h 123"/>
                <a:gd name="T54" fmla="*/ 62 w 123"/>
                <a:gd name="T55" fmla="*/ 0 h 123"/>
                <a:gd name="T56" fmla="*/ 62 w 123"/>
                <a:gd name="T57" fmla="*/ 0 h 123"/>
                <a:gd name="T58" fmla="*/ 74 w 123"/>
                <a:gd name="T59" fmla="*/ 1 h 123"/>
                <a:gd name="T60" fmla="*/ 85 w 123"/>
                <a:gd name="T61" fmla="*/ 6 h 123"/>
                <a:gd name="T62" fmla="*/ 96 w 123"/>
                <a:gd name="T63" fmla="*/ 11 h 123"/>
                <a:gd name="T64" fmla="*/ 105 w 123"/>
                <a:gd name="T65" fmla="*/ 18 h 123"/>
                <a:gd name="T66" fmla="*/ 113 w 123"/>
                <a:gd name="T67" fmla="*/ 28 h 123"/>
                <a:gd name="T68" fmla="*/ 118 w 123"/>
                <a:gd name="T69" fmla="*/ 37 h 123"/>
                <a:gd name="T70" fmla="*/ 121 w 123"/>
                <a:gd name="T71" fmla="*/ 50 h 123"/>
                <a:gd name="T72" fmla="*/ 123 w 123"/>
                <a:gd name="T73" fmla="*/ 62 h 123"/>
                <a:gd name="T74" fmla="*/ 123 w 123"/>
                <a:gd name="T75" fmla="*/ 62 h 123"/>
                <a:gd name="T76" fmla="*/ 123 w 123"/>
                <a:gd name="T77" fmla="*/ 62 h 123"/>
                <a:gd name="T78" fmla="*/ 123 w 123"/>
                <a:gd name="T79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23">
                  <a:moveTo>
                    <a:pt x="123" y="62"/>
                  </a:moveTo>
                  <a:lnTo>
                    <a:pt x="123" y="62"/>
                  </a:lnTo>
                  <a:lnTo>
                    <a:pt x="121" y="74"/>
                  </a:lnTo>
                  <a:lnTo>
                    <a:pt x="118" y="85"/>
                  </a:lnTo>
                  <a:lnTo>
                    <a:pt x="113" y="96"/>
                  </a:lnTo>
                  <a:lnTo>
                    <a:pt x="105" y="105"/>
                  </a:lnTo>
                  <a:lnTo>
                    <a:pt x="96" y="113"/>
                  </a:lnTo>
                  <a:lnTo>
                    <a:pt x="85" y="119"/>
                  </a:lnTo>
                  <a:lnTo>
                    <a:pt x="74" y="121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50" y="121"/>
                  </a:lnTo>
                  <a:lnTo>
                    <a:pt x="39" y="119"/>
                  </a:lnTo>
                  <a:lnTo>
                    <a:pt x="28" y="113"/>
                  </a:lnTo>
                  <a:lnTo>
                    <a:pt x="18" y="105"/>
                  </a:lnTo>
                  <a:lnTo>
                    <a:pt x="11" y="96"/>
                  </a:lnTo>
                  <a:lnTo>
                    <a:pt x="6" y="85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6" y="37"/>
                  </a:lnTo>
                  <a:lnTo>
                    <a:pt x="11" y="28"/>
                  </a:lnTo>
                  <a:lnTo>
                    <a:pt x="18" y="18"/>
                  </a:lnTo>
                  <a:lnTo>
                    <a:pt x="28" y="11"/>
                  </a:lnTo>
                  <a:lnTo>
                    <a:pt x="39" y="6"/>
                  </a:lnTo>
                  <a:lnTo>
                    <a:pt x="5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4" y="1"/>
                  </a:lnTo>
                  <a:lnTo>
                    <a:pt x="85" y="6"/>
                  </a:lnTo>
                  <a:lnTo>
                    <a:pt x="96" y="11"/>
                  </a:lnTo>
                  <a:lnTo>
                    <a:pt x="105" y="18"/>
                  </a:lnTo>
                  <a:lnTo>
                    <a:pt x="113" y="28"/>
                  </a:lnTo>
                  <a:lnTo>
                    <a:pt x="118" y="37"/>
                  </a:lnTo>
                  <a:lnTo>
                    <a:pt x="121" y="50"/>
                  </a:lnTo>
                  <a:lnTo>
                    <a:pt x="123" y="62"/>
                  </a:lnTo>
                  <a:lnTo>
                    <a:pt x="123" y="62"/>
                  </a:lnTo>
                  <a:close/>
                  <a:moveTo>
                    <a:pt x="123" y="62"/>
                  </a:moveTo>
                  <a:lnTo>
                    <a:pt x="123" y="62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86"/>
            <p:cNvSpPr>
              <a:spLocks/>
            </p:cNvSpPr>
            <p:nvPr/>
          </p:nvSpPr>
          <p:spPr bwMode="auto">
            <a:xfrm>
              <a:off x="1947" y="1949"/>
              <a:ext cx="123" cy="123"/>
            </a:xfrm>
            <a:custGeom>
              <a:avLst/>
              <a:gdLst>
                <a:gd name="T0" fmla="*/ 123 w 123"/>
                <a:gd name="T1" fmla="*/ 62 h 123"/>
                <a:gd name="T2" fmla="*/ 123 w 123"/>
                <a:gd name="T3" fmla="*/ 62 h 123"/>
                <a:gd name="T4" fmla="*/ 121 w 123"/>
                <a:gd name="T5" fmla="*/ 74 h 123"/>
                <a:gd name="T6" fmla="*/ 118 w 123"/>
                <a:gd name="T7" fmla="*/ 85 h 123"/>
                <a:gd name="T8" fmla="*/ 113 w 123"/>
                <a:gd name="T9" fmla="*/ 96 h 123"/>
                <a:gd name="T10" fmla="*/ 105 w 123"/>
                <a:gd name="T11" fmla="*/ 105 h 123"/>
                <a:gd name="T12" fmla="*/ 96 w 123"/>
                <a:gd name="T13" fmla="*/ 113 h 123"/>
                <a:gd name="T14" fmla="*/ 85 w 123"/>
                <a:gd name="T15" fmla="*/ 119 h 123"/>
                <a:gd name="T16" fmla="*/ 74 w 123"/>
                <a:gd name="T17" fmla="*/ 121 h 123"/>
                <a:gd name="T18" fmla="*/ 62 w 123"/>
                <a:gd name="T19" fmla="*/ 123 h 123"/>
                <a:gd name="T20" fmla="*/ 62 w 123"/>
                <a:gd name="T21" fmla="*/ 123 h 123"/>
                <a:gd name="T22" fmla="*/ 50 w 123"/>
                <a:gd name="T23" fmla="*/ 121 h 123"/>
                <a:gd name="T24" fmla="*/ 39 w 123"/>
                <a:gd name="T25" fmla="*/ 119 h 123"/>
                <a:gd name="T26" fmla="*/ 28 w 123"/>
                <a:gd name="T27" fmla="*/ 113 h 123"/>
                <a:gd name="T28" fmla="*/ 18 w 123"/>
                <a:gd name="T29" fmla="*/ 105 h 123"/>
                <a:gd name="T30" fmla="*/ 11 w 123"/>
                <a:gd name="T31" fmla="*/ 96 h 123"/>
                <a:gd name="T32" fmla="*/ 6 w 123"/>
                <a:gd name="T33" fmla="*/ 85 h 123"/>
                <a:gd name="T34" fmla="*/ 2 w 123"/>
                <a:gd name="T35" fmla="*/ 74 h 123"/>
                <a:gd name="T36" fmla="*/ 0 w 123"/>
                <a:gd name="T37" fmla="*/ 62 h 123"/>
                <a:gd name="T38" fmla="*/ 0 w 123"/>
                <a:gd name="T39" fmla="*/ 62 h 123"/>
                <a:gd name="T40" fmla="*/ 2 w 123"/>
                <a:gd name="T41" fmla="*/ 50 h 123"/>
                <a:gd name="T42" fmla="*/ 6 w 123"/>
                <a:gd name="T43" fmla="*/ 37 h 123"/>
                <a:gd name="T44" fmla="*/ 11 w 123"/>
                <a:gd name="T45" fmla="*/ 28 h 123"/>
                <a:gd name="T46" fmla="*/ 18 w 123"/>
                <a:gd name="T47" fmla="*/ 18 h 123"/>
                <a:gd name="T48" fmla="*/ 28 w 123"/>
                <a:gd name="T49" fmla="*/ 11 h 123"/>
                <a:gd name="T50" fmla="*/ 39 w 123"/>
                <a:gd name="T51" fmla="*/ 6 h 123"/>
                <a:gd name="T52" fmla="*/ 50 w 123"/>
                <a:gd name="T53" fmla="*/ 1 h 123"/>
                <a:gd name="T54" fmla="*/ 62 w 123"/>
                <a:gd name="T55" fmla="*/ 0 h 123"/>
                <a:gd name="T56" fmla="*/ 62 w 123"/>
                <a:gd name="T57" fmla="*/ 0 h 123"/>
                <a:gd name="T58" fmla="*/ 74 w 123"/>
                <a:gd name="T59" fmla="*/ 1 h 123"/>
                <a:gd name="T60" fmla="*/ 85 w 123"/>
                <a:gd name="T61" fmla="*/ 6 h 123"/>
                <a:gd name="T62" fmla="*/ 96 w 123"/>
                <a:gd name="T63" fmla="*/ 11 h 123"/>
                <a:gd name="T64" fmla="*/ 105 w 123"/>
                <a:gd name="T65" fmla="*/ 18 h 123"/>
                <a:gd name="T66" fmla="*/ 113 w 123"/>
                <a:gd name="T67" fmla="*/ 28 h 123"/>
                <a:gd name="T68" fmla="*/ 118 w 123"/>
                <a:gd name="T69" fmla="*/ 37 h 123"/>
                <a:gd name="T70" fmla="*/ 121 w 123"/>
                <a:gd name="T71" fmla="*/ 50 h 123"/>
                <a:gd name="T72" fmla="*/ 123 w 123"/>
                <a:gd name="T73" fmla="*/ 62 h 123"/>
                <a:gd name="T74" fmla="*/ 123 w 123"/>
                <a:gd name="T75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23">
                  <a:moveTo>
                    <a:pt x="123" y="62"/>
                  </a:moveTo>
                  <a:lnTo>
                    <a:pt x="123" y="62"/>
                  </a:lnTo>
                  <a:lnTo>
                    <a:pt x="121" y="74"/>
                  </a:lnTo>
                  <a:lnTo>
                    <a:pt x="118" y="85"/>
                  </a:lnTo>
                  <a:lnTo>
                    <a:pt x="113" y="96"/>
                  </a:lnTo>
                  <a:lnTo>
                    <a:pt x="105" y="105"/>
                  </a:lnTo>
                  <a:lnTo>
                    <a:pt x="96" y="113"/>
                  </a:lnTo>
                  <a:lnTo>
                    <a:pt x="85" y="119"/>
                  </a:lnTo>
                  <a:lnTo>
                    <a:pt x="74" y="121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50" y="121"/>
                  </a:lnTo>
                  <a:lnTo>
                    <a:pt x="39" y="119"/>
                  </a:lnTo>
                  <a:lnTo>
                    <a:pt x="28" y="113"/>
                  </a:lnTo>
                  <a:lnTo>
                    <a:pt x="18" y="105"/>
                  </a:lnTo>
                  <a:lnTo>
                    <a:pt x="11" y="96"/>
                  </a:lnTo>
                  <a:lnTo>
                    <a:pt x="6" y="85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6" y="37"/>
                  </a:lnTo>
                  <a:lnTo>
                    <a:pt x="11" y="28"/>
                  </a:lnTo>
                  <a:lnTo>
                    <a:pt x="18" y="18"/>
                  </a:lnTo>
                  <a:lnTo>
                    <a:pt x="28" y="11"/>
                  </a:lnTo>
                  <a:lnTo>
                    <a:pt x="39" y="6"/>
                  </a:lnTo>
                  <a:lnTo>
                    <a:pt x="5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4" y="1"/>
                  </a:lnTo>
                  <a:lnTo>
                    <a:pt x="85" y="6"/>
                  </a:lnTo>
                  <a:lnTo>
                    <a:pt x="96" y="11"/>
                  </a:lnTo>
                  <a:lnTo>
                    <a:pt x="105" y="18"/>
                  </a:lnTo>
                  <a:lnTo>
                    <a:pt x="113" y="28"/>
                  </a:lnTo>
                  <a:lnTo>
                    <a:pt x="118" y="37"/>
                  </a:lnTo>
                  <a:lnTo>
                    <a:pt x="121" y="50"/>
                  </a:lnTo>
                  <a:lnTo>
                    <a:pt x="123" y="62"/>
                  </a:lnTo>
                  <a:lnTo>
                    <a:pt x="123" y="62"/>
                  </a:lnTo>
                </a:path>
              </a:pathLst>
            </a:custGeom>
            <a:grpFill/>
            <a:ln w="12700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Line 87"/>
            <p:cNvSpPr>
              <a:spLocks noChangeShapeType="1"/>
            </p:cNvSpPr>
            <p:nvPr/>
          </p:nvSpPr>
          <p:spPr bwMode="auto">
            <a:xfrm>
              <a:off x="2070" y="2011"/>
              <a:ext cx="0" cy="0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26" name="מלבן 25"/>
          <p:cNvSpPr/>
          <p:nvPr/>
        </p:nvSpPr>
        <p:spPr>
          <a:xfrm>
            <a:off x="1334684" y="1464735"/>
            <a:ext cx="7105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r">
              <a:buNone/>
            </a:pPr>
            <a:endParaRPr lang="he-IL" sz="1600" b="1" u="sng" dirty="0" smtClean="0"/>
          </a:p>
          <a:p>
            <a:pPr marL="114300" indent="0" algn="r" rtl="1">
              <a:buNone/>
            </a:pPr>
            <a:r>
              <a:rPr lang="he-IL" sz="1600" b="1" u="sng" dirty="0" smtClean="0"/>
              <a:t>המשימה</a:t>
            </a:r>
            <a:r>
              <a:rPr lang="he-IL" sz="1600" dirty="0" smtClean="0"/>
              <a:t>: מצאו </a:t>
            </a:r>
            <a:r>
              <a:rPr lang="he-IL" sz="1600" b="1" dirty="0"/>
              <a:t>כיצד ניתן לקבל תשובה </a:t>
            </a:r>
            <a:r>
              <a:rPr lang="he-IL" sz="1600" dirty="0"/>
              <a:t>על השאלות (אין צורך למצוא תשובה) </a:t>
            </a:r>
          </a:p>
        </p:txBody>
      </p:sp>
      <p:sp>
        <p:nvSpPr>
          <p:cNvPr id="27" name="מלבן 26"/>
          <p:cNvSpPr/>
          <p:nvPr/>
        </p:nvSpPr>
        <p:spPr>
          <a:xfrm>
            <a:off x="6928843" y="3430218"/>
            <a:ext cx="1340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/>
              <a:t>דוגמה לשאלה כזו:</a:t>
            </a:r>
            <a:r>
              <a:rPr lang="en-US" sz="1200" dirty="0"/>
              <a:t> </a:t>
            </a:r>
            <a:endParaRPr lang="he-IL" sz="1200" dirty="0" smtClean="0"/>
          </a:p>
          <a:p>
            <a:pPr algn="r" rtl="1"/>
            <a:r>
              <a:rPr lang="he-IL" sz="1200" dirty="0" smtClean="0"/>
              <a:t>מאיזה </a:t>
            </a:r>
            <a:r>
              <a:rPr lang="he-IL" sz="1200" dirty="0"/>
              <a:t>גיל מותר להשתמש במשחה? </a:t>
            </a:r>
          </a:p>
        </p:txBody>
      </p:sp>
      <p:grpSp>
        <p:nvGrpSpPr>
          <p:cNvPr id="28" name="Group 54"/>
          <p:cNvGrpSpPr>
            <a:grpSpLocks noChangeAspect="1"/>
          </p:cNvGrpSpPr>
          <p:nvPr/>
        </p:nvGrpSpPr>
        <p:grpSpPr bwMode="auto">
          <a:xfrm>
            <a:off x="493058" y="2158343"/>
            <a:ext cx="3766195" cy="3029131"/>
            <a:chOff x="3569" y="2637"/>
            <a:chExt cx="419" cy="337"/>
          </a:xfrm>
        </p:grpSpPr>
        <p:sp>
          <p:nvSpPr>
            <p:cNvPr id="29" name="AutoShape 53"/>
            <p:cNvSpPr>
              <a:spLocks noChangeAspect="1" noChangeArrowheads="1" noTextEdit="1"/>
            </p:cNvSpPr>
            <p:nvPr/>
          </p:nvSpPr>
          <p:spPr bwMode="auto">
            <a:xfrm>
              <a:off x="3593" y="2637"/>
              <a:ext cx="352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58"/>
            <p:cNvSpPr>
              <a:spLocks noEditPoints="1"/>
            </p:cNvSpPr>
            <p:nvPr/>
          </p:nvSpPr>
          <p:spPr bwMode="auto">
            <a:xfrm>
              <a:off x="3784" y="2707"/>
              <a:ext cx="71" cy="143"/>
            </a:xfrm>
            <a:custGeom>
              <a:avLst/>
              <a:gdLst>
                <a:gd name="T0" fmla="*/ 49 w 141"/>
                <a:gd name="T1" fmla="*/ 247 h 287"/>
                <a:gd name="T2" fmla="*/ 62 w 141"/>
                <a:gd name="T3" fmla="*/ 268 h 287"/>
                <a:gd name="T4" fmla="*/ 54 w 141"/>
                <a:gd name="T5" fmla="*/ 282 h 287"/>
                <a:gd name="T6" fmla="*/ 38 w 141"/>
                <a:gd name="T7" fmla="*/ 287 h 287"/>
                <a:gd name="T8" fmla="*/ 19 w 141"/>
                <a:gd name="T9" fmla="*/ 272 h 287"/>
                <a:gd name="T10" fmla="*/ 20 w 141"/>
                <a:gd name="T11" fmla="*/ 255 h 287"/>
                <a:gd name="T12" fmla="*/ 41 w 141"/>
                <a:gd name="T13" fmla="*/ 244 h 287"/>
                <a:gd name="T14" fmla="*/ 82 w 141"/>
                <a:gd name="T15" fmla="*/ 179 h 287"/>
                <a:gd name="T16" fmla="*/ 115 w 141"/>
                <a:gd name="T17" fmla="*/ 141 h 287"/>
                <a:gd name="T18" fmla="*/ 133 w 141"/>
                <a:gd name="T19" fmla="*/ 109 h 287"/>
                <a:gd name="T20" fmla="*/ 141 w 141"/>
                <a:gd name="T21" fmla="*/ 73 h 287"/>
                <a:gd name="T22" fmla="*/ 139 w 141"/>
                <a:gd name="T23" fmla="*/ 54 h 287"/>
                <a:gd name="T24" fmla="*/ 137 w 141"/>
                <a:gd name="T25" fmla="*/ 49 h 287"/>
                <a:gd name="T26" fmla="*/ 137 w 141"/>
                <a:gd name="T27" fmla="*/ 48 h 287"/>
                <a:gd name="T28" fmla="*/ 126 w 141"/>
                <a:gd name="T29" fmla="*/ 27 h 287"/>
                <a:gd name="T30" fmla="*/ 104 w 141"/>
                <a:gd name="T31" fmla="*/ 10 h 287"/>
                <a:gd name="T32" fmla="*/ 66 w 141"/>
                <a:gd name="T33" fmla="*/ 0 h 287"/>
                <a:gd name="T34" fmla="*/ 39 w 141"/>
                <a:gd name="T35" fmla="*/ 5 h 287"/>
                <a:gd name="T36" fmla="*/ 17 w 141"/>
                <a:gd name="T37" fmla="*/ 19 h 287"/>
                <a:gd name="T38" fmla="*/ 3 w 141"/>
                <a:gd name="T39" fmla="*/ 40 h 287"/>
                <a:gd name="T40" fmla="*/ 0 w 141"/>
                <a:gd name="T41" fmla="*/ 57 h 287"/>
                <a:gd name="T42" fmla="*/ 5 w 141"/>
                <a:gd name="T43" fmla="*/ 90 h 287"/>
                <a:gd name="T44" fmla="*/ 11 w 141"/>
                <a:gd name="T45" fmla="*/ 100 h 287"/>
                <a:gd name="T46" fmla="*/ 22 w 141"/>
                <a:gd name="T47" fmla="*/ 105 h 287"/>
                <a:gd name="T48" fmla="*/ 28 w 141"/>
                <a:gd name="T49" fmla="*/ 95 h 287"/>
                <a:gd name="T50" fmla="*/ 28 w 141"/>
                <a:gd name="T51" fmla="*/ 73 h 287"/>
                <a:gd name="T52" fmla="*/ 35 w 141"/>
                <a:gd name="T53" fmla="*/ 54 h 287"/>
                <a:gd name="T54" fmla="*/ 36 w 141"/>
                <a:gd name="T55" fmla="*/ 49 h 287"/>
                <a:gd name="T56" fmla="*/ 46 w 141"/>
                <a:gd name="T57" fmla="*/ 43 h 287"/>
                <a:gd name="T58" fmla="*/ 58 w 141"/>
                <a:gd name="T59" fmla="*/ 38 h 287"/>
                <a:gd name="T60" fmla="*/ 79 w 141"/>
                <a:gd name="T61" fmla="*/ 41 h 287"/>
                <a:gd name="T62" fmla="*/ 92 w 141"/>
                <a:gd name="T63" fmla="*/ 48 h 287"/>
                <a:gd name="T64" fmla="*/ 100 w 141"/>
                <a:gd name="T65" fmla="*/ 60 h 287"/>
                <a:gd name="T66" fmla="*/ 100 w 141"/>
                <a:gd name="T67" fmla="*/ 62 h 287"/>
                <a:gd name="T68" fmla="*/ 101 w 141"/>
                <a:gd name="T69" fmla="*/ 64 h 287"/>
                <a:gd name="T70" fmla="*/ 100 w 141"/>
                <a:gd name="T71" fmla="*/ 84 h 287"/>
                <a:gd name="T72" fmla="*/ 90 w 141"/>
                <a:gd name="T73" fmla="*/ 109 h 287"/>
                <a:gd name="T74" fmla="*/ 69 w 141"/>
                <a:gd name="T75" fmla="*/ 144 h 287"/>
                <a:gd name="T76" fmla="*/ 58 w 141"/>
                <a:gd name="T77" fmla="*/ 157 h 287"/>
                <a:gd name="T78" fmla="*/ 38 w 141"/>
                <a:gd name="T79" fmla="*/ 182 h 287"/>
                <a:gd name="T80" fmla="*/ 33 w 141"/>
                <a:gd name="T81" fmla="*/ 200 h 287"/>
                <a:gd name="T82" fmla="*/ 36 w 141"/>
                <a:gd name="T83" fmla="*/ 212 h 287"/>
                <a:gd name="T84" fmla="*/ 43 w 141"/>
                <a:gd name="T85" fmla="*/ 214 h 287"/>
                <a:gd name="T86" fmla="*/ 62 w 141"/>
                <a:gd name="T87" fmla="*/ 196 h 287"/>
                <a:gd name="T88" fmla="*/ 79 w 141"/>
                <a:gd name="T89" fmla="*/ 182 h 287"/>
                <a:gd name="T90" fmla="*/ 82 w 141"/>
                <a:gd name="T91" fmla="*/ 17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1" h="287">
                  <a:moveTo>
                    <a:pt x="41" y="244"/>
                  </a:moveTo>
                  <a:lnTo>
                    <a:pt x="41" y="244"/>
                  </a:lnTo>
                  <a:lnTo>
                    <a:pt x="49" y="247"/>
                  </a:lnTo>
                  <a:lnTo>
                    <a:pt x="55" y="252"/>
                  </a:lnTo>
                  <a:lnTo>
                    <a:pt x="60" y="260"/>
                  </a:lnTo>
                  <a:lnTo>
                    <a:pt x="62" y="268"/>
                  </a:lnTo>
                  <a:lnTo>
                    <a:pt x="62" y="268"/>
                  </a:lnTo>
                  <a:lnTo>
                    <a:pt x="58" y="276"/>
                  </a:lnTo>
                  <a:lnTo>
                    <a:pt x="54" y="282"/>
                  </a:lnTo>
                  <a:lnTo>
                    <a:pt x="46" y="287"/>
                  </a:lnTo>
                  <a:lnTo>
                    <a:pt x="38" y="287"/>
                  </a:lnTo>
                  <a:lnTo>
                    <a:pt x="38" y="287"/>
                  </a:lnTo>
                  <a:lnTo>
                    <a:pt x="28" y="285"/>
                  </a:lnTo>
                  <a:lnTo>
                    <a:pt x="22" y="279"/>
                  </a:lnTo>
                  <a:lnTo>
                    <a:pt x="19" y="272"/>
                  </a:lnTo>
                  <a:lnTo>
                    <a:pt x="17" y="263"/>
                  </a:lnTo>
                  <a:lnTo>
                    <a:pt x="17" y="263"/>
                  </a:lnTo>
                  <a:lnTo>
                    <a:pt x="20" y="255"/>
                  </a:lnTo>
                  <a:lnTo>
                    <a:pt x="25" y="249"/>
                  </a:lnTo>
                  <a:lnTo>
                    <a:pt x="33" y="245"/>
                  </a:lnTo>
                  <a:lnTo>
                    <a:pt x="41" y="244"/>
                  </a:lnTo>
                  <a:lnTo>
                    <a:pt x="41" y="244"/>
                  </a:lnTo>
                  <a:close/>
                  <a:moveTo>
                    <a:pt x="82" y="179"/>
                  </a:moveTo>
                  <a:lnTo>
                    <a:pt x="82" y="179"/>
                  </a:lnTo>
                  <a:lnTo>
                    <a:pt x="95" y="168"/>
                  </a:lnTo>
                  <a:lnTo>
                    <a:pt x="106" y="155"/>
                  </a:lnTo>
                  <a:lnTo>
                    <a:pt x="115" y="141"/>
                  </a:lnTo>
                  <a:lnTo>
                    <a:pt x="123" y="127"/>
                  </a:lnTo>
                  <a:lnTo>
                    <a:pt x="123" y="127"/>
                  </a:lnTo>
                  <a:lnTo>
                    <a:pt x="133" y="109"/>
                  </a:lnTo>
                  <a:lnTo>
                    <a:pt x="137" y="92"/>
                  </a:lnTo>
                  <a:lnTo>
                    <a:pt x="137" y="92"/>
                  </a:lnTo>
                  <a:lnTo>
                    <a:pt x="141" y="73"/>
                  </a:lnTo>
                  <a:lnTo>
                    <a:pt x="141" y="64"/>
                  </a:lnTo>
                  <a:lnTo>
                    <a:pt x="139" y="54"/>
                  </a:lnTo>
                  <a:lnTo>
                    <a:pt x="139" y="54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3" y="37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15" y="18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92" y="5"/>
                  </a:lnTo>
                  <a:lnTo>
                    <a:pt x="79" y="2"/>
                  </a:lnTo>
                  <a:lnTo>
                    <a:pt x="66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39" y="5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17" y="1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8" y="95"/>
                  </a:lnTo>
                  <a:lnTo>
                    <a:pt x="11" y="100"/>
                  </a:lnTo>
                  <a:lnTo>
                    <a:pt x="16" y="105"/>
                  </a:lnTo>
                  <a:lnTo>
                    <a:pt x="19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5" y="101"/>
                  </a:lnTo>
                  <a:lnTo>
                    <a:pt x="28" y="95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73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41" y="46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52" y="4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6" y="38"/>
                  </a:lnTo>
                  <a:lnTo>
                    <a:pt x="73" y="40"/>
                  </a:lnTo>
                  <a:lnTo>
                    <a:pt x="79" y="41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92" y="48"/>
                  </a:lnTo>
                  <a:lnTo>
                    <a:pt x="95" y="52"/>
                  </a:lnTo>
                  <a:lnTo>
                    <a:pt x="95" y="52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1" y="73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6" y="97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77" y="133"/>
                  </a:lnTo>
                  <a:lnTo>
                    <a:pt x="69" y="144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58" y="157"/>
                  </a:lnTo>
                  <a:lnTo>
                    <a:pt x="58" y="157"/>
                  </a:lnTo>
                  <a:lnTo>
                    <a:pt x="47" y="168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35" y="190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33" y="209"/>
                  </a:lnTo>
                  <a:lnTo>
                    <a:pt x="36" y="212"/>
                  </a:lnTo>
                  <a:lnTo>
                    <a:pt x="39" y="214"/>
                  </a:lnTo>
                  <a:lnTo>
                    <a:pt x="39" y="214"/>
                  </a:lnTo>
                  <a:lnTo>
                    <a:pt x="43" y="214"/>
                  </a:lnTo>
                  <a:lnTo>
                    <a:pt x="46" y="214"/>
                  </a:lnTo>
                  <a:lnTo>
                    <a:pt x="50" y="209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69" y="189"/>
                  </a:lnTo>
                  <a:lnTo>
                    <a:pt x="79" y="182"/>
                  </a:lnTo>
                  <a:lnTo>
                    <a:pt x="79" y="182"/>
                  </a:lnTo>
                  <a:lnTo>
                    <a:pt x="82" y="179"/>
                  </a:lnTo>
                  <a:lnTo>
                    <a:pt x="82" y="179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59"/>
            <p:cNvSpPr>
              <a:spLocks noEditPoints="1"/>
            </p:cNvSpPr>
            <p:nvPr/>
          </p:nvSpPr>
          <p:spPr bwMode="auto">
            <a:xfrm>
              <a:off x="3681" y="2716"/>
              <a:ext cx="73" cy="142"/>
            </a:xfrm>
            <a:custGeom>
              <a:avLst/>
              <a:gdLst>
                <a:gd name="T0" fmla="*/ 121 w 145"/>
                <a:gd name="T1" fmla="*/ 239 h 283"/>
                <a:gd name="T2" fmla="*/ 140 w 145"/>
                <a:gd name="T3" fmla="*/ 255 h 283"/>
                <a:gd name="T4" fmla="*/ 139 w 145"/>
                <a:gd name="T5" fmla="*/ 271 h 283"/>
                <a:gd name="T6" fmla="*/ 126 w 145"/>
                <a:gd name="T7" fmla="*/ 282 h 283"/>
                <a:gd name="T8" fmla="*/ 102 w 145"/>
                <a:gd name="T9" fmla="*/ 276 h 283"/>
                <a:gd name="T10" fmla="*/ 98 w 145"/>
                <a:gd name="T11" fmla="*/ 260 h 283"/>
                <a:gd name="T12" fmla="*/ 114 w 145"/>
                <a:gd name="T13" fmla="*/ 241 h 283"/>
                <a:gd name="T14" fmla="*/ 126 w 145"/>
                <a:gd name="T15" fmla="*/ 165 h 283"/>
                <a:gd name="T16" fmla="*/ 142 w 145"/>
                <a:gd name="T17" fmla="*/ 117 h 283"/>
                <a:gd name="T18" fmla="*/ 145 w 145"/>
                <a:gd name="T19" fmla="*/ 82 h 283"/>
                <a:gd name="T20" fmla="*/ 139 w 145"/>
                <a:gd name="T21" fmla="*/ 45 h 283"/>
                <a:gd name="T22" fmla="*/ 131 w 145"/>
                <a:gd name="T23" fmla="*/ 27 h 283"/>
                <a:gd name="T24" fmla="*/ 126 w 145"/>
                <a:gd name="T25" fmla="*/ 24 h 283"/>
                <a:gd name="T26" fmla="*/ 126 w 145"/>
                <a:gd name="T27" fmla="*/ 22 h 283"/>
                <a:gd name="T28" fmla="*/ 107 w 145"/>
                <a:gd name="T29" fmla="*/ 8 h 283"/>
                <a:gd name="T30" fmla="*/ 82 w 145"/>
                <a:gd name="T31" fmla="*/ 0 h 283"/>
                <a:gd name="T32" fmla="*/ 42 w 145"/>
                <a:gd name="T33" fmla="*/ 7 h 283"/>
                <a:gd name="T34" fmla="*/ 20 w 145"/>
                <a:gd name="T35" fmla="*/ 21 h 283"/>
                <a:gd name="T36" fmla="*/ 4 w 145"/>
                <a:gd name="T37" fmla="*/ 43 h 283"/>
                <a:gd name="T38" fmla="*/ 0 w 145"/>
                <a:gd name="T39" fmla="*/ 67 h 283"/>
                <a:gd name="T40" fmla="*/ 3 w 145"/>
                <a:gd name="T41" fmla="*/ 86 h 283"/>
                <a:gd name="T42" fmla="*/ 20 w 145"/>
                <a:gd name="T43" fmla="*/ 113 h 283"/>
                <a:gd name="T44" fmla="*/ 31 w 145"/>
                <a:gd name="T45" fmla="*/ 120 h 283"/>
                <a:gd name="T46" fmla="*/ 41 w 145"/>
                <a:gd name="T47" fmla="*/ 119 h 283"/>
                <a:gd name="T48" fmla="*/ 44 w 145"/>
                <a:gd name="T49" fmla="*/ 109 h 283"/>
                <a:gd name="T50" fmla="*/ 36 w 145"/>
                <a:gd name="T51" fmla="*/ 89 h 283"/>
                <a:gd name="T52" fmla="*/ 33 w 145"/>
                <a:gd name="T53" fmla="*/ 68 h 283"/>
                <a:gd name="T54" fmla="*/ 34 w 145"/>
                <a:gd name="T55" fmla="*/ 64 h 283"/>
                <a:gd name="T56" fmla="*/ 39 w 145"/>
                <a:gd name="T57" fmla="*/ 52 h 283"/>
                <a:gd name="T58" fmla="*/ 50 w 145"/>
                <a:gd name="T59" fmla="*/ 45 h 283"/>
                <a:gd name="T60" fmla="*/ 69 w 145"/>
                <a:gd name="T61" fmla="*/ 38 h 283"/>
                <a:gd name="T62" fmla="*/ 83 w 145"/>
                <a:gd name="T63" fmla="*/ 40 h 283"/>
                <a:gd name="T64" fmla="*/ 96 w 145"/>
                <a:gd name="T65" fmla="*/ 49 h 283"/>
                <a:gd name="T66" fmla="*/ 96 w 145"/>
                <a:gd name="T67" fmla="*/ 49 h 283"/>
                <a:gd name="T68" fmla="*/ 98 w 145"/>
                <a:gd name="T69" fmla="*/ 51 h 283"/>
                <a:gd name="T70" fmla="*/ 106 w 145"/>
                <a:gd name="T71" fmla="*/ 70 h 283"/>
                <a:gd name="T72" fmla="*/ 107 w 145"/>
                <a:gd name="T73" fmla="*/ 98 h 283"/>
                <a:gd name="T74" fmla="*/ 101 w 145"/>
                <a:gd name="T75" fmla="*/ 138 h 283"/>
                <a:gd name="T76" fmla="*/ 95 w 145"/>
                <a:gd name="T77" fmla="*/ 154 h 283"/>
                <a:gd name="T78" fmla="*/ 87 w 145"/>
                <a:gd name="T79" fmla="*/ 184 h 283"/>
                <a:gd name="T80" fmla="*/ 88 w 145"/>
                <a:gd name="T81" fmla="*/ 203 h 283"/>
                <a:gd name="T82" fmla="*/ 96 w 145"/>
                <a:gd name="T83" fmla="*/ 214 h 283"/>
                <a:gd name="T84" fmla="*/ 102 w 145"/>
                <a:gd name="T85" fmla="*/ 212 h 283"/>
                <a:gd name="T86" fmla="*/ 114 w 145"/>
                <a:gd name="T87" fmla="*/ 190 h 283"/>
                <a:gd name="T88" fmla="*/ 125 w 145"/>
                <a:gd name="T89" fmla="*/ 168 h 283"/>
                <a:gd name="T90" fmla="*/ 126 w 145"/>
                <a:gd name="T91" fmla="*/ 16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283">
                  <a:moveTo>
                    <a:pt x="114" y="241"/>
                  </a:moveTo>
                  <a:lnTo>
                    <a:pt x="114" y="241"/>
                  </a:lnTo>
                  <a:lnTo>
                    <a:pt x="121" y="239"/>
                  </a:lnTo>
                  <a:lnTo>
                    <a:pt x="129" y="242"/>
                  </a:lnTo>
                  <a:lnTo>
                    <a:pt x="136" y="247"/>
                  </a:lnTo>
                  <a:lnTo>
                    <a:pt x="140" y="255"/>
                  </a:lnTo>
                  <a:lnTo>
                    <a:pt x="140" y="255"/>
                  </a:lnTo>
                  <a:lnTo>
                    <a:pt x="142" y="263"/>
                  </a:lnTo>
                  <a:lnTo>
                    <a:pt x="139" y="271"/>
                  </a:lnTo>
                  <a:lnTo>
                    <a:pt x="134" y="277"/>
                  </a:lnTo>
                  <a:lnTo>
                    <a:pt x="126" y="282"/>
                  </a:lnTo>
                  <a:lnTo>
                    <a:pt x="126" y="282"/>
                  </a:lnTo>
                  <a:lnTo>
                    <a:pt x="118" y="283"/>
                  </a:lnTo>
                  <a:lnTo>
                    <a:pt x="109" y="280"/>
                  </a:lnTo>
                  <a:lnTo>
                    <a:pt x="102" y="276"/>
                  </a:lnTo>
                  <a:lnTo>
                    <a:pt x="99" y="268"/>
                  </a:lnTo>
                  <a:lnTo>
                    <a:pt x="99" y="268"/>
                  </a:lnTo>
                  <a:lnTo>
                    <a:pt x="98" y="260"/>
                  </a:lnTo>
                  <a:lnTo>
                    <a:pt x="101" y="252"/>
                  </a:lnTo>
                  <a:lnTo>
                    <a:pt x="106" y="244"/>
                  </a:lnTo>
                  <a:lnTo>
                    <a:pt x="114" y="241"/>
                  </a:lnTo>
                  <a:lnTo>
                    <a:pt x="114" y="241"/>
                  </a:lnTo>
                  <a:close/>
                  <a:moveTo>
                    <a:pt x="126" y="165"/>
                  </a:moveTo>
                  <a:lnTo>
                    <a:pt x="126" y="165"/>
                  </a:lnTo>
                  <a:lnTo>
                    <a:pt x="132" y="151"/>
                  </a:lnTo>
                  <a:lnTo>
                    <a:pt x="139" y="135"/>
                  </a:lnTo>
                  <a:lnTo>
                    <a:pt x="142" y="117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45" y="82"/>
                  </a:lnTo>
                  <a:lnTo>
                    <a:pt x="144" y="64"/>
                  </a:lnTo>
                  <a:lnTo>
                    <a:pt x="144" y="64"/>
                  </a:lnTo>
                  <a:lnTo>
                    <a:pt x="139" y="45"/>
                  </a:lnTo>
                  <a:lnTo>
                    <a:pt x="136" y="35"/>
                  </a:lnTo>
                  <a:lnTo>
                    <a:pt x="131" y="27"/>
                  </a:lnTo>
                  <a:lnTo>
                    <a:pt x="131" y="27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17" y="14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95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5" y="2"/>
                  </a:lnTo>
                  <a:lnTo>
                    <a:pt x="42" y="7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20" y="21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4" y="4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11" y="100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5" y="116"/>
                  </a:lnTo>
                  <a:lnTo>
                    <a:pt x="31" y="120"/>
                  </a:lnTo>
                  <a:lnTo>
                    <a:pt x="36" y="120"/>
                  </a:lnTo>
                  <a:lnTo>
                    <a:pt x="39" y="120"/>
                  </a:lnTo>
                  <a:lnTo>
                    <a:pt x="41" y="119"/>
                  </a:lnTo>
                  <a:lnTo>
                    <a:pt x="41" y="119"/>
                  </a:lnTo>
                  <a:lnTo>
                    <a:pt x="44" y="114"/>
                  </a:lnTo>
                  <a:lnTo>
                    <a:pt x="44" y="109"/>
                  </a:lnTo>
                  <a:lnTo>
                    <a:pt x="39" y="98"/>
                  </a:lnTo>
                  <a:lnTo>
                    <a:pt x="39" y="98"/>
                  </a:lnTo>
                  <a:lnTo>
                    <a:pt x="36" y="89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6" y="57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4" y="48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7" y="41"/>
                  </a:lnTo>
                  <a:lnTo>
                    <a:pt x="63" y="40"/>
                  </a:lnTo>
                  <a:lnTo>
                    <a:pt x="69" y="38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8" y="51"/>
                  </a:lnTo>
                  <a:lnTo>
                    <a:pt x="98" y="51"/>
                  </a:lnTo>
                  <a:lnTo>
                    <a:pt x="102" y="60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107" y="84"/>
                  </a:lnTo>
                  <a:lnTo>
                    <a:pt x="107" y="98"/>
                  </a:lnTo>
                  <a:lnTo>
                    <a:pt x="107" y="98"/>
                  </a:lnTo>
                  <a:lnTo>
                    <a:pt x="104" y="125"/>
                  </a:lnTo>
                  <a:lnTo>
                    <a:pt x="101" y="138"/>
                  </a:lnTo>
                  <a:lnTo>
                    <a:pt x="96" y="151"/>
                  </a:lnTo>
                  <a:lnTo>
                    <a:pt x="96" y="151"/>
                  </a:lnTo>
                  <a:lnTo>
                    <a:pt x="95" y="154"/>
                  </a:lnTo>
                  <a:lnTo>
                    <a:pt x="95" y="154"/>
                  </a:lnTo>
                  <a:lnTo>
                    <a:pt x="90" y="168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93"/>
                  </a:lnTo>
                  <a:lnTo>
                    <a:pt x="88" y="203"/>
                  </a:lnTo>
                  <a:lnTo>
                    <a:pt x="90" y="207"/>
                  </a:lnTo>
                  <a:lnTo>
                    <a:pt x="93" y="211"/>
                  </a:lnTo>
                  <a:lnTo>
                    <a:pt x="96" y="214"/>
                  </a:lnTo>
                  <a:lnTo>
                    <a:pt x="101" y="214"/>
                  </a:lnTo>
                  <a:lnTo>
                    <a:pt x="101" y="214"/>
                  </a:lnTo>
                  <a:lnTo>
                    <a:pt x="102" y="212"/>
                  </a:lnTo>
                  <a:lnTo>
                    <a:pt x="106" y="211"/>
                  </a:lnTo>
                  <a:lnTo>
                    <a:pt x="109" y="204"/>
                  </a:lnTo>
                  <a:lnTo>
                    <a:pt x="114" y="190"/>
                  </a:lnTo>
                  <a:lnTo>
                    <a:pt x="114" y="190"/>
                  </a:lnTo>
                  <a:lnTo>
                    <a:pt x="118" y="179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6" y="165"/>
                  </a:lnTo>
                  <a:lnTo>
                    <a:pt x="126" y="165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60"/>
            <p:cNvSpPr>
              <a:spLocks/>
            </p:cNvSpPr>
            <p:nvPr/>
          </p:nvSpPr>
          <p:spPr bwMode="auto">
            <a:xfrm>
              <a:off x="3569" y="2638"/>
              <a:ext cx="376" cy="300"/>
            </a:xfrm>
            <a:custGeom>
              <a:avLst/>
              <a:gdLst>
                <a:gd name="T0" fmla="*/ 615 w 668"/>
                <a:gd name="T1" fmla="*/ 199 h 512"/>
                <a:gd name="T2" fmla="*/ 638 w 668"/>
                <a:gd name="T3" fmla="*/ 212 h 512"/>
                <a:gd name="T4" fmla="*/ 658 w 668"/>
                <a:gd name="T5" fmla="*/ 242 h 512"/>
                <a:gd name="T6" fmla="*/ 668 w 668"/>
                <a:gd name="T7" fmla="*/ 284 h 512"/>
                <a:gd name="T8" fmla="*/ 660 w 668"/>
                <a:gd name="T9" fmla="*/ 330 h 512"/>
                <a:gd name="T10" fmla="*/ 625 w 668"/>
                <a:gd name="T11" fmla="*/ 371 h 512"/>
                <a:gd name="T12" fmla="*/ 626 w 668"/>
                <a:gd name="T13" fmla="*/ 389 h 512"/>
                <a:gd name="T14" fmla="*/ 619 w 668"/>
                <a:gd name="T15" fmla="*/ 420 h 512"/>
                <a:gd name="T16" fmla="*/ 581 w 668"/>
                <a:gd name="T17" fmla="*/ 463 h 512"/>
                <a:gd name="T18" fmla="*/ 520 w 668"/>
                <a:gd name="T19" fmla="*/ 492 h 512"/>
                <a:gd name="T20" fmla="*/ 449 w 668"/>
                <a:gd name="T21" fmla="*/ 501 h 512"/>
                <a:gd name="T22" fmla="*/ 373 w 668"/>
                <a:gd name="T23" fmla="*/ 490 h 512"/>
                <a:gd name="T24" fmla="*/ 339 w 668"/>
                <a:gd name="T25" fmla="*/ 488 h 512"/>
                <a:gd name="T26" fmla="*/ 290 w 668"/>
                <a:gd name="T27" fmla="*/ 506 h 512"/>
                <a:gd name="T28" fmla="*/ 223 w 668"/>
                <a:gd name="T29" fmla="*/ 512 h 512"/>
                <a:gd name="T30" fmla="*/ 153 w 668"/>
                <a:gd name="T31" fmla="*/ 498 h 512"/>
                <a:gd name="T32" fmla="*/ 114 w 668"/>
                <a:gd name="T33" fmla="*/ 474 h 512"/>
                <a:gd name="T34" fmla="*/ 90 w 668"/>
                <a:gd name="T35" fmla="*/ 446 h 512"/>
                <a:gd name="T36" fmla="*/ 74 w 668"/>
                <a:gd name="T37" fmla="*/ 411 h 512"/>
                <a:gd name="T38" fmla="*/ 68 w 668"/>
                <a:gd name="T39" fmla="*/ 381 h 512"/>
                <a:gd name="T40" fmla="*/ 35 w 668"/>
                <a:gd name="T41" fmla="*/ 351 h 512"/>
                <a:gd name="T42" fmla="*/ 13 w 668"/>
                <a:gd name="T43" fmla="*/ 307 h 512"/>
                <a:gd name="T44" fmla="*/ 2 w 668"/>
                <a:gd name="T45" fmla="*/ 254 h 512"/>
                <a:gd name="T46" fmla="*/ 2 w 668"/>
                <a:gd name="T47" fmla="*/ 201 h 512"/>
                <a:gd name="T48" fmla="*/ 14 w 668"/>
                <a:gd name="T49" fmla="*/ 150 h 512"/>
                <a:gd name="T50" fmla="*/ 30 w 668"/>
                <a:gd name="T51" fmla="*/ 121 h 512"/>
                <a:gd name="T52" fmla="*/ 59 w 668"/>
                <a:gd name="T53" fmla="*/ 90 h 512"/>
                <a:gd name="T54" fmla="*/ 95 w 668"/>
                <a:gd name="T55" fmla="*/ 66 h 512"/>
                <a:gd name="T56" fmla="*/ 136 w 668"/>
                <a:gd name="T57" fmla="*/ 52 h 512"/>
                <a:gd name="T58" fmla="*/ 179 w 668"/>
                <a:gd name="T59" fmla="*/ 49 h 512"/>
                <a:gd name="T60" fmla="*/ 221 w 668"/>
                <a:gd name="T61" fmla="*/ 57 h 512"/>
                <a:gd name="T62" fmla="*/ 236 w 668"/>
                <a:gd name="T63" fmla="*/ 39 h 512"/>
                <a:gd name="T64" fmla="*/ 269 w 668"/>
                <a:gd name="T65" fmla="*/ 15 h 512"/>
                <a:gd name="T66" fmla="*/ 312 w 668"/>
                <a:gd name="T67" fmla="*/ 1 h 512"/>
                <a:gd name="T68" fmla="*/ 362 w 668"/>
                <a:gd name="T69" fmla="*/ 1 h 512"/>
                <a:gd name="T70" fmla="*/ 416 w 668"/>
                <a:gd name="T71" fmla="*/ 19 h 512"/>
                <a:gd name="T72" fmla="*/ 451 w 668"/>
                <a:gd name="T73" fmla="*/ 44 h 512"/>
                <a:gd name="T74" fmla="*/ 506 w 668"/>
                <a:gd name="T75" fmla="*/ 36 h 512"/>
                <a:gd name="T76" fmla="*/ 562 w 668"/>
                <a:gd name="T77" fmla="*/ 49 h 512"/>
                <a:gd name="T78" fmla="*/ 592 w 668"/>
                <a:gd name="T79" fmla="*/ 68 h 512"/>
                <a:gd name="T80" fmla="*/ 619 w 668"/>
                <a:gd name="T81" fmla="*/ 113 h 512"/>
                <a:gd name="T82" fmla="*/ 619 w 668"/>
                <a:gd name="T83" fmla="*/ 167 h 512"/>
                <a:gd name="T84" fmla="*/ 607 w 668"/>
                <a:gd name="T85" fmla="*/ 20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12">
                  <a:moveTo>
                    <a:pt x="607" y="201"/>
                  </a:moveTo>
                  <a:lnTo>
                    <a:pt x="607" y="201"/>
                  </a:lnTo>
                  <a:lnTo>
                    <a:pt x="615" y="199"/>
                  </a:lnTo>
                  <a:lnTo>
                    <a:pt x="622" y="201"/>
                  </a:lnTo>
                  <a:lnTo>
                    <a:pt x="630" y="205"/>
                  </a:lnTo>
                  <a:lnTo>
                    <a:pt x="638" y="212"/>
                  </a:lnTo>
                  <a:lnTo>
                    <a:pt x="645" y="220"/>
                  </a:lnTo>
                  <a:lnTo>
                    <a:pt x="652" y="231"/>
                  </a:lnTo>
                  <a:lnTo>
                    <a:pt x="658" y="242"/>
                  </a:lnTo>
                  <a:lnTo>
                    <a:pt x="663" y="256"/>
                  </a:lnTo>
                  <a:lnTo>
                    <a:pt x="666" y="269"/>
                  </a:lnTo>
                  <a:lnTo>
                    <a:pt x="668" y="284"/>
                  </a:lnTo>
                  <a:lnTo>
                    <a:pt x="668" y="299"/>
                  </a:lnTo>
                  <a:lnTo>
                    <a:pt x="664" y="314"/>
                  </a:lnTo>
                  <a:lnTo>
                    <a:pt x="660" y="330"/>
                  </a:lnTo>
                  <a:lnTo>
                    <a:pt x="650" y="344"/>
                  </a:lnTo>
                  <a:lnTo>
                    <a:pt x="639" y="359"/>
                  </a:lnTo>
                  <a:lnTo>
                    <a:pt x="625" y="371"/>
                  </a:lnTo>
                  <a:lnTo>
                    <a:pt x="625" y="371"/>
                  </a:lnTo>
                  <a:lnTo>
                    <a:pt x="626" y="381"/>
                  </a:lnTo>
                  <a:lnTo>
                    <a:pt x="626" y="389"/>
                  </a:lnTo>
                  <a:lnTo>
                    <a:pt x="626" y="397"/>
                  </a:lnTo>
                  <a:lnTo>
                    <a:pt x="625" y="405"/>
                  </a:lnTo>
                  <a:lnTo>
                    <a:pt x="619" y="420"/>
                  </a:lnTo>
                  <a:lnTo>
                    <a:pt x="609" y="436"/>
                  </a:lnTo>
                  <a:lnTo>
                    <a:pt x="596" y="450"/>
                  </a:lnTo>
                  <a:lnTo>
                    <a:pt x="581" y="463"/>
                  </a:lnTo>
                  <a:lnTo>
                    <a:pt x="563" y="474"/>
                  </a:lnTo>
                  <a:lnTo>
                    <a:pt x="543" y="484"/>
                  </a:lnTo>
                  <a:lnTo>
                    <a:pt x="520" y="492"/>
                  </a:lnTo>
                  <a:lnTo>
                    <a:pt x="498" y="496"/>
                  </a:lnTo>
                  <a:lnTo>
                    <a:pt x="473" y="501"/>
                  </a:lnTo>
                  <a:lnTo>
                    <a:pt x="449" y="501"/>
                  </a:lnTo>
                  <a:lnTo>
                    <a:pt x="424" y="501"/>
                  </a:lnTo>
                  <a:lnTo>
                    <a:pt x="399" y="496"/>
                  </a:lnTo>
                  <a:lnTo>
                    <a:pt x="373" y="490"/>
                  </a:lnTo>
                  <a:lnTo>
                    <a:pt x="350" y="481"/>
                  </a:lnTo>
                  <a:lnTo>
                    <a:pt x="350" y="481"/>
                  </a:lnTo>
                  <a:lnTo>
                    <a:pt x="339" y="488"/>
                  </a:lnTo>
                  <a:lnTo>
                    <a:pt x="324" y="495"/>
                  </a:lnTo>
                  <a:lnTo>
                    <a:pt x="308" y="501"/>
                  </a:lnTo>
                  <a:lnTo>
                    <a:pt x="290" y="506"/>
                  </a:lnTo>
                  <a:lnTo>
                    <a:pt x="267" y="509"/>
                  </a:lnTo>
                  <a:lnTo>
                    <a:pt x="245" y="512"/>
                  </a:lnTo>
                  <a:lnTo>
                    <a:pt x="223" y="512"/>
                  </a:lnTo>
                  <a:lnTo>
                    <a:pt x="199" y="509"/>
                  </a:lnTo>
                  <a:lnTo>
                    <a:pt x="176" y="504"/>
                  </a:lnTo>
                  <a:lnTo>
                    <a:pt x="153" y="498"/>
                  </a:lnTo>
                  <a:lnTo>
                    <a:pt x="133" y="487"/>
                  </a:lnTo>
                  <a:lnTo>
                    <a:pt x="123" y="481"/>
                  </a:lnTo>
                  <a:lnTo>
                    <a:pt x="114" y="474"/>
                  </a:lnTo>
                  <a:lnTo>
                    <a:pt x="106" y="465"/>
                  </a:lnTo>
                  <a:lnTo>
                    <a:pt x="98" y="457"/>
                  </a:lnTo>
                  <a:lnTo>
                    <a:pt x="90" y="446"/>
                  </a:lnTo>
                  <a:lnTo>
                    <a:pt x="84" y="436"/>
                  </a:lnTo>
                  <a:lnTo>
                    <a:pt x="79" y="424"/>
                  </a:lnTo>
                  <a:lnTo>
                    <a:pt x="74" y="411"/>
                  </a:lnTo>
                  <a:lnTo>
                    <a:pt x="71" y="397"/>
                  </a:lnTo>
                  <a:lnTo>
                    <a:pt x="68" y="381"/>
                  </a:lnTo>
                  <a:lnTo>
                    <a:pt x="68" y="381"/>
                  </a:lnTo>
                  <a:lnTo>
                    <a:pt x="57" y="373"/>
                  </a:lnTo>
                  <a:lnTo>
                    <a:pt x="46" y="362"/>
                  </a:lnTo>
                  <a:lnTo>
                    <a:pt x="35" y="351"/>
                  </a:lnTo>
                  <a:lnTo>
                    <a:pt x="27" y="337"/>
                  </a:lnTo>
                  <a:lnTo>
                    <a:pt x="19" y="322"/>
                  </a:lnTo>
                  <a:lnTo>
                    <a:pt x="13" y="307"/>
                  </a:lnTo>
                  <a:lnTo>
                    <a:pt x="8" y="291"/>
                  </a:lnTo>
                  <a:lnTo>
                    <a:pt x="3" y="273"/>
                  </a:lnTo>
                  <a:lnTo>
                    <a:pt x="2" y="254"/>
                  </a:lnTo>
                  <a:lnTo>
                    <a:pt x="0" y="237"/>
                  </a:lnTo>
                  <a:lnTo>
                    <a:pt x="0" y="220"/>
                  </a:lnTo>
                  <a:lnTo>
                    <a:pt x="2" y="201"/>
                  </a:lnTo>
                  <a:lnTo>
                    <a:pt x="5" y="183"/>
                  </a:lnTo>
                  <a:lnTo>
                    <a:pt x="9" y="166"/>
                  </a:lnTo>
                  <a:lnTo>
                    <a:pt x="14" y="150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30" y="121"/>
                  </a:lnTo>
                  <a:lnTo>
                    <a:pt x="38" y="110"/>
                  </a:lnTo>
                  <a:lnTo>
                    <a:pt x="47" y="99"/>
                  </a:lnTo>
                  <a:lnTo>
                    <a:pt x="59" y="90"/>
                  </a:lnTo>
                  <a:lnTo>
                    <a:pt x="70" y="80"/>
                  </a:lnTo>
                  <a:lnTo>
                    <a:pt x="82" y="72"/>
                  </a:lnTo>
                  <a:lnTo>
                    <a:pt x="95" y="66"/>
                  </a:lnTo>
                  <a:lnTo>
                    <a:pt x="109" y="61"/>
                  </a:lnTo>
                  <a:lnTo>
                    <a:pt x="122" y="57"/>
                  </a:lnTo>
                  <a:lnTo>
                    <a:pt x="136" y="52"/>
                  </a:lnTo>
                  <a:lnTo>
                    <a:pt x="150" y="50"/>
                  </a:lnTo>
                  <a:lnTo>
                    <a:pt x="165" y="49"/>
                  </a:lnTo>
                  <a:lnTo>
                    <a:pt x="179" y="49"/>
                  </a:lnTo>
                  <a:lnTo>
                    <a:pt x="193" y="50"/>
                  </a:lnTo>
                  <a:lnTo>
                    <a:pt x="207" y="53"/>
                  </a:lnTo>
                  <a:lnTo>
                    <a:pt x="221" y="57"/>
                  </a:lnTo>
                  <a:lnTo>
                    <a:pt x="221" y="57"/>
                  </a:lnTo>
                  <a:lnTo>
                    <a:pt x="228" y="49"/>
                  </a:lnTo>
                  <a:lnTo>
                    <a:pt x="236" y="39"/>
                  </a:lnTo>
                  <a:lnTo>
                    <a:pt x="245" y="31"/>
                  </a:lnTo>
                  <a:lnTo>
                    <a:pt x="256" y="23"/>
                  </a:lnTo>
                  <a:lnTo>
                    <a:pt x="269" y="15"/>
                  </a:lnTo>
                  <a:lnTo>
                    <a:pt x="282" y="9"/>
                  </a:lnTo>
                  <a:lnTo>
                    <a:pt x="296" y="4"/>
                  </a:lnTo>
                  <a:lnTo>
                    <a:pt x="312" y="1"/>
                  </a:lnTo>
                  <a:lnTo>
                    <a:pt x="327" y="0"/>
                  </a:lnTo>
                  <a:lnTo>
                    <a:pt x="345" y="0"/>
                  </a:lnTo>
                  <a:lnTo>
                    <a:pt x="362" y="1"/>
                  </a:lnTo>
                  <a:lnTo>
                    <a:pt x="380" y="4"/>
                  </a:lnTo>
                  <a:lnTo>
                    <a:pt x="397" y="11"/>
                  </a:lnTo>
                  <a:lnTo>
                    <a:pt x="416" y="19"/>
                  </a:lnTo>
                  <a:lnTo>
                    <a:pt x="433" y="30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68" y="39"/>
                  </a:lnTo>
                  <a:lnTo>
                    <a:pt x="487" y="36"/>
                  </a:lnTo>
                  <a:lnTo>
                    <a:pt x="506" y="36"/>
                  </a:lnTo>
                  <a:lnTo>
                    <a:pt x="525" y="38"/>
                  </a:lnTo>
                  <a:lnTo>
                    <a:pt x="544" y="42"/>
                  </a:lnTo>
                  <a:lnTo>
                    <a:pt x="562" y="49"/>
                  </a:lnTo>
                  <a:lnTo>
                    <a:pt x="577" y="58"/>
                  </a:lnTo>
                  <a:lnTo>
                    <a:pt x="592" y="68"/>
                  </a:lnTo>
                  <a:lnTo>
                    <a:pt x="592" y="68"/>
                  </a:lnTo>
                  <a:lnTo>
                    <a:pt x="603" y="82"/>
                  </a:lnTo>
                  <a:lnTo>
                    <a:pt x="612" y="98"/>
                  </a:lnTo>
                  <a:lnTo>
                    <a:pt x="619" y="113"/>
                  </a:lnTo>
                  <a:lnTo>
                    <a:pt x="622" y="131"/>
                  </a:lnTo>
                  <a:lnTo>
                    <a:pt x="622" y="148"/>
                  </a:lnTo>
                  <a:lnTo>
                    <a:pt x="619" y="167"/>
                  </a:lnTo>
                  <a:lnTo>
                    <a:pt x="615" y="185"/>
                  </a:lnTo>
                  <a:lnTo>
                    <a:pt x="607" y="201"/>
                  </a:lnTo>
                  <a:lnTo>
                    <a:pt x="607" y="20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2C62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61"/>
            <p:cNvSpPr>
              <a:spLocks/>
            </p:cNvSpPr>
            <p:nvPr/>
          </p:nvSpPr>
          <p:spPr bwMode="auto">
            <a:xfrm>
              <a:off x="3894" y="2872"/>
              <a:ext cx="60" cy="52"/>
            </a:xfrm>
            <a:custGeom>
              <a:avLst/>
              <a:gdLst>
                <a:gd name="T0" fmla="*/ 30 w 120"/>
                <a:gd name="T1" fmla="*/ 90 h 104"/>
                <a:gd name="T2" fmla="*/ 30 w 120"/>
                <a:gd name="T3" fmla="*/ 90 h 104"/>
                <a:gd name="T4" fmla="*/ 19 w 120"/>
                <a:gd name="T5" fmla="*/ 83 h 104"/>
                <a:gd name="T6" fmla="*/ 9 w 120"/>
                <a:gd name="T7" fmla="*/ 74 h 104"/>
                <a:gd name="T8" fmla="*/ 3 w 120"/>
                <a:gd name="T9" fmla="*/ 64 h 104"/>
                <a:gd name="T10" fmla="*/ 0 w 120"/>
                <a:gd name="T11" fmla="*/ 53 h 104"/>
                <a:gd name="T12" fmla="*/ 0 w 120"/>
                <a:gd name="T13" fmla="*/ 49 h 104"/>
                <a:gd name="T14" fmla="*/ 0 w 120"/>
                <a:gd name="T15" fmla="*/ 42 h 104"/>
                <a:gd name="T16" fmla="*/ 1 w 120"/>
                <a:gd name="T17" fmla="*/ 38 h 104"/>
                <a:gd name="T18" fmla="*/ 4 w 120"/>
                <a:gd name="T19" fmla="*/ 31 h 104"/>
                <a:gd name="T20" fmla="*/ 9 w 120"/>
                <a:gd name="T21" fmla="*/ 26 h 104"/>
                <a:gd name="T22" fmla="*/ 15 w 120"/>
                <a:gd name="T23" fmla="*/ 20 h 104"/>
                <a:gd name="T24" fmla="*/ 23 w 120"/>
                <a:gd name="T25" fmla="*/ 15 h 104"/>
                <a:gd name="T26" fmla="*/ 33 w 120"/>
                <a:gd name="T27" fmla="*/ 11 h 104"/>
                <a:gd name="T28" fmla="*/ 33 w 120"/>
                <a:gd name="T29" fmla="*/ 11 h 104"/>
                <a:gd name="T30" fmla="*/ 44 w 120"/>
                <a:gd name="T31" fmla="*/ 6 h 104"/>
                <a:gd name="T32" fmla="*/ 53 w 120"/>
                <a:gd name="T33" fmla="*/ 3 h 104"/>
                <a:gd name="T34" fmla="*/ 63 w 120"/>
                <a:gd name="T35" fmla="*/ 0 h 104"/>
                <a:gd name="T36" fmla="*/ 72 w 120"/>
                <a:gd name="T37" fmla="*/ 0 h 104"/>
                <a:gd name="T38" fmla="*/ 80 w 120"/>
                <a:gd name="T39" fmla="*/ 0 h 104"/>
                <a:gd name="T40" fmla="*/ 87 w 120"/>
                <a:gd name="T41" fmla="*/ 1 h 104"/>
                <a:gd name="T42" fmla="*/ 93 w 120"/>
                <a:gd name="T43" fmla="*/ 4 h 104"/>
                <a:gd name="T44" fmla="*/ 99 w 120"/>
                <a:gd name="T45" fmla="*/ 7 h 104"/>
                <a:gd name="T46" fmla="*/ 104 w 120"/>
                <a:gd name="T47" fmla="*/ 12 h 104"/>
                <a:gd name="T48" fmla="*/ 109 w 120"/>
                <a:gd name="T49" fmla="*/ 17 h 104"/>
                <a:gd name="T50" fmla="*/ 115 w 120"/>
                <a:gd name="T51" fmla="*/ 28 h 104"/>
                <a:gd name="T52" fmla="*/ 120 w 120"/>
                <a:gd name="T53" fmla="*/ 41 h 104"/>
                <a:gd name="T54" fmla="*/ 120 w 120"/>
                <a:gd name="T55" fmla="*/ 53 h 104"/>
                <a:gd name="T56" fmla="*/ 118 w 120"/>
                <a:gd name="T57" fmla="*/ 66 h 104"/>
                <a:gd name="T58" fmla="*/ 114 w 120"/>
                <a:gd name="T59" fmla="*/ 79 h 104"/>
                <a:gd name="T60" fmla="*/ 107 w 120"/>
                <a:gd name="T61" fmla="*/ 90 h 104"/>
                <a:gd name="T62" fmla="*/ 102 w 120"/>
                <a:gd name="T63" fmla="*/ 94 h 104"/>
                <a:gd name="T64" fmla="*/ 98 w 120"/>
                <a:gd name="T65" fmla="*/ 98 h 104"/>
                <a:gd name="T66" fmla="*/ 91 w 120"/>
                <a:gd name="T67" fmla="*/ 101 h 104"/>
                <a:gd name="T68" fmla="*/ 85 w 120"/>
                <a:gd name="T69" fmla="*/ 102 h 104"/>
                <a:gd name="T70" fmla="*/ 77 w 120"/>
                <a:gd name="T71" fmla="*/ 104 h 104"/>
                <a:gd name="T72" fmla="*/ 69 w 120"/>
                <a:gd name="T73" fmla="*/ 104 h 104"/>
                <a:gd name="T74" fmla="*/ 60 w 120"/>
                <a:gd name="T75" fmla="*/ 102 h 104"/>
                <a:gd name="T76" fmla="*/ 50 w 120"/>
                <a:gd name="T77" fmla="*/ 99 h 104"/>
                <a:gd name="T78" fmla="*/ 41 w 120"/>
                <a:gd name="T79" fmla="*/ 96 h 104"/>
                <a:gd name="T80" fmla="*/ 30 w 120"/>
                <a:gd name="T81" fmla="*/ 90 h 104"/>
                <a:gd name="T82" fmla="*/ 30 w 120"/>
                <a:gd name="T83" fmla="*/ 9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04">
                  <a:moveTo>
                    <a:pt x="30" y="90"/>
                  </a:moveTo>
                  <a:lnTo>
                    <a:pt x="30" y="90"/>
                  </a:lnTo>
                  <a:lnTo>
                    <a:pt x="19" y="83"/>
                  </a:lnTo>
                  <a:lnTo>
                    <a:pt x="9" y="74"/>
                  </a:lnTo>
                  <a:lnTo>
                    <a:pt x="3" y="64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1" y="38"/>
                  </a:lnTo>
                  <a:lnTo>
                    <a:pt x="4" y="31"/>
                  </a:lnTo>
                  <a:lnTo>
                    <a:pt x="9" y="26"/>
                  </a:lnTo>
                  <a:lnTo>
                    <a:pt x="15" y="20"/>
                  </a:lnTo>
                  <a:lnTo>
                    <a:pt x="23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3" y="4"/>
                  </a:lnTo>
                  <a:lnTo>
                    <a:pt x="99" y="7"/>
                  </a:lnTo>
                  <a:lnTo>
                    <a:pt x="104" y="12"/>
                  </a:lnTo>
                  <a:lnTo>
                    <a:pt x="109" y="17"/>
                  </a:lnTo>
                  <a:lnTo>
                    <a:pt x="115" y="28"/>
                  </a:lnTo>
                  <a:lnTo>
                    <a:pt x="120" y="41"/>
                  </a:lnTo>
                  <a:lnTo>
                    <a:pt x="120" y="53"/>
                  </a:lnTo>
                  <a:lnTo>
                    <a:pt x="118" y="66"/>
                  </a:lnTo>
                  <a:lnTo>
                    <a:pt x="114" y="79"/>
                  </a:lnTo>
                  <a:lnTo>
                    <a:pt x="107" y="90"/>
                  </a:lnTo>
                  <a:lnTo>
                    <a:pt x="102" y="94"/>
                  </a:lnTo>
                  <a:lnTo>
                    <a:pt x="98" y="98"/>
                  </a:lnTo>
                  <a:lnTo>
                    <a:pt x="91" y="101"/>
                  </a:lnTo>
                  <a:lnTo>
                    <a:pt x="85" y="102"/>
                  </a:lnTo>
                  <a:lnTo>
                    <a:pt x="77" y="104"/>
                  </a:lnTo>
                  <a:lnTo>
                    <a:pt x="69" y="104"/>
                  </a:lnTo>
                  <a:lnTo>
                    <a:pt x="60" y="102"/>
                  </a:lnTo>
                  <a:lnTo>
                    <a:pt x="50" y="99"/>
                  </a:lnTo>
                  <a:lnTo>
                    <a:pt x="41" y="96"/>
                  </a:lnTo>
                  <a:lnTo>
                    <a:pt x="30" y="90"/>
                  </a:lnTo>
                  <a:lnTo>
                    <a:pt x="30" y="9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2C62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62"/>
            <p:cNvSpPr>
              <a:spLocks/>
            </p:cNvSpPr>
            <p:nvPr/>
          </p:nvSpPr>
          <p:spPr bwMode="auto">
            <a:xfrm>
              <a:off x="3959" y="2900"/>
              <a:ext cx="29" cy="27"/>
            </a:xfrm>
            <a:custGeom>
              <a:avLst/>
              <a:gdLst>
                <a:gd name="T0" fmla="*/ 10 w 59"/>
                <a:gd name="T1" fmla="*/ 45 h 56"/>
                <a:gd name="T2" fmla="*/ 10 w 59"/>
                <a:gd name="T3" fmla="*/ 45 h 56"/>
                <a:gd name="T4" fmla="*/ 5 w 59"/>
                <a:gd name="T5" fmla="*/ 40 h 56"/>
                <a:gd name="T6" fmla="*/ 2 w 59"/>
                <a:gd name="T7" fmla="*/ 33 h 56"/>
                <a:gd name="T8" fmla="*/ 0 w 59"/>
                <a:gd name="T9" fmla="*/ 29 h 56"/>
                <a:gd name="T10" fmla="*/ 0 w 59"/>
                <a:gd name="T11" fmla="*/ 22 h 56"/>
                <a:gd name="T12" fmla="*/ 2 w 59"/>
                <a:gd name="T13" fmla="*/ 16 h 56"/>
                <a:gd name="T14" fmla="*/ 7 w 59"/>
                <a:gd name="T15" fmla="*/ 11 h 56"/>
                <a:gd name="T16" fmla="*/ 15 w 59"/>
                <a:gd name="T17" fmla="*/ 7 h 56"/>
                <a:gd name="T18" fmla="*/ 24 w 59"/>
                <a:gd name="T19" fmla="*/ 2 h 56"/>
                <a:gd name="T20" fmla="*/ 24 w 59"/>
                <a:gd name="T21" fmla="*/ 2 h 56"/>
                <a:gd name="T22" fmla="*/ 35 w 59"/>
                <a:gd name="T23" fmla="*/ 0 h 56"/>
                <a:gd name="T24" fmla="*/ 43 w 59"/>
                <a:gd name="T25" fmla="*/ 0 h 56"/>
                <a:gd name="T26" fmla="*/ 49 w 59"/>
                <a:gd name="T27" fmla="*/ 3 h 56"/>
                <a:gd name="T28" fmla="*/ 54 w 59"/>
                <a:gd name="T29" fmla="*/ 7 h 56"/>
                <a:gd name="T30" fmla="*/ 57 w 59"/>
                <a:gd name="T31" fmla="*/ 13 h 56"/>
                <a:gd name="T32" fmla="*/ 59 w 59"/>
                <a:gd name="T33" fmla="*/ 19 h 56"/>
                <a:gd name="T34" fmla="*/ 59 w 59"/>
                <a:gd name="T35" fmla="*/ 27 h 56"/>
                <a:gd name="T36" fmla="*/ 59 w 59"/>
                <a:gd name="T37" fmla="*/ 33 h 56"/>
                <a:gd name="T38" fmla="*/ 56 w 59"/>
                <a:gd name="T39" fmla="*/ 41 h 56"/>
                <a:gd name="T40" fmla="*/ 53 w 59"/>
                <a:gd name="T41" fmla="*/ 46 h 56"/>
                <a:gd name="T42" fmla="*/ 46 w 59"/>
                <a:gd name="T43" fmla="*/ 51 h 56"/>
                <a:gd name="T44" fmla="*/ 41 w 59"/>
                <a:gd name="T45" fmla="*/ 56 h 56"/>
                <a:gd name="T46" fmla="*/ 34 w 59"/>
                <a:gd name="T47" fmla="*/ 56 h 56"/>
                <a:gd name="T48" fmla="*/ 27 w 59"/>
                <a:gd name="T49" fmla="*/ 56 h 56"/>
                <a:gd name="T50" fmla="*/ 18 w 59"/>
                <a:gd name="T51" fmla="*/ 51 h 56"/>
                <a:gd name="T52" fmla="*/ 10 w 59"/>
                <a:gd name="T53" fmla="*/ 45 h 56"/>
                <a:gd name="T54" fmla="*/ 10 w 59"/>
                <a:gd name="T5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56">
                  <a:moveTo>
                    <a:pt x="10" y="45"/>
                  </a:moveTo>
                  <a:lnTo>
                    <a:pt x="10" y="45"/>
                  </a:lnTo>
                  <a:lnTo>
                    <a:pt x="5" y="40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3"/>
                  </a:lnTo>
                  <a:lnTo>
                    <a:pt x="54" y="7"/>
                  </a:lnTo>
                  <a:lnTo>
                    <a:pt x="57" y="13"/>
                  </a:lnTo>
                  <a:lnTo>
                    <a:pt x="59" y="19"/>
                  </a:lnTo>
                  <a:lnTo>
                    <a:pt x="59" y="27"/>
                  </a:lnTo>
                  <a:lnTo>
                    <a:pt x="59" y="33"/>
                  </a:lnTo>
                  <a:lnTo>
                    <a:pt x="56" y="41"/>
                  </a:lnTo>
                  <a:lnTo>
                    <a:pt x="53" y="46"/>
                  </a:lnTo>
                  <a:lnTo>
                    <a:pt x="46" y="51"/>
                  </a:lnTo>
                  <a:lnTo>
                    <a:pt x="41" y="56"/>
                  </a:lnTo>
                  <a:lnTo>
                    <a:pt x="34" y="56"/>
                  </a:lnTo>
                  <a:lnTo>
                    <a:pt x="27" y="56"/>
                  </a:lnTo>
                  <a:lnTo>
                    <a:pt x="18" y="51"/>
                  </a:lnTo>
                  <a:lnTo>
                    <a:pt x="1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2C62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37" name="מלבן 36"/>
          <p:cNvSpPr/>
          <p:nvPr/>
        </p:nvSpPr>
        <p:spPr>
          <a:xfrm>
            <a:off x="2033252" y="3443694"/>
            <a:ext cx="144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/>
              <a:t>דוגמה לשאלה כזו:</a:t>
            </a:r>
            <a:r>
              <a:rPr lang="en-US" sz="1200" dirty="0"/>
              <a:t> </a:t>
            </a:r>
            <a:endParaRPr lang="he-IL" sz="1200" dirty="0" smtClean="0"/>
          </a:p>
          <a:p>
            <a:pPr algn="r" rtl="1"/>
            <a:r>
              <a:rPr lang="he-IL" sz="1200" dirty="0"/>
              <a:t>האם אני סומכת על הבטחות של יצרנים?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2108" y="2544850"/>
            <a:ext cx="307487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he-IL" sz="1200" dirty="0"/>
              <a:t>האם אלה שאלות </a:t>
            </a:r>
            <a:r>
              <a:rPr lang="he-IL" sz="1200" b="1" dirty="0" err="1"/>
              <a:t>דיעה</a:t>
            </a:r>
            <a:r>
              <a:rPr lang="he-IL" sz="1200" b="1" dirty="0" smtClean="0"/>
              <a:t>?</a:t>
            </a:r>
            <a:r>
              <a:rPr lang="he-IL" sz="1200" dirty="0" smtClean="0"/>
              <a:t> </a:t>
            </a:r>
          </a:p>
          <a:p>
            <a:pPr algn="r" rtl="1"/>
            <a:r>
              <a:rPr lang="he-IL" sz="1200" dirty="0" smtClean="0"/>
              <a:t>כלומר</a:t>
            </a:r>
            <a:r>
              <a:rPr lang="he-IL" sz="1200" dirty="0"/>
              <a:t>: שכדי לענות עליהן יש לחשוב, לדון ולגבש עמדה</a:t>
            </a:r>
          </a:p>
          <a:p>
            <a:pPr algn="r" rtl="1"/>
            <a:endParaRPr lang="he-IL" sz="1200" dirty="0">
              <a:solidFill>
                <a:srgbClr val="FF0000"/>
              </a:solidFill>
            </a:endParaRPr>
          </a:p>
          <a:p>
            <a:pPr algn="r" rtl="1"/>
            <a:endParaRPr lang="he-IL" sz="1200" dirty="0" smtClean="0">
              <a:solidFill>
                <a:srgbClr val="FF0000"/>
              </a:solidFill>
            </a:endParaRPr>
          </a:p>
          <a:p>
            <a:pPr algn="r" rtl="1"/>
            <a:endParaRPr lang="he-IL" sz="1200" dirty="0" smtClean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47" y="3209365"/>
            <a:ext cx="1619311" cy="1261924"/>
          </a:xfrm>
          <a:prstGeom prst="rect">
            <a:avLst/>
          </a:prstGeom>
        </p:spPr>
      </p:pic>
      <p:sp>
        <p:nvSpPr>
          <p:cNvPr id="41" name="מלבן 40"/>
          <p:cNvSpPr/>
          <p:nvPr/>
        </p:nvSpPr>
        <p:spPr>
          <a:xfrm>
            <a:off x="5277027" y="3701827"/>
            <a:ext cx="13407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</a:rPr>
              <a:t>חיפוש</a:t>
            </a:r>
            <a:endParaRPr lang="he-I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40" y="3209365"/>
            <a:ext cx="803469" cy="134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54"/>
          <p:cNvGrpSpPr>
            <a:grpSpLocks noChangeAspect="1"/>
          </p:cNvGrpSpPr>
          <p:nvPr/>
        </p:nvGrpSpPr>
        <p:grpSpPr bwMode="auto">
          <a:xfrm rot="19458737">
            <a:off x="2937975" y="3201373"/>
            <a:ext cx="364420" cy="348890"/>
            <a:chOff x="3593" y="2637"/>
            <a:chExt cx="352" cy="337"/>
          </a:xfrm>
        </p:grpSpPr>
        <p:sp>
          <p:nvSpPr>
            <p:cNvPr id="80" name="AutoShape 53"/>
            <p:cNvSpPr>
              <a:spLocks noChangeAspect="1" noChangeArrowheads="1" noTextEdit="1"/>
            </p:cNvSpPr>
            <p:nvPr/>
          </p:nvSpPr>
          <p:spPr bwMode="auto">
            <a:xfrm>
              <a:off x="3593" y="2637"/>
              <a:ext cx="352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5" name="Freeform 58"/>
            <p:cNvSpPr>
              <a:spLocks noEditPoints="1"/>
            </p:cNvSpPr>
            <p:nvPr/>
          </p:nvSpPr>
          <p:spPr bwMode="auto">
            <a:xfrm>
              <a:off x="3784" y="2707"/>
              <a:ext cx="71" cy="143"/>
            </a:xfrm>
            <a:custGeom>
              <a:avLst/>
              <a:gdLst>
                <a:gd name="T0" fmla="*/ 49 w 141"/>
                <a:gd name="T1" fmla="*/ 247 h 287"/>
                <a:gd name="T2" fmla="*/ 62 w 141"/>
                <a:gd name="T3" fmla="*/ 268 h 287"/>
                <a:gd name="T4" fmla="*/ 54 w 141"/>
                <a:gd name="T5" fmla="*/ 282 h 287"/>
                <a:gd name="T6" fmla="*/ 38 w 141"/>
                <a:gd name="T7" fmla="*/ 287 h 287"/>
                <a:gd name="T8" fmla="*/ 19 w 141"/>
                <a:gd name="T9" fmla="*/ 272 h 287"/>
                <a:gd name="T10" fmla="*/ 20 w 141"/>
                <a:gd name="T11" fmla="*/ 255 h 287"/>
                <a:gd name="T12" fmla="*/ 41 w 141"/>
                <a:gd name="T13" fmla="*/ 244 h 287"/>
                <a:gd name="T14" fmla="*/ 82 w 141"/>
                <a:gd name="T15" fmla="*/ 179 h 287"/>
                <a:gd name="T16" fmla="*/ 115 w 141"/>
                <a:gd name="T17" fmla="*/ 141 h 287"/>
                <a:gd name="T18" fmla="*/ 133 w 141"/>
                <a:gd name="T19" fmla="*/ 109 h 287"/>
                <a:gd name="T20" fmla="*/ 141 w 141"/>
                <a:gd name="T21" fmla="*/ 73 h 287"/>
                <a:gd name="T22" fmla="*/ 139 w 141"/>
                <a:gd name="T23" fmla="*/ 54 h 287"/>
                <a:gd name="T24" fmla="*/ 137 w 141"/>
                <a:gd name="T25" fmla="*/ 49 h 287"/>
                <a:gd name="T26" fmla="*/ 137 w 141"/>
                <a:gd name="T27" fmla="*/ 48 h 287"/>
                <a:gd name="T28" fmla="*/ 126 w 141"/>
                <a:gd name="T29" fmla="*/ 27 h 287"/>
                <a:gd name="T30" fmla="*/ 104 w 141"/>
                <a:gd name="T31" fmla="*/ 10 h 287"/>
                <a:gd name="T32" fmla="*/ 66 w 141"/>
                <a:gd name="T33" fmla="*/ 0 h 287"/>
                <a:gd name="T34" fmla="*/ 39 w 141"/>
                <a:gd name="T35" fmla="*/ 5 h 287"/>
                <a:gd name="T36" fmla="*/ 17 w 141"/>
                <a:gd name="T37" fmla="*/ 19 h 287"/>
                <a:gd name="T38" fmla="*/ 3 w 141"/>
                <a:gd name="T39" fmla="*/ 40 h 287"/>
                <a:gd name="T40" fmla="*/ 0 w 141"/>
                <a:gd name="T41" fmla="*/ 57 h 287"/>
                <a:gd name="T42" fmla="*/ 5 w 141"/>
                <a:gd name="T43" fmla="*/ 90 h 287"/>
                <a:gd name="T44" fmla="*/ 11 w 141"/>
                <a:gd name="T45" fmla="*/ 100 h 287"/>
                <a:gd name="T46" fmla="*/ 22 w 141"/>
                <a:gd name="T47" fmla="*/ 105 h 287"/>
                <a:gd name="T48" fmla="*/ 28 w 141"/>
                <a:gd name="T49" fmla="*/ 95 h 287"/>
                <a:gd name="T50" fmla="*/ 28 w 141"/>
                <a:gd name="T51" fmla="*/ 73 h 287"/>
                <a:gd name="T52" fmla="*/ 35 w 141"/>
                <a:gd name="T53" fmla="*/ 54 h 287"/>
                <a:gd name="T54" fmla="*/ 36 w 141"/>
                <a:gd name="T55" fmla="*/ 49 h 287"/>
                <a:gd name="T56" fmla="*/ 46 w 141"/>
                <a:gd name="T57" fmla="*/ 43 h 287"/>
                <a:gd name="T58" fmla="*/ 58 w 141"/>
                <a:gd name="T59" fmla="*/ 38 h 287"/>
                <a:gd name="T60" fmla="*/ 79 w 141"/>
                <a:gd name="T61" fmla="*/ 41 h 287"/>
                <a:gd name="T62" fmla="*/ 92 w 141"/>
                <a:gd name="T63" fmla="*/ 48 h 287"/>
                <a:gd name="T64" fmla="*/ 100 w 141"/>
                <a:gd name="T65" fmla="*/ 60 h 287"/>
                <a:gd name="T66" fmla="*/ 100 w 141"/>
                <a:gd name="T67" fmla="*/ 62 h 287"/>
                <a:gd name="T68" fmla="*/ 101 w 141"/>
                <a:gd name="T69" fmla="*/ 64 h 287"/>
                <a:gd name="T70" fmla="*/ 100 w 141"/>
                <a:gd name="T71" fmla="*/ 84 h 287"/>
                <a:gd name="T72" fmla="*/ 90 w 141"/>
                <a:gd name="T73" fmla="*/ 109 h 287"/>
                <a:gd name="T74" fmla="*/ 69 w 141"/>
                <a:gd name="T75" fmla="*/ 144 h 287"/>
                <a:gd name="T76" fmla="*/ 58 w 141"/>
                <a:gd name="T77" fmla="*/ 157 h 287"/>
                <a:gd name="T78" fmla="*/ 38 w 141"/>
                <a:gd name="T79" fmla="*/ 182 h 287"/>
                <a:gd name="T80" fmla="*/ 33 w 141"/>
                <a:gd name="T81" fmla="*/ 200 h 287"/>
                <a:gd name="T82" fmla="*/ 36 w 141"/>
                <a:gd name="T83" fmla="*/ 212 h 287"/>
                <a:gd name="T84" fmla="*/ 43 w 141"/>
                <a:gd name="T85" fmla="*/ 214 h 287"/>
                <a:gd name="T86" fmla="*/ 62 w 141"/>
                <a:gd name="T87" fmla="*/ 196 h 287"/>
                <a:gd name="T88" fmla="*/ 79 w 141"/>
                <a:gd name="T89" fmla="*/ 182 h 287"/>
                <a:gd name="T90" fmla="*/ 82 w 141"/>
                <a:gd name="T91" fmla="*/ 17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1" h="287">
                  <a:moveTo>
                    <a:pt x="41" y="244"/>
                  </a:moveTo>
                  <a:lnTo>
                    <a:pt x="41" y="244"/>
                  </a:lnTo>
                  <a:lnTo>
                    <a:pt x="49" y="247"/>
                  </a:lnTo>
                  <a:lnTo>
                    <a:pt x="55" y="252"/>
                  </a:lnTo>
                  <a:lnTo>
                    <a:pt x="60" y="260"/>
                  </a:lnTo>
                  <a:lnTo>
                    <a:pt x="62" y="268"/>
                  </a:lnTo>
                  <a:lnTo>
                    <a:pt x="62" y="268"/>
                  </a:lnTo>
                  <a:lnTo>
                    <a:pt x="58" y="276"/>
                  </a:lnTo>
                  <a:lnTo>
                    <a:pt x="54" y="282"/>
                  </a:lnTo>
                  <a:lnTo>
                    <a:pt x="46" y="287"/>
                  </a:lnTo>
                  <a:lnTo>
                    <a:pt x="38" y="287"/>
                  </a:lnTo>
                  <a:lnTo>
                    <a:pt x="38" y="287"/>
                  </a:lnTo>
                  <a:lnTo>
                    <a:pt x="28" y="285"/>
                  </a:lnTo>
                  <a:lnTo>
                    <a:pt x="22" y="279"/>
                  </a:lnTo>
                  <a:lnTo>
                    <a:pt x="19" y="272"/>
                  </a:lnTo>
                  <a:lnTo>
                    <a:pt x="17" y="263"/>
                  </a:lnTo>
                  <a:lnTo>
                    <a:pt x="17" y="263"/>
                  </a:lnTo>
                  <a:lnTo>
                    <a:pt x="20" y="255"/>
                  </a:lnTo>
                  <a:lnTo>
                    <a:pt x="25" y="249"/>
                  </a:lnTo>
                  <a:lnTo>
                    <a:pt x="33" y="245"/>
                  </a:lnTo>
                  <a:lnTo>
                    <a:pt x="41" y="244"/>
                  </a:lnTo>
                  <a:lnTo>
                    <a:pt x="41" y="244"/>
                  </a:lnTo>
                  <a:close/>
                  <a:moveTo>
                    <a:pt x="82" y="179"/>
                  </a:moveTo>
                  <a:lnTo>
                    <a:pt x="82" y="179"/>
                  </a:lnTo>
                  <a:lnTo>
                    <a:pt x="95" y="168"/>
                  </a:lnTo>
                  <a:lnTo>
                    <a:pt x="106" y="155"/>
                  </a:lnTo>
                  <a:lnTo>
                    <a:pt x="115" y="141"/>
                  </a:lnTo>
                  <a:lnTo>
                    <a:pt x="123" y="127"/>
                  </a:lnTo>
                  <a:lnTo>
                    <a:pt x="123" y="127"/>
                  </a:lnTo>
                  <a:lnTo>
                    <a:pt x="133" y="109"/>
                  </a:lnTo>
                  <a:lnTo>
                    <a:pt x="137" y="92"/>
                  </a:lnTo>
                  <a:lnTo>
                    <a:pt x="137" y="92"/>
                  </a:lnTo>
                  <a:lnTo>
                    <a:pt x="141" y="73"/>
                  </a:lnTo>
                  <a:lnTo>
                    <a:pt x="141" y="64"/>
                  </a:lnTo>
                  <a:lnTo>
                    <a:pt x="139" y="54"/>
                  </a:lnTo>
                  <a:lnTo>
                    <a:pt x="139" y="54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3" y="37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15" y="18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92" y="5"/>
                  </a:lnTo>
                  <a:lnTo>
                    <a:pt x="79" y="2"/>
                  </a:lnTo>
                  <a:lnTo>
                    <a:pt x="66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39" y="5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17" y="1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8" y="95"/>
                  </a:lnTo>
                  <a:lnTo>
                    <a:pt x="11" y="100"/>
                  </a:lnTo>
                  <a:lnTo>
                    <a:pt x="16" y="105"/>
                  </a:lnTo>
                  <a:lnTo>
                    <a:pt x="19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5" y="101"/>
                  </a:lnTo>
                  <a:lnTo>
                    <a:pt x="28" y="95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73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41" y="46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52" y="4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6" y="38"/>
                  </a:lnTo>
                  <a:lnTo>
                    <a:pt x="73" y="40"/>
                  </a:lnTo>
                  <a:lnTo>
                    <a:pt x="79" y="41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92" y="48"/>
                  </a:lnTo>
                  <a:lnTo>
                    <a:pt x="95" y="52"/>
                  </a:lnTo>
                  <a:lnTo>
                    <a:pt x="95" y="52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1" y="73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6" y="97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77" y="133"/>
                  </a:lnTo>
                  <a:lnTo>
                    <a:pt x="69" y="144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58" y="157"/>
                  </a:lnTo>
                  <a:lnTo>
                    <a:pt x="58" y="157"/>
                  </a:lnTo>
                  <a:lnTo>
                    <a:pt x="47" y="168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35" y="190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33" y="209"/>
                  </a:lnTo>
                  <a:lnTo>
                    <a:pt x="36" y="212"/>
                  </a:lnTo>
                  <a:lnTo>
                    <a:pt x="39" y="214"/>
                  </a:lnTo>
                  <a:lnTo>
                    <a:pt x="39" y="214"/>
                  </a:lnTo>
                  <a:lnTo>
                    <a:pt x="43" y="214"/>
                  </a:lnTo>
                  <a:lnTo>
                    <a:pt x="46" y="214"/>
                  </a:lnTo>
                  <a:lnTo>
                    <a:pt x="50" y="209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69" y="189"/>
                  </a:lnTo>
                  <a:lnTo>
                    <a:pt x="79" y="182"/>
                  </a:lnTo>
                  <a:lnTo>
                    <a:pt x="79" y="182"/>
                  </a:lnTo>
                  <a:lnTo>
                    <a:pt x="82" y="179"/>
                  </a:lnTo>
                  <a:lnTo>
                    <a:pt x="82" y="179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6" name="Freeform 59"/>
            <p:cNvSpPr>
              <a:spLocks noEditPoints="1"/>
            </p:cNvSpPr>
            <p:nvPr/>
          </p:nvSpPr>
          <p:spPr bwMode="auto">
            <a:xfrm>
              <a:off x="3681" y="2716"/>
              <a:ext cx="73" cy="142"/>
            </a:xfrm>
            <a:custGeom>
              <a:avLst/>
              <a:gdLst>
                <a:gd name="T0" fmla="*/ 121 w 145"/>
                <a:gd name="T1" fmla="*/ 239 h 283"/>
                <a:gd name="T2" fmla="*/ 140 w 145"/>
                <a:gd name="T3" fmla="*/ 255 h 283"/>
                <a:gd name="T4" fmla="*/ 139 w 145"/>
                <a:gd name="T5" fmla="*/ 271 h 283"/>
                <a:gd name="T6" fmla="*/ 126 w 145"/>
                <a:gd name="T7" fmla="*/ 282 h 283"/>
                <a:gd name="T8" fmla="*/ 102 w 145"/>
                <a:gd name="T9" fmla="*/ 276 h 283"/>
                <a:gd name="T10" fmla="*/ 98 w 145"/>
                <a:gd name="T11" fmla="*/ 260 h 283"/>
                <a:gd name="T12" fmla="*/ 114 w 145"/>
                <a:gd name="T13" fmla="*/ 241 h 283"/>
                <a:gd name="T14" fmla="*/ 126 w 145"/>
                <a:gd name="T15" fmla="*/ 165 h 283"/>
                <a:gd name="T16" fmla="*/ 142 w 145"/>
                <a:gd name="T17" fmla="*/ 117 h 283"/>
                <a:gd name="T18" fmla="*/ 145 w 145"/>
                <a:gd name="T19" fmla="*/ 82 h 283"/>
                <a:gd name="T20" fmla="*/ 139 w 145"/>
                <a:gd name="T21" fmla="*/ 45 h 283"/>
                <a:gd name="T22" fmla="*/ 131 w 145"/>
                <a:gd name="T23" fmla="*/ 27 h 283"/>
                <a:gd name="T24" fmla="*/ 126 w 145"/>
                <a:gd name="T25" fmla="*/ 24 h 283"/>
                <a:gd name="T26" fmla="*/ 126 w 145"/>
                <a:gd name="T27" fmla="*/ 22 h 283"/>
                <a:gd name="T28" fmla="*/ 107 w 145"/>
                <a:gd name="T29" fmla="*/ 8 h 283"/>
                <a:gd name="T30" fmla="*/ 82 w 145"/>
                <a:gd name="T31" fmla="*/ 0 h 283"/>
                <a:gd name="T32" fmla="*/ 42 w 145"/>
                <a:gd name="T33" fmla="*/ 7 h 283"/>
                <a:gd name="T34" fmla="*/ 20 w 145"/>
                <a:gd name="T35" fmla="*/ 21 h 283"/>
                <a:gd name="T36" fmla="*/ 4 w 145"/>
                <a:gd name="T37" fmla="*/ 43 h 283"/>
                <a:gd name="T38" fmla="*/ 0 w 145"/>
                <a:gd name="T39" fmla="*/ 67 h 283"/>
                <a:gd name="T40" fmla="*/ 3 w 145"/>
                <a:gd name="T41" fmla="*/ 86 h 283"/>
                <a:gd name="T42" fmla="*/ 20 w 145"/>
                <a:gd name="T43" fmla="*/ 113 h 283"/>
                <a:gd name="T44" fmla="*/ 31 w 145"/>
                <a:gd name="T45" fmla="*/ 120 h 283"/>
                <a:gd name="T46" fmla="*/ 41 w 145"/>
                <a:gd name="T47" fmla="*/ 119 h 283"/>
                <a:gd name="T48" fmla="*/ 44 w 145"/>
                <a:gd name="T49" fmla="*/ 109 h 283"/>
                <a:gd name="T50" fmla="*/ 36 w 145"/>
                <a:gd name="T51" fmla="*/ 89 h 283"/>
                <a:gd name="T52" fmla="*/ 33 w 145"/>
                <a:gd name="T53" fmla="*/ 68 h 283"/>
                <a:gd name="T54" fmla="*/ 34 w 145"/>
                <a:gd name="T55" fmla="*/ 64 h 283"/>
                <a:gd name="T56" fmla="*/ 39 w 145"/>
                <a:gd name="T57" fmla="*/ 52 h 283"/>
                <a:gd name="T58" fmla="*/ 50 w 145"/>
                <a:gd name="T59" fmla="*/ 45 h 283"/>
                <a:gd name="T60" fmla="*/ 69 w 145"/>
                <a:gd name="T61" fmla="*/ 38 h 283"/>
                <a:gd name="T62" fmla="*/ 83 w 145"/>
                <a:gd name="T63" fmla="*/ 40 h 283"/>
                <a:gd name="T64" fmla="*/ 96 w 145"/>
                <a:gd name="T65" fmla="*/ 49 h 283"/>
                <a:gd name="T66" fmla="*/ 96 w 145"/>
                <a:gd name="T67" fmla="*/ 49 h 283"/>
                <a:gd name="T68" fmla="*/ 98 w 145"/>
                <a:gd name="T69" fmla="*/ 51 h 283"/>
                <a:gd name="T70" fmla="*/ 106 w 145"/>
                <a:gd name="T71" fmla="*/ 70 h 283"/>
                <a:gd name="T72" fmla="*/ 107 w 145"/>
                <a:gd name="T73" fmla="*/ 98 h 283"/>
                <a:gd name="T74" fmla="*/ 101 w 145"/>
                <a:gd name="T75" fmla="*/ 138 h 283"/>
                <a:gd name="T76" fmla="*/ 95 w 145"/>
                <a:gd name="T77" fmla="*/ 154 h 283"/>
                <a:gd name="T78" fmla="*/ 87 w 145"/>
                <a:gd name="T79" fmla="*/ 184 h 283"/>
                <a:gd name="T80" fmla="*/ 88 w 145"/>
                <a:gd name="T81" fmla="*/ 203 h 283"/>
                <a:gd name="T82" fmla="*/ 96 w 145"/>
                <a:gd name="T83" fmla="*/ 214 h 283"/>
                <a:gd name="T84" fmla="*/ 102 w 145"/>
                <a:gd name="T85" fmla="*/ 212 h 283"/>
                <a:gd name="T86" fmla="*/ 114 w 145"/>
                <a:gd name="T87" fmla="*/ 190 h 283"/>
                <a:gd name="T88" fmla="*/ 125 w 145"/>
                <a:gd name="T89" fmla="*/ 168 h 283"/>
                <a:gd name="T90" fmla="*/ 126 w 145"/>
                <a:gd name="T91" fmla="*/ 16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283">
                  <a:moveTo>
                    <a:pt x="114" y="241"/>
                  </a:moveTo>
                  <a:lnTo>
                    <a:pt x="114" y="241"/>
                  </a:lnTo>
                  <a:lnTo>
                    <a:pt x="121" y="239"/>
                  </a:lnTo>
                  <a:lnTo>
                    <a:pt x="129" y="242"/>
                  </a:lnTo>
                  <a:lnTo>
                    <a:pt x="136" y="247"/>
                  </a:lnTo>
                  <a:lnTo>
                    <a:pt x="140" y="255"/>
                  </a:lnTo>
                  <a:lnTo>
                    <a:pt x="140" y="255"/>
                  </a:lnTo>
                  <a:lnTo>
                    <a:pt x="142" y="263"/>
                  </a:lnTo>
                  <a:lnTo>
                    <a:pt x="139" y="271"/>
                  </a:lnTo>
                  <a:lnTo>
                    <a:pt x="134" y="277"/>
                  </a:lnTo>
                  <a:lnTo>
                    <a:pt x="126" y="282"/>
                  </a:lnTo>
                  <a:lnTo>
                    <a:pt x="126" y="282"/>
                  </a:lnTo>
                  <a:lnTo>
                    <a:pt x="118" y="283"/>
                  </a:lnTo>
                  <a:lnTo>
                    <a:pt x="109" y="280"/>
                  </a:lnTo>
                  <a:lnTo>
                    <a:pt x="102" y="276"/>
                  </a:lnTo>
                  <a:lnTo>
                    <a:pt x="99" y="268"/>
                  </a:lnTo>
                  <a:lnTo>
                    <a:pt x="99" y="268"/>
                  </a:lnTo>
                  <a:lnTo>
                    <a:pt x="98" y="260"/>
                  </a:lnTo>
                  <a:lnTo>
                    <a:pt x="101" y="252"/>
                  </a:lnTo>
                  <a:lnTo>
                    <a:pt x="106" y="244"/>
                  </a:lnTo>
                  <a:lnTo>
                    <a:pt x="114" y="241"/>
                  </a:lnTo>
                  <a:lnTo>
                    <a:pt x="114" y="241"/>
                  </a:lnTo>
                  <a:close/>
                  <a:moveTo>
                    <a:pt x="126" y="165"/>
                  </a:moveTo>
                  <a:lnTo>
                    <a:pt x="126" y="165"/>
                  </a:lnTo>
                  <a:lnTo>
                    <a:pt x="132" y="151"/>
                  </a:lnTo>
                  <a:lnTo>
                    <a:pt x="139" y="135"/>
                  </a:lnTo>
                  <a:lnTo>
                    <a:pt x="142" y="117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45" y="82"/>
                  </a:lnTo>
                  <a:lnTo>
                    <a:pt x="144" y="64"/>
                  </a:lnTo>
                  <a:lnTo>
                    <a:pt x="144" y="64"/>
                  </a:lnTo>
                  <a:lnTo>
                    <a:pt x="139" y="45"/>
                  </a:lnTo>
                  <a:lnTo>
                    <a:pt x="136" y="35"/>
                  </a:lnTo>
                  <a:lnTo>
                    <a:pt x="131" y="27"/>
                  </a:lnTo>
                  <a:lnTo>
                    <a:pt x="131" y="27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17" y="14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95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5" y="2"/>
                  </a:lnTo>
                  <a:lnTo>
                    <a:pt x="42" y="7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20" y="21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4" y="4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11" y="100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5" y="116"/>
                  </a:lnTo>
                  <a:lnTo>
                    <a:pt x="31" y="120"/>
                  </a:lnTo>
                  <a:lnTo>
                    <a:pt x="36" y="120"/>
                  </a:lnTo>
                  <a:lnTo>
                    <a:pt x="39" y="120"/>
                  </a:lnTo>
                  <a:lnTo>
                    <a:pt x="41" y="119"/>
                  </a:lnTo>
                  <a:lnTo>
                    <a:pt x="41" y="119"/>
                  </a:lnTo>
                  <a:lnTo>
                    <a:pt x="44" y="114"/>
                  </a:lnTo>
                  <a:lnTo>
                    <a:pt x="44" y="109"/>
                  </a:lnTo>
                  <a:lnTo>
                    <a:pt x="39" y="98"/>
                  </a:lnTo>
                  <a:lnTo>
                    <a:pt x="39" y="98"/>
                  </a:lnTo>
                  <a:lnTo>
                    <a:pt x="36" y="89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6" y="57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4" y="48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7" y="41"/>
                  </a:lnTo>
                  <a:lnTo>
                    <a:pt x="63" y="40"/>
                  </a:lnTo>
                  <a:lnTo>
                    <a:pt x="69" y="38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8" y="51"/>
                  </a:lnTo>
                  <a:lnTo>
                    <a:pt x="98" y="51"/>
                  </a:lnTo>
                  <a:lnTo>
                    <a:pt x="102" y="60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107" y="84"/>
                  </a:lnTo>
                  <a:lnTo>
                    <a:pt x="107" y="98"/>
                  </a:lnTo>
                  <a:lnTo>
                    <a:pt x="107" y="98"/>
                  </a:lnTo>
                  <a:lnTo>
                    <a:pt x="104" y="125"/>
                  </a:lnTo>
                  <a:lnTo>
                    <a:pt x="101" y="138"/>
                  </a:lnTo>
                  <a:lnTo>
                    <a:pt x="96" y="151"/>
                  </a:lnTo>
                  <a:lnTo>
                    <a:pt x="96" y="151"/>
                  </a:lnTo>
                  <a:lnTo>
                    <a:pt x="95" y="154"/>
                  </a:lnTo>
                  <a:lnTo>
                    <a:pt x="95" y="154"/>
                  </a:lnTo>
                  <a:lnTo>
                    <a:pt x="90" y="168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93"/>
                  </a:lnTo>
                  <a:lnTo>
                    <a:pt x="88" y="203"/>
                  </a:lnTo>
                  <a:lnTo>
                    <a:pt x="90" y="207"/>
                  </a:lnTo>
                  <a:lnTo>
                    <a:pt x="93" y="211"/>
                  </a:lnTo>
                  <a:lnTo>
                    <a:pt x="96" y="214"/>
                  </a:lnTo>
                  <a:lnTo>
                    <a:pt x="101" y="214"/>
                  </a:lnTo>
                  <a:lnTo>
                    <a:pt x="101" y="214"/>
                  </a:lnTo>
                  <a:lnTo>
                    <a:pt x="102" y="212"/>
                  </a:lnTo>
                  <a:lnTo>
                    <a:pt x="106" y="211"/>
                  </a:lnTo>
                  <a:lnTo>
                    <a:pt x="109" y="204"/>
                  </a:lnTo>
                  <a:lnTo>
                    <a:pt x="114" y="190"/>
                  </a:lnTo>
                  <a:lnTo>
                    <a:pt x="114" y="190"/>
                  </a:lnTo>
                  <a:lnTo>
                    <a:pt x="118" y="179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6" y="165"/>
                  </a:lnTo>
                  <a:lnTo>
                    <a:pt x="126" y="165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" name="Freeform 60"/>
            <p:cNvSpPr>
              <a:spLocks/>
            </p:cNvSpPr>
            <p:nvPr/>
          </p:nvSpPr>
          <p:spPr bwMode="auto">
            <a:xfrm>
              <a:off x="3593" y="2638"/>
              <a:ext cx="334" cy="256"/>
            </a:xfrm>
            <a:custGeom>
              <a:avLst/>
              <a:gdLst>
                <a:gd name="T0" fmla="*/ 615 w 668"/>
                <a:gd name="T1" fmla="*/ 199 h 512"/>
                <a:gd name="T2" fmla="*/ 638 w 668"/>
                <a:gd name="T3" fmla="*/ 212 h 512"/>
                <a:gd name="T4" fmla="*/ 658 w 668"/>
                <a:gd name="T5" fmla="*/ 242 h 512"/>
                <a:gd name="T6" fmla="*/ 668 w 668"/>
                <a:gd name="T7" fmla="*/ 284 h 512"/>
                <a:gd name="T8" fmla="*/ 660 w 668"/>
                <a:gd name="T9" fmla="*/ 330 h 512"/>
                <a:gd name="T10" fmla="*/ 625 w 668"/>
                <a:gd name="T11" fmla="*/ 371 h 512"/>
                <a:gd name="T12" fmla="*/ 626 w 668"/>
                <a:gd name="T13" fmla="*/ 389 h 512"/>
                <a:gd name="T14" fmla="*/ 619 w 668"/>
                <a:gd name="T15" fmla="*/ 420 h 512"/>
                <a:gd name="T16" fmla="*/ 581 w 668"/>
                <a:gd name="T17" fmla="*/ 463 h 512"/>
                <a:gd name="T18" fmla="*/ 520 w 668"/>
                <a:gd name="T19" fmla="*/ 492 h 512"/>
                <a:gd name="T20" fmla="*/ 449 w 668"/>
                <a:gd name="T21" fmla="*/ 501 h 512"/>
                <a:gd name="T22" fmla="*/ 373 w 668"/>
                <a:gd name="T23" fmla="*/ 490 h 512"/>
                <a:gd name="T24" fmla="*/ 339 w 668"/>
                <a:gd name="T25" fmla="*/ 488 h 512"/>
                <a:gd name="T26" fmla="*/ 290 w 668"/>
                <a:gd name="T27" fmla="*/ 506 h 512"/>
                <a:gd name="T28" fmla="*/ 223 w 668"/>
                <a:gd name="T29" fmla="*/ 512 h 512"/>
                <a:gd name="T30" fmla="*/ 153 w 668"/>
                <a:gd name="T31" fmla="*/ 498 h 512"/>
                <a:gd name="T32" fmla="*/ 114 w 668"/>
                <a:gd name="T33" fmla="*/ 474 h 512"/>
                <a:gd name="T34" fmla="*/ 90 w 668"/>
                <a:gd name="T35" fmla="*/ 446 h 512"/>
                <a:gd name="T36" fmla="*/ 74 w 668"/>
                <a:gd name="T37" fmla="*/ 411 h 512"/>
                <a:gd name="T38" fmla="*/ 68 w 668"/>
                <a:gd name="T39" fmla="*/ 381 h 512"/>
                <a:gd name="T40" fmla="*/ 35 w 668"/>
                <a:gd name="T41" fmla="*/ 351 h 512"/>
                <a:gd name="T42" fmla="*/ 13 w 668"/>
                <a:gd name="T43" fmla="*/ 307 h 512"/>
                <a:gd name="T44" fmla="*/ 2 w 668"/>
                <a:gd name="T45" fmla="*/ 254 h 512"/>
                <a:gd name="T46" fmla="*/ 2 w 668"/>
                <a:gd name="T47" fmla="*/ 201 h 512"/>
                <a:gd name="T48" fmla="*/ 14 w 668"/>
                <a:gd name="T49" fmla="*/ 150 h 512"/>
                <a:gd name="T50" fmla="*/ 30 w 668"/>
                <a:gd name="T51" fmla="*/ 121 h 512"/>
                <a:gd name="T52" fmla="*/ 59 w 668"/>
                <a:gd name="T53" fmla="*/ 90 h 512"/>
                <a:gd name="T54" fmla="*/ 95 w 668"/>
                <a:gd name="T55" fmla="*/ 66 h 512"/>
                <a:gd name="T56" fmla="*/ 136 w 668"/>
                <a:gd name="T57" fmla="*/ 52 h 512"/>
                <a:gd name="T58" fmla="*/ 179 w 668"/>
                <a:gd name="T59" fmla="*/ 49 h 512"/>
                <a:gd name="T60" fmla="*/ 221 w 668"/>
                <a:gd name="T61" fmla="*/ 57 h 512"/>
                <a:gd name="T62" fmla="*/ 236 w 668"/>
                <a:gd name="T63" fmla="*/ 39 h 512"/>
                <a:gd name="T64" fmla="*/ 269 w 668"/>
                <a:gd name="T65" fmla="*/ 15 h 512"/>
                <a:gd name="T66" fmla="*/ 312 w 668"/>
                <a:gd name="T67" fmla="*/ 1 h 512"/>
                <a:gd name="T68" fmla="*/ 362 w 668"/>
                <a:gd name="T69" fmla="*/ 1 h 512"/>
                <a:gd name="T70" fmla="*/ 416 w 668"/>
                <a:gd name="T71" fmla="*/ 19 h 512"/>
                <a:gd name="T72" fmla="*/ 451 w 668"/>
                <a:gd name="T73" fmla="*/ 44 h 512"/>
                <a:gd name="T74" fmla="*/ 506 w 668"/>
                <a:gd name="T75" fmla="*/ 36 h 512"/>
                <a:gd name="T76" fmla="*/ 562 w 668"/>
                <a:gd name="T77" fmla="*/ 49 h 512"/>
                <a:gd name="T78" fmla="*/ 592 w 668"/>
                <a:gd name="T79" fmla="*/ 68 h 512"/>
                <a:gd name="T80" fmla="*/ 619 w 668"/>
                <a:gd name="T81" fmla="*/ 113 h 512"/>
                <a:gd name="T82" fmla="*/ 619 w 668"/>
                <a:gd name="T83" fmla="*/ 167 h 512"/>
                <a:gd name="T84" fmla="*/ 607 w 668"/>
                <a:gd name="T85" fmla="*/ 20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12">
                  <a:moveTo>
                    <a:pt x="607" y="201"/>
                  </a:moveTo>
                  <a:lnTo>
                    <a:pt x="607" y="201"/>
                  </a:lnTo>
                  <a:lnTo>
                    <a:pt x="615" y="199"/>
                  </a:lnTo>
                  <a:lnTo>
                    <a:pt x="622" y="201"/>
                  </a:lnTo>
                  <a:lnTo>
                    <a:pt x="630" y="205"/>
                  </a:lnTo>
                  <a:lnTo>
                    <a:pt x="638" y="212"/>
                  </a:lnTo>
                  <a:lnTo>
                    <a:pt x="645" y="220"/>
                  </a:lnTo>
                  <a:lnTo>
                    <a:pt x="652" y="231"/>
                  </a:lnTo>
                  <a:lnTo>
                    <a:pt x="658" y="242"/>
                  </a:lnTo>
                  <a:lnTo>
                    <a:pt x="663" y="256"/>
                  </a:lnTo>
                  <a:lnTo>
                    <a:pt x="666" y="269"/>
                  </a:lnTo>
                  <a:lnTo>
                    <a:pt x="668" y="284"/>
                  </a:lnTo>
                  <a:lnTo>
                    <a:pt x="668" y="299"/>
                  </a:lnTo>
                  <a:lnTo>
                    <a:pt x="664" y="314"/>
                  </a:lnTo>
                  <a:lnTo>
                    <a:pt x="660" y="330"/>
                  </a:lnTo>
                  <a:lnTo>
                    <a:pt x="650" y="344"/>
                  </a:lnTo>
                  <a:lnTo>
                    <a:pt x="639" y="359"/>
                  </a:lnTo>
                  <a:lnTo>
                    <a:pt x="625" y="371"/>
                  </a:lnTo>
                  <a:lnTo>
                    <a:pt x="625" y="371"/>
                  </a:lnTo>
                  <a:lnTo>
                    <a:pt x="626" y="381"/>
                  </a:lnTo>
                  <a:lnTo>
                    <a:pt x="626" y="389"/>
                  </a:lnTo>
                  <a:lnTo>
                    <a:pt x="626" y="397"/>
                  </a:lnTo>
                  <a:lnTo>
                    <a:pt x="625" y="405"/>
                  </a:lnTo>
                  <a:lnTo>
                    <a:pt x="619" y="420"/>
                  </a:lnTo>
                  <a:lnTo>
                    <a:pt x="609" y="436"/>
                  </a:lnTo>
                  <a:lnTo>
                    <a:pt x="596" y="450"/>
                  </a:lnTo>
                  <a:lnTo>
                    <a:pt x="581" y="463"/>
                  </a:lnTo>
                  <a:lnTo>
                    <a:pt x="563" y="474"/>
                  </a:lnTo>
                  <a:lnTo>
                    <a:pt x="543" y="484"/>
                  </a:lnTo>
                  <a:lnTo>
                    <a:pt x="520" y="492"/>
                  </a:lnTo>
                  <a:lnTo>
                    <a:pt x="498" y="496"/>
                  </a:lnTo>
                  <a:lnTo>
                    <a:pt x="473" y="501"/>
                  </a:lnTo>
                  <a:lnTo>
                    <a:pt x="449" y="501"/>
                  </a:lnTo>
                  <a:lnTo>
                    <a:pt x="424" y="501"/>
                  </a:lnTo>
                  <a:lnTo>
                    <a:pt x="399" y="496"/>
                  </a:lnTo>
                  <a:lnTo>
                    <a:pt x="373" y="490"/>
                  </a:lnTo>
                  <a:lnTo>
                    <a:pt x="350" y="481"/>
                  </a:lnTo>
                  <a:lnTo>
                    <a:pt x="350" y="481"/>
                  </a:lnTo>
                  <a:lnTo>
                    <a:pt x="339" y="488"/>
                  </a:lnTo>
                  <a:lnTo>
                    <a:pt x="324" y="495"/>
                  </a:lnTo>
                  <a:lnTo>
                    <a:pt x="308" y="501"/>
                  </a:lnTo>
                  <a:lnTo>
                    <a:pt x="290" y="506"/>
                  </a:lnTo>
                  <a:lnTo>
                    <a:pt x="267" y="509"/>
                  </a:lnTo>
                  <a:lnTo>
                    <a:pt x="245" y="512"/>
                  </a:lnTo>
                  <a:lnTo>
                    <a:pt x="223" y="512"/>
                  </a:lnTo>
                  <a:lnTo>
                    <a:pt x="199" y="509"/>
                  </a:lnTo>
                  <a:lnTo>
                    <a:pt x="176" y="504"/>
                  </a:lnTo>
                  <a:lnTo>
                    <a:pt x="153" y="498"/>
                  </a:lnTo>
                  <a:lnTo>
                    <a:pt x="133" y="487"/>
                  </a:lnTo>
                  <a:lnTo>
                    <a:pt x="123" y="481"/>
                  </a:lnTo>
                  <a:lnTo>
                    <a:pt x="114" y="474"/>
                  </a:lnTo>
                  <a:lnTo>
                    <a:pt x="106" y="465"/>
                  </a:lnTo>
                  <a:lnTo>
                    <a:pt x="98" y="457"/>
                  </a:lnTo>
                  <a:lnTo>
                    <a:pt x="90" y="446"/>
                  </a:lnTo>
                  <a:lnTo>
                    <a:pt x="84" y="436"/>
                  </a:lnTo>
                  <a:lnTo>
                    <a:pt x="79" y="424"/>
                  </a:lnTo>
                  <a:lnTo>
                    <a:pt x="74" y="411"/>
                  </a:lnTo>
                  <a:lnTo>
                    <a:pt x="71" y="397"/>
                  </a:lnTo>
                  <a:lnTo>
                    <a:pt x="68" y="381"/>
                  </a:lnTo>
                  <a:lnTo>
                    <a:pt x="68" y="381"/>
                  </a:lnTo>
                  <a:lnTo>
                    <a:pt x="57" y="373"/>
                  </a:lnTo>
                  <a:lnTo>
                    <a:pt x="46" y="362"/>
                  </a:lnTo>
                  <a:lnTo>
                    <a:pt x="35" y="351"/>
                  </a:lnTo>
                  <a:lnTo>
                    <a:pt x="27" y="337"/>
                  </a:lnTo>
                  <a:lnTo>
                    <a:pt x="19" y="322"/>
                  </a:lnTo>
                  <a:lnTo>
                    <a:pt x="13" y="307"/>
                  </a:lnTo>
                  <a:lnTo>
                    <a:pt x="8" y="291"/>
                  </a:lnTo>
                  <a:lnTo>
                    <a:pt x="3" y="273"/>
                  </a:lnTo>
                  <a:lnTo>
                    <a:pt x="2" y="254"/>
                  </a:lnTo>
                  <a:lnTo>
                    <a:pt x="0" y="237"/>
                  </a:lnTo>
                  <a:lnTo>
                    <a:pt x="0" y="220"/>
                  </a:lnTo>
                  <a:lnTo>
                    <a:pt x="2" y="201"/>
                  </a:lnTo>
                  <a:lnTo>
                    <a:pt x="5" y="183"/>
                  </a:lnTo>
                  <a:lnTo>
                    <a:pt x="9" y="166"/>
                  </a:lnTo>
                  <a:lnTo>
                    <a:pt x="14" y="150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30" y="121"/>
                  </a:lnTo>
                  <a:lnTo>
                    <a:pt x="38" y="110"/>
                  </a:lnTo>
                  <a:lnTo>
                    <a:pt x="47" y="99"/>
                  </a:lnTo>
                  <a:lnTo>
                    <a:pt x="59" y="90"/>
                  </a:lnTo>
                  <a:lnTo>
                    <a:pt x="70" y="80"/>
                  </a:lnTo>
                  <a:lnTo>
                    <a:pt x="82" y="72"/>
                  </a:lnTo>
                  <a:lnTo>
                    <a:pt x="95" y="66"/>
                  </a:lnTo>
                  <a:lnTo>
                    <a:pt x="109" y="61"/>
                  </a:lnTo>
                  <a:lnTo>
                    <a:pt x="122" y="57"/>
                  </a:lnTo>
                  <a:lnTo>
                    <a:pt x="136" y="52"/>
                  </a:lnTo>
                  <a:lnTo>
                    <a:pt x="150" y="50"/>
                  </a:lnTo>
                  <a:lnTo>
                    <a:pt x="165" y="49"/>
                  </a:lnTo>
                  <a:lnTo>
                    <a:pt x="179" y="49"/>
                  </a:lnTo>
                  <a:lnTo>
                    <a:pt x="193" y="50"/>
                  </a:lnTo>
                  <a:lnTo>
                    <a:pt x="207" y="53"/>
                  </a:lnTo>
                  <a:lnTo>
                    <a:pt x="221" y="57"/>
                  </a:lnTo>
                  <a:lnTo>
                    <a:pt x="221" y="57"/>
                  </a:lnTo>
                  <a:lnTo>
                    <a:pt x="228" y="49"/>
                  </a:lnTo>
                  <a:lnTo>
                    <a:pt x="236" y="39"/>
                  </a:lnTo>
                  <a:lnTo>
                    <a:pt x="245" y="31"/>
                  </a:lnTo>
                  <a:lnTo>
                    <a:pt x="256" y="23"/>
                  </a:lnTo>
                  <a:lnTo>
                    <a:pt x="269" y="15"/>
                  </a:lnTo>
                  <a:lnTo>
                    <a:pt x="282" y="9"/>
                  </a:lnTo>
                  <a:lnTo>
                    <a:pt x="296" y="4"/>
                  </a:lnTo>
                  <a:lnTo>
                    <a:pt x="312" y="1"/>
                  </a:lnTo>
                  <a:lnTo>
                    <a:pt x="327" y="0"/>
                  </a:lnTo>
                  <a:lnTo>
                    <a:pt x="345" y="0"/>
                  </a:lnTo>
                  <a:lnTo>
                    <a:pt x="362" y="1"/>
                  </a:lnTo>
                  <a:lnTo>
                    <a:pt x="380" y="4"/>
                  </a:lnTo>
                  <a:lnTo>
                    <a:pt x="397" y="11"/>
                  </a:lnTo>
                  <a:lnTo>
                    <a:pt x="416" y="19"/>
                  </a:lnTo>
                  <a:lnTo>
                    <a:pt x="433" y="30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68" y="39"/>
                  </a:lnTo>
                  <a:lnTo>
                    <a:pt x="487" y="36"/>
                  </a:lnTo>
                  <a:lnTo>
                    <a:pt x="506" y="36"/>
                  </a:lnTo>
                  <a:lnTo>
                    <a:pt x="525" y="38"/>
                  </a:lnTo>
                  <a:lnTo>
                    <a:pt x="544" y="42"/>
                  </a:lnTo>
                  <a:lnTo>
                    <a:pt x="562" y="49"/>
                  </a:lnTo>
                  <a:lnTo>
                    <a:pt x="577" y="58"/>
                  </a:lnTo>
                  <a:lnTo>
                    <a:pt x="592" y="68"/>
                  </a:lnTo>
                  <a:lnTo>
                    <a:pt x="592" y="68"/>
                  </a:lnTo>
                  <a:lnTo>
                    <a:pt x="603" y="82"/>
                  </a:lnTo>
                  <a:lnTo>
                    <a:pt x="612" y="98"/>
                  </a:lnTo>
                  <a:lnTo>
                    <a:pt x="619" y="113"/>
                  </a:lnTo>
                  <a:lnTo>
                    <a:pt x="622" y="131"/>
                  </a:lnTo>
                  <a:lnTo>
                    <a:pt x="622" y="148"/>
                  </a:lnTo>
                  <a:lnTo>
                    <a:pt x="619" y="167"/>
                  </a:lnTo>
                  <a:lnTo>
                    <a:pt x="615" y="185"/>
                  </a:lnTo>
                  <a:lnTo>
                    <a:pt x="607" y="201"/>
                  </a:lnTo>
                  <a:lnTo>
                    <a:pt x="607" y="201"/>
                  </a:lnTo>
                  <a:close/>
                </a:path>
              </a:pathLst>
            </a:custGeom>
            <a:solidFill>
              <a:srgbClr val="E85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9" name="Freeform 61"/>
            <p:cNvSpPr>
              <a:spLocks/>
            </p:cNvSpPr>
            <p:nvPr/>
          </p:nvSpPr>
          <p:spPr bwMode="auto">
            <a:xfrm>
              <a:off x="3874" y="2878"/>
              <a:ext cx="60" cy="52"/>
            </a:xfrm>
            <a:custGeom>
              <a:avLst/>
              <a:gdLst>
                <a:gd name="T0" fmla="*/ 30 w 120"/>
                <a:gd name="T1" fmla="*/ 90 h 104"/>
                <a:gd name="T2" fmla="*/ 30 w 120"/>
                <a:gd name="T3" fmla="*/ 90 h 104"/>
                <a:gd name="T4" fmla="*/ 19 w 120"/>
                <a:gd name="T5" fmla="*/ 83 h 104"/>
                <a:gd name="T6" fmla="*/ 9 w 120"/>
                <a:gd name="T7" fmla="*/ 74 h 104"/>
                <a:gd name="T8" fmla="*/ 3 w 120"/>
                <a:gd name="T9" fmla="*/ 64 h 104"/>
                <a:gd name="T10" fmla="*/ 0 w 120"/>
                <a:gd name="T11" fmla="*/ 53 h 104"/>
                <a:gd name="T12" fmla="*/ 0 w 120"/>
                <a:gd name="T13" fmla="*/ 49 h 104"/>
                <a:gd name="T14" fmla="*/ 0 w 120"/>
                <a:gd name="T15" fmla="*/ 42 h 104"/>
                <a:gd name="T16" fmla="*/ 1 w 120"/>
                <a:gd name="T17" fmla="*/ 38 h 104"/>
                <a:gd name="T18" fmla="*/ 4 w 120"/>
                <a:gd name="T19" fmla="*/ 31 h 104"/>
                <a:gd name="T20" fmla="*/ 9 w 120"/>
                <a:gd name="T21" fmla="*/ 26 h 104"/>
                <a:gd name="T22" fmla="*/ 15 w 120"/>
                <a:gd name="T23" fmla="*/ 20 h 104"/>
                <a:gd name="T24" fmla="*/ 23 w 120"/>
                <a:gd name="T25" fmla="*/ 15 h 104"/>
                <a:gd name="T26" fmla="*/ 33 w 120"/>
                <a:gd name="T27" fmla="*/ 11 h 104"/>
                <a:gd name="T28" fmla="*/ 33 w 120"/>
                <a:gd name="T29" fmla="*/ 11 h 104"/>
                <a:gd name="T30" fmla="*/ 44 w 120"/>
                <a:gd name="T31" fmla="*/ 6 h 104"/>
                <a:gd name="T32" fmla="*/ 53 w 120"/>
                <a:gd name="T33" fmla="*/ 3 h 104"/>
                <a:gd name="T34" fmla="*/ 63 w 120"/>
                <a:gd name="T35" fmla="*/ 0 h 104"/>
                <a:gd name="T36" fmla="*/ 72 w 120"/>
                <a:gd name="T37" fmla="*/ 0 h 104"/>
                <a:gd name="T38" fmla="*/ 80 w 120"/>
                <a:gd name="T39" fmla="*/ 0 h 104"/>
                <a:gd name="T40" fmla="*/ 87 w 120"/>
                <a:gd name="T41" fmla="*/ 1 h 104"/>
                <a:gd name="T42" fmla="*/ 93 w 120"/>
                <a:gd name="T43" fmla="*/ 4 h 104"/>
                <a:gd name="T44" fmla="*/ 99 w 120"/>
                <a:gd name="T45" fmla="*/ 7 h 104"/>
                <a:gd name="T46" fmla="*/ 104 w 120"/>
                <a:gd name="T47" fmla="*/ 12 h 104"/>
                <a:gd name="T48" fmla="*/ 109 w 120"/>
                <a:gd name="T49" fmla="*/ 17 h 104"/>
                <a:gd name="T50" fmla="*/ 115 w 120"/>
                <a:gd name="T51" fmla="*/ 28 h 104"/>
                <a:gd name="T52" fmla="*/ 120 w 120"/>
                <a:gd name="T53" fmla="*/ 41 h 104"/>
                <a:gd name="T54" fmla="*/ 120 w 120"/>
                <a:gd name="T55" fmla="*/ 53 h 104"/>
                <a:gd name="T56" fmla="*/ 118 w 120"/>
                <a:gd name="T57" fmla="*/ 66 h 104"/>
                <a:gd name="T58" fmla="*/ 114 w 120"/>
                <a:gd name="T59" fmla="*/ 79 h 104"/>
                <a:gd name="T60" fmla="*/ 107 w 120"/>
                <a:gd name="T61" fmla="*/ 90 h 104"/>
                <a:gd name="T62" fmla="*/ 102 w 120"/>
                <a:gd name="T63" fmla="*/ 94 h 104"/>
                <a:gd name="T64" fmla="*/ 98 w 120"/>
                <a:gd name="T65" fmla="*/ 98 h 104"/>
                <a:gd name="T66" fmla="*/ 91 w 120"/>
                <a:gd name="T67" fmla="*/ 101 h 104"/>
                <a:gd name="T68" fmla="*/ 85 w 120"/>
                <a:gd name="T69" fmla="*/ 102 h 104"/>
                <a:gd name="T70" fmla="*/ 77 w 120"/>
                <a:gd name="T71" fmla="*/ 104 h 104"/>
                <a:gd name="T72" fmla="*/ 69 w 120"/>
                <a:gd name="T73" fmla="*/ 104 h 104"/>
                <a:gd name="T74" fmla="*/ 60 w 120"/>
                <a:gd name="T75" fmla="*/ 102 h 104"/>
                <a:gd name="T76" fmla="*/ 50 w 120"/>
                <a:gd name="T77" fmla="*/ 99 h 104"/>
                <a:gd name="T78" fmla="*/ 41 w 120"/>
                <a:gd name="T79" fmla="*/ 96 h 104"/>
                <a:gd name="T80" fmla="*/ 30 w 120"/>
                <a:gd name="T81" fmla="*/ 90 h 104"/>
                <a:gd name="T82" fmla="*/ 30 w 120"/>
                <a:gd name="T83" fmla="*/ 9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04">
                  <a:moveTo>
                    <a:pt x="30" y="90"/>
                  </a:moveTo>
                  <a:lnTo>
                    <a:pt x="30" y="90"/>
                  </a:lnTo>
                  <a:lnTo>
                    <a:pt x="19" y="83"/>
                  </a:lnTo>
                  <a:lnTo>
                    <a:pt x="9" y="74"/>
                  </a:lnTo>
                  <a:lnTo>
                    <a:pt x="3" y="64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1" y="38"/>
                  </a:lnTo>
                  <a:lnTo>
                    <a:pt x="4" y="31"/>
                  </a:lnTo>
                  <a:lnTo>
                    <a:pt x="9" y="26"/>
                  </a:lnTo>
                  <a:lnTo>
                    <a:pt x="15" y="20"/>
                  </a:lnTo>
                  <a:lnTo>
                    <a:pt x="23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3" y="4"/>
                  </a:lnTo>
                  <a:lnTo>
                    <a:pt x="99" y="7"/>
                  </a:lnTo>
                  <a:lnTo>
                    <a:pt x="104" y="12"/>
                  </a:lnTo>
                  <a:lnTo>
                    <a:pt x="109" y="17"/>
                  </a:lnTo>
                  <a:lnTo>
                    <a:pt x="115" y="28"/>
                  </a:lnTo>
                  <a:lnTo>
                    <a:pt x="120" y="41"/>
                  </a:lnTo>
                  <a:lnTo>
                    <a:pt x="120" y="53"/>
                  </a:lnTo>
                  <a:lnTo>
                    <a:pt x="118" y="66"/>
                  </a:lnTo>
                  <a:lnTo>
                    <a:pt x="114" y="79"/>
                  </a:lnTo>
                  <a:lnTo>
                    <a:pt x="107" y="90"/>
                  </a:lnTo>
                  <a:lnTo>
                    <a:pt x="102" y="94"/>
                  </a:lnTo>
                  <a:lnTo>
                    <a:pt x="98" y="98"/>
                  </a:lnTo>
                  <a:lnTo>
                    <a:pt x="91" y="101"/>
                  </a:lnTo>
                  <a:lnTo>
                    <a:pt x="85" y="102"/>
                  </a:lnTo>
                  <a:lnTo>
                    <a:pt x="77" y="104"/>
                  </a:lnTo>
                  <a:lnTo>
                    <a:pt x="69" y="104"/>
                  </a:lnTo>
                  <a:lnTo>
                    <a:pt x="60" y="102"/>
                  </a:lnTo>
                  <a:lnTo>
                    <a:pt x="50" y="99"/>
                  </a:lnTo>
                  <a:lnTo>
                    <a:pt x="41" y="96"/>
                  </a:lnTo>
                  <a:lnTo>
                    <a:pt x="30" y="90"/>
                  </a:lnTo>
                  <a:lnTo>
                    <a:pt x="30" y="90"/>
                  </a:lnTo>
                  <a:close/>
                </a:path>
              </a:pathLst>
            </a:custGeom>
            <a:solidFill>
              <a:srgbClr val="E85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0" name="Freeform 62"/>
            <p:cNvSpPr>
              <a:spLocks/>
            </p:cNvSpPr>
            <p:nvPr/>
          </p:nvSpPr>
          <p:spPr bwMode="auto">
            <a:xfrm>
              <a:off x="3876" y="2938"/>
              <a:ext cx="29" cy="27"/>
            </a:xfrm>
            <a:custGeom>
              <a:avLst/>
              <a:gdLst>
                <a:gd name="T0" fmla="*/ 10 w 59"/>
                <a:gd name="T1" fmla="*/ 45 h 56"/>
                <a:gd name="T2" fmla="*/ 10 w 59"/>
                <a:gd name="T3" fmla="*/ 45 h 56"/>
                <a:gd name="T4" fmla="*/ 5 w 59"/>
                <a:gd name="T5" fmla="*/ 40 h 56"/>
                <a:gd name="T6" fmla="*/ 2 w 59"/>
                <a:gd name="T7" fmla="*/ 33 h 56"/>
                <a:gd name="T8" fmla="*/ 0 w 59"/>
                <a:gd name="T9" fmla="*/ 29 h 56"/>
                <a:gd name="T10" fmla="*/ 0 w 59"/>
                <a:gd name="T11" fmla="*/ 22 h 56"/>
                <a:gd name="T12" fmla="*/ 2 w 59"/>
                <a:gd name="T13" fmla="*/ 16 h 56"/>
                <a:gd name="T14" fmla="*/ 7 w 59"/>
                <a:gd name="T15" fmla="*/ 11 h 56"/>
                <a:gd name="T16" fmla="*/ 15 w 59"/>
                <a:gd name="T17" fmla="*/ 7 h 56"/>
                <a:gd name="T18" fmla="*/ 24 w 59"/>
                <a:gd name="T19" fmla="*/ 2 h 56"/>
                <a:gd name="T20" fmla="*/ 24 w 59"/>
                <a:gd name="T21" fmla="*/ 2 h 56"/>
                <a:gd name="T22" fmla="*/ 35 w 59"/>
                <a:gd name="T23" fmla="*/ 0 h 56"/>
                <a:gd name="T24" fmla="*/ 43 w 59"/>
                <a:gd name="T25" fmla="*/ 0 h 56"/>
                <a:gd name="T26" fmla="*/ 49 w 59"/>
                <a:gd name="T27" fmla="*/ 3 h 56"/>
                <a:gd name="T28" fmla="*/ 54 w 59"/>
                <a:gd name="T29" fmla="*/ 7 h 56"/>
                <a:gd name="T30" fmla="*/ 57 w 59"/>
                <a:gd name="T31" fmla="*/ 13 h 56"/>
                <a:gd name="T32" fmla="*/ 59 w 59"/>
                <a:gd name="T33" fmla="*/ 19 h 56"/>
                <a:gd name="T34" fmla="*/ 59 w 59"/>
                <a:gd name="T35" fmla="*/ 27 h 56"/>
                <a:gd name="T36" fmla="*/ 59 w 59"/>
                <a:gd name="T37" fmla="*/ 33 h 56"/>
                <a:gd name="T38" fmla="*/ 56 w 59"/>
                <a:gd name="T39" fmla="*/ 41 h 56"/>
                <a:gd name="T40" fmla="*/ 53 w 59"/>
                <a:gd name="T41" fmla="*/ 46 h 56"/>
                <a:gd name="T42" fmla="*/ 46 w 59"/>
                <a:gd name="T43" fmla="*/ 51 h 56"/>
                <a:gd name="T44" fmla="*/ 41 w 59"/>
                <a:gd name="T45" fmla="*/ 56 h 56"/>
                <a:gd name="T46" fmla="*/ 34 w 59"/>
                <a:gd name="T47" fmla="*/ 56 h 56"/>
                <a:gd name="T48" fmla="*/ 27 w 59"/>
                <a:gd name="T49" fmla="*/ 56 h 56"/>
                <a:gd name="T50" fmla="*/ 18 w 59"/>
                <a:gd name="T51" fmla="*/ 51 h 56"/>
                <a:gd name="T52" fmla="*/ 10 w 59"/>
                <a:gd name="T53" fmla="*/ 45 h 56"/>
                <a:gd name="T54" fmla="*/ 10 w 59"/>
                <a:gd name="T5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56">
                  <a:moveTo>
                    <a:pt x="10" y="45"/>
                  </a:moveTo>
                  <a:lnTo>
                    <a:pt x="10" y="45"/>
                  </a:lnTo>
                  <a:lnTo>
                    <a:pt x="5" y="40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3"/>
                  </a:lnTo>
                  <a:lnTo>
                    <a:pt x="54" y="7"/>
                  </a:lnTo>
                  <a:lnTo>
                    <a:pt x="57" y="13"/>
                  </a:lnTo>
                  <a:lnTo>
                    <a:pt x="59" y="19"/>
                  </a:lnTo>
                  <a:lnTo>
                    <a:pt x="59" y="27"/>
                  </a:lnTo>
                  <a:lnTo>
                    <a:pt x="59" y="33"/>
                  </a:lnTo>
                  <a:lnTo>
                    <a:pt x="56" y="41"/>
                  </a:lnTo>
                  <a:lnTo>
                    <a:pt x="53" y="46"/>
                  </a:lnTo>
                  <a:lnTo>
                    <a:pt x="46" y="51"/>
                  </a:lnTo>
                  <a:lnTo>
                    <a:pt x="41" y="56"/>
                  </a:lnTo>
                  <a:lnTo>
                    <a:pt x="34" y="56"/>
                  </a:lnTo>
                  <a:lnTo>
                    <a:pt x="27" y="56"/>
                  </a:lnTo>
                  <a:lnTo>
                    <a:pt x="18" y="51"/>
                  </a:lnTo>
                  <a:lnTo>
                    <a:pt x="1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E85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1" name="Freeform 63"/>
            <p:cNvSpPr>
              <a:spLocks noEditPoints="1"/>
            </p:cNvSpPr>
            <p:nvPr/>
          </p:nvSpPr>
          <p:spPr bwMode="auto">
            <a:xfrm>
              <a:off x="3773" y="2699"/>
              <a:ext cx="72" cy="143"/>
            </a:xfrm>
            <a:custGeom>
              <a:avLst/>
              <a:gdLst>
                <a:gd name="T0" fmla="*/ 50 w 142"/>
                <a:gd name="T1" fmla="*/ 246 h 287"/>
                <a:gd name="T2" fmla="*/ 61 w 142"/>
                <a:gd name="T3" fmla="*/ 266 h 287"/>
                <a:gd name="T4" fmla="*/ 53 w 142"/>
                <a:gd name="T5" fmla="*/ 282 h 287"/>
                <a:gd name="T6" fmla="*/ 38 w 142"/>
                <a:gd name="T7" fmla="*/ 287 h 287"/>
                <a:gd name="T8" fmla="*/ 19 w 142"/>
                <a:gd name="T9" fmla="*/ 271 h 287"/>
                <a:gd name="T10" fmla="*/ 20 w 142"/>
                <a:gd name="T11" fmla="*/ 254 h 287"/>
                <a:gd name="T12" fmla="*/ 42 w 142"/>
                <a:gd name="T13" fmla="*/ 242 h 287"/>
                <a:gd name="T14" fmla="*/ 84 w 142"/>
                <a:gd name="T15" fmla="*/ 179 h 287"/>
                <a:gd name="T16" fmla="*/ 115 w 142"/>
                <a:gd name="T17" fmla="*/ 141 h 287"/>
                <a:gd name="T18" fmla="*/ 133 w 142"/>
                <a:gd name="T19" fmla="*/ 110 h 287"/>
                <a:gd name="T20" fmla="*/ 142 w 142"/>
                <a:gd name="T21" fmla="*/ 72 h 287"/>
                <a:gd name="T22" fmla="*/ 141 w 142"/>
                <a:gd name="T23" fmla="*/ 53 h 287"/>
                <a:gd name="T24" fmla="*/ 139 w 142"/>
                <a:gd name="T25" fmla="*/ 48 h 287"/>
                <a:gd name="T26" fmla="*/ 137 w 142"/>
                <a:gd name="T27" fmla="*/ 46 h 287"/>
                <a:gd name="T28" fmla="*/ 126 w 142"/>
                <a:gd name="T29" fmla="*/ 27 h 287"/>
                <a:gd name="T30" fmla="*/ 106 w 142"/>
                <a:gd name="T31" fmla="*/ 10 h 287"/>
                <a:gd name="T32" fmla="*/ 68 w 142"/>
                <a:gd name="T33" fmla="*/ 0 h 287"/>
                <a:gd name="T34" fmla="*/ 41 w 142"/>
                <a:gd name="T35" fmla="*/ 5 h 287"/>
                <a:gd name="T36" fmla="*/ 17 w 142"/>
                <a:gd name="T37" fmla="*/ 18 h 287"/>
                <a:gd name="T38" fmla="*/ 4 w 142"/>
                <a:gd name="T39" fmla="*/ 38 h 287"/>
                <a:gd name="T40" fmla="*/ 0 w 142"/>
                <a:gd name="T41" fmla="*/ 57 h 287"/>
                <a:gd name="T42" fmla="*/ 6 w 142"/>
                <a:gd name="T43" fmla="*/ 89 h 287"/>
                <a:gd name="T44" fmla="*/ 12 w 142"/>
                <a:gd name="T45" fmla="*/ 100 h 287"/>
                <a:gd name="T46" fmla="*/ 22 w 142"/>
                <a:gd name="T47" fmla="*/ 103 h 287"/>
                <a:gd name="T48" fmla="*/ 28 w 142"/>
                <a:gd name="T49" fmla="*/ 95 h 287"/>
                <a:gd name="T50" fmla="*/ 30 w 142"/>
                <a:gd name="T51" fmla="*/ 73 h 287"/>
                <a:gd name="T52" fmla="*/ 35 w 142"/>
                <a:gd name="T53" fmla="*/ 53 h 287"/>
                <a:gd name="T54" fmla="*/ 38 w 142"/>
                <a:gd name="T55" fmla="*/ 49 h 287"/>
                <a:gd name="T56" fmla="*/ 47 w 142"/>
                <a:gd name="T57" fmla="*/ 42 h 287"/>
                <a:gd name="T58" fmla="*/ 58 w 142"/>
                <a:gd name="T59" fmla="*/ 38 h 287"/>
                <a:gd name="T60" fmla="*/ 80 w 142"/>
                <a:gd name="T61" fmla="*/ 40 h 287"/>
                <a:gd name="T62" fmla="*/ 91 w 142"/>
                <a:gd name="T63" fmla="*/ 46 h 287"/>
                <a:gd name="T64" fmla="*/ 101 w 142"/>
                <a:gd name="T65" fmla="*/ 59 h 287"/>
                <a:gd name="T66" fmla="*/ 101 w 142"/>
                <a:gd name="T67" fmla="*/ 61 h 287"/>
                <a:gd name="T68" fmla="*/ 101 w 142"/>
                <a:gd name="T69" fmla="*/ 62 h 287"/>
                <a:gd name="T70" fmla="*/ 101 w 142"/>
                <a:gd name="T71" fmla="*/ 83 h 287"/>
                <a:gd name="T72" fmla="*/ 91 w 142"/>
                <a:gd name="T73" fmla="*/ 110 h 287"/>
                <a:gd name="T74" fmla="*/ 69 w 142"/>
                <a:gd name="T75" fmla="*/ 143 h 287"/>
                <a:gd name="T76" fmla="*/ 58 w 142"/>
                <a:gd name="T77" fmla="*/ 155 h 287"/>
                <a:gd name="T78" fmla="*/ 39 w 142"/>
                <a:gd name="T79" fmla="*/ 181 h 287"/>
                <a:gd name="T80" fmla="*/ 33 w 142"/>
                <a:gd name="T81" fmla="*/ 198 h 287"/>
                <a:gd name="T82" fmla="*/ 36 w 142"/>
                <a:gd name="T83" fmla="*/ 211 h 287"/>
                <a:gd name="T84" fmla="*/ 44 w 142"/>
                <a:gd name="T85" fmla="*/ 214 h 287"/>
                <a:gd name="T86" fmla="*/ 61 w 142"/>
                <a:gd name="T87" fmla="*/ 197 h 287"/>
                <a:gd name="T88" fmla="*/ 80 w 142"/>
                <a:gd name="T89" fmla="*/ 181 h 287"/>
                <a:gd name="T90" fmla="*/ 84 w 142"/>
                <a:gd name="T91" fmla="*/ 17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2" h="287">
                  <a:moveTo>
                    <a:pt x="42" y="242"/>
                  </a:moveTo>
                  <a:lnTo>
                    <a:pt x="42" y="242"/>
                  </a:lnTo>
                  <a:lnTo>
                    <a:pt x="50" y="246"/>
                  </a:lnTo>
                  <a:lnTo>
                    <a:pt x="57" y="250"/>
                  </a:lnTo>
                  <a:lnTo>
                    <a:pt x="60" y="258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58" y="276"/>
                  </a:lnTo>
                  <a:lnTo>
                    <a:pt x="53" y="282"/>
                  </a:lnTo>
                  <a:lnTo>
                    <a:pt x="46" y="285"/>
                  </a:lnTo>
                  <a:lnTo>
                    <a:pt x="38" y="287"/>
                  </a:lnTo>
                  <a:lnTo>
                    <a:pt x="38" y="287"/>
                  </a:lnTo>
                  <a:lnTo>
                    <a:pt x="30" y="284"/>
                  </a:lnTo>
                  <a:lnTo>
                    <a:pt x="23" y="279"/>
                  </a:lnTo>
                  <a:lnTo>
                    <a:pt x="19" y="271"/>
                  </a:lnTo>
                  <a:lnTo>
                    <a:pt x="19" y="263"/>
                  </a:lnTo>
                  <a:lnTo>
                    <a:pt x="19" y="263"/>
                  </a:lnTo>
                  <a:lnTo>
                    <a:pt x="20" y="254"/>
                  </a:lnTo>
                  <a:lnTo>
                    <a:pt x="27" y="247"/>
                  </a:lnTo>
                  <a:lnTo>
                    <a:pt x="33" y="244"/>
                  </a:lnTo>
                  <a:lnTo>
                    <a:pt x="42" y="242"/>
                  </a:lnTo>
                  <a:lnTo>
                    <a:pt x="42" y="242"/>
                  </a:lnTo>
                  <a:close/>
                  <a:moveTo>
                    <a:pt x="84" y="179"/>
                  </a:moveTo>
                  <a:lnTo>
                    <a:pt x="84" y="179"/>
                  </a:lnTo>
                  <a:lnTo>
                    <a:pt x="95" y="167"/>
                  </a:lnTo>
                  <a:lnTo>
                    <a:pt x="106" y="154"/>
                  </a:lnTo>
                  <a:lnTo>
                    <a:pt x="115" y="141"/>
                  </a:lnTo>
                  <a:lnTo>
                    <a:pt x="125" y="127"/>
                  </a:lnTo>
                  <a:lnTo>
                    <a:pt x="125" y="127"/>
                  </a:lnTo>
                  <a:lnTo>
                    <a:pt x="133" y="110"/>
                  </a:lnTo>
                  <a:lnTo>
                    <a:pt x="139" y="91"/>
                  </a:lnTo>
                  <a:lnTo>
                    <a:pt x="139" y="91"/>
                  </a:lnTo>
                  <a:lnTo>
                    <a:pt x="142" y="72"/>
                  </a:lnTo>
                  <a:lnTo>
                    <a:pt x="142" y="62"/>
                  </a:lnTo>
                  <a:lnTo>
                    <a:pt x="141" y="53"/>
                  </a:lnTo>
                  <a:lnTo>
                    <a:pt x="141" y="53"/>
                  </a:lnTo>
                  <a:lnTo>
                    <a:pt x="139" y="49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33" y="37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17" y="16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93" y="4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1" y="5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17" y="1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" y="4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73"/>
                  </a:lnTo>
                  <a:lnTo>
                    <a:pt x="6" y="89"/>
                  </a:lnTo>
                  <a:lnTo>
                    <a:pt x="6" y="89"/>
                  </a:lnTo>
                  <a:lnTo>
                    <a:pt x="9" y="95"/>
                  </a:lnTo>
                  <a:lnTo>
                    <a:pt x="12" y="100"/>
                  </a:lnTo>
                  <a:lnTo>
                    <a:pt x="17" y="103"/>
                  </a:lnTo>
                  <a:lnTo>
                    <a:pt x="20" y="103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7" y="100"/>
                  </a:lnTo>
                  <a:lnTo>
                    <a:pt x="28" y="95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30" y="73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38" y="49"/>
                  </a:lnTo>
                  <a:lnTo>
                    <a:pt x="38" y="49"/>
                  </a:lnTo>
                  <a:lnTo>
                    <a:pt x="41" y="45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52" y="38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6" y="37"/>
                  </a:lnTo>
                  <a:lnTo>
                    <a:pt x="72" y="38"/>
                  </a:lnTo>
                  <a:lnTo>
                    <a:pt x="80" y="40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6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101" y="59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1" y="62"/>
                  </a:lnTo>
                  <a:lnTo>
                    <a:pt x="101" y="62"/>
                  </a:lnTo>
                  <a:lnTo>
                    <a:pt x="103" y="73"/>
                  </a:lnTo>
                  <a:lnTo>
                    <a:pt x="101" y="83"/>
                  </a:lnTo>
                  <a:lnTo>
                    <a:pt x="101" y="83"/>
                  </a:lnTo>
                  <a:lnTo>
                    <a:pt x="96" y="97"/>
                  </a:lnTo>
                  <a:lnTo>
                    <a:pt x="91" y="110"/>
                  </a:lnTo>
                  <a:lnTo>
                    <a:pt x="91" y="110"/>
                  </a:lnTo>
                  <a:lnTo>
                    <a:pt x="77" y="133"/>
                  </a:lnTo>
                  <a:lnTo>
                    <a:pt x="69" y="143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58" y="155"/>
                  </a:lnTo>
                  <a:lnTo>
                    <a:pt x="58" y="155"/>
                  </a:lnTo>
                  <a:lnTo>
                    <a:pt x="47" y="168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6" y="189"/>
                  </a:lnTo>
                  <a:lnTo>
                    <a:pt x="33" y="198"/>
                  </a:lnTo>
                  <a:lnTo>
                    <a:pt x="33" y="205"/>
                  </a:lnTo>
                  <a:lnTo>
                    <a:pt x="35" y="208"/>
                  </a:lnTo>
                  <a:lnTo>
                    <a:pt x="36" y="211"/>
                  </a:lnTo>
                  <a:lnTo>
                    <a:pt x="41" y="214"/>
                  </a:lnTo>
                  <a:lnTo>
                    <a:pt x="41" y="214"/>
                  </a:lnTo>
                  <a:lnTo>
                    <a:pt x="44" y="214"/>
                  </a:lnTo>
                  <a:lnTo>
                    <a:pt x="46" y="212"/>
                  </a:lnTo>
                  <a:lnTo>
                    <a:pt x="52" y="208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71" y="189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4" y="179"/>
                  </a:lnTo>
                  <a:lnTo>
                    <a:pt x="84" y="179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2" name="Freeform 64"/>
            <p:cNvSpPr>
              <a:spLocks noEditPoints="1"/>
            </p:cNvSpPr>
            <p:nvPr/>
          </p:nvSpPr>
          <p:spPr bwMode="auto">
            <a:xfrm>
              <a:off x="3670" y="2707"/>
              <a:ext cx="73" cy="142"/>
            </a:xfrm>
            <a:custGeom>
              <a:avLst/>
              <a:gdLst>
                <a:gd name="T0" fmla="*/ 124 w 148"/>
                <a:gd name="T1" fmla="*/ 240 h 283"/>
                <a:gd name="T2" fmla="*/ 141 w 148"/>
                <a:gd name="T3" fmla="*/ 255 h 283"/>
                <a:gd name="T4" fmla="*/ 141 w 148"/>
                <a:gd name="T5" fmla="*/ 272 h 283"/>
                <a:gd name="T6" fmla="*/ 127 w 148"/>
                <a:gd name="T7" fmla="*/ 281 h 283"/>
                <a:gd name="T8" fmla="*/ 105 w 148"/>
                <a:gd name="T9" fmla="*/ 275 h 283"/>
                <a:gd name="T10" fmla="*/ 100 w 148"/>
                <a:gd name="T11" fmla="*/ 259 h 283"/>
                <a:gd name="T12" fmla="*/ 114 w 148"/>
                <a:gd name="T13" fmla="*/ 240 h 283"/>
                <a:gd name="T14" fmla="*/ 129 w 148"/>
                <a:gd name="T15" fmla="*/ 166 h 283"/>
                <a:gd name="T16" fmla="*/ 144 w 148"/>
                <a:gd name="T17" fmla="*/ 118 h 283"/>
                <a:gd name="T18" fmla="*/ 148 w 148"/>
                <a:gd name="T19" fmla="*/ 82 h 283"/>
                <a:gd name="T20" fmla="*/ 141 w 148"/>
                <a:gd name="T21" fmla="*/ 44 h 283"/>
                <a:gd name="T22" fmla="*/ 132 w 148"/>
                <a:gd name="T23" fmla="*/ 27 h 283"/>
                <a:gd name="T24" fmla="*/ 129 w 148"/>
                <a:gd name="T25" fmla="*/ 24 h 283"/>
                <a:gd name="T26" fmla="*/ 127 w 148"/>
                <a:gd name="T27" fmla="*/ 22 h 283"/>
                <a:gd name="T28" fmla="*/ 110 w 148"/>
                <a:gd name="T29" fmla="*/ 8 h 283"/>
                <a:gd name="T30" fmla="*/ 83 w 148"/>
                <a:gd name="T31" fmla="*/ 0 h 283"/>
                <a:gd name="T32" fmla="*/ 45 w 148"/>
                <a:gd name="T33" fmla="*/ 6 h 283"/>
                <a:gd name="T34" fmla="*/ 21 w 148"/>
                <a:gd name="T35" fmla="*/ 20 h 283"/>
                <a:gd name="T36" fmla="*/ 5 w 148"/>
                <a:gd name="T37" fmla="*/ 43 h 283"/>
                <a:gd name="T38" fmla="*/ 0 w 148"/>
                <a:gd name="T39" fmla="*/ 66 h 283"/>
                <a:gd name="T40" fmla="*/ 4 w 148"/>
                <a:gd name="T41" fmla="*/ 85 h 283"/>
                <a:gd name="T42" fmla="*/ 23 w 148"/>
                <a:gd name="T43" fmla="*/ 114 h 283"/>
                <a:gd name="T44" fmla="*/ 32 w 148"/>
                <a:gd name="T45" fmla="*/ 120 h 283"/>
                <a:gd name="T46" fmla="*/ 43 w 148"/>
                <a:gd name="T47" fmla="*/ 118 h 283"/>
                <a:gd name="T48" fmla="*/ 45 w 148"/>
                <a:gd name="T49" fmla="*/ 109 h 283"/>
                <a:gd name="T50" fmla="*/ 37 w 148"/>
                <a:gd name="T51" fmla="*/ 88 h 283"/>
                <a:gd name="T52" fmla="*/ 35 w 148"/>
                <a:gd name="T53" fmla="*/ 68 h 283"/>
                <a:gd name="T54" fmla="*/ 35 w 148"/>
                <a:gd name="T55" fmla="*/ 63 h 283"/>
                <a:gd name="T56" fmla="*/ 42 w 148"/>
                <a:gd name="T57" fmla="*/ 54 h 283"/>
                <a:gd name="T58" fmla="*/ 51 w 148"/>
                <a:gd name="T59" fmla="*/ 44 h 283"/>
                <a:gd name="T60" fmla="*/ 72 w 148"/>
                <a:gd name="T61" fmla="*/ 39 h 283"/>
                <a:gd name="T62" fmla="*/ 84 w 148"/>
                <a:gd name="T63" fmla="*/ 41 h 283"/>
                <a:gd name="T64" fmla="*/ 99 w 148"/>
                <a:gd name="T65" fmla="*/ 49 h 283"/>
                <a:gd name="T66" fmla="*/ 99 w 148"/>
                <a:gd name="T67" fmla="*/ 49 h 283"/>
                <a:gd name="T68" fmla="*/ 100 w 148"/>
                <a:gd name="T69" fmla="*/ 50 h 283"/>
                <a:gd name="T70" fmla="*/ 106 w 148"/>
                <a:gd name="T71" fmla="*/ 69 h 283"/>
                <a:gd name="T72" fmla="*/ 108 w 148"/>
                <a:gd name="T73" fmla="*/ 98 h 283"/>
                <a:gd name="T74" fmla="*/ 102 w 148"/>
                <a:gd name="T75" fmla="*/ 137 h 283"/>
                <a:gd name="T76" fmla="*/ 97 w 148"/>
                <a:gd name="T77" fmla="*/ 153 h 283"/>
                <a:gd name="T78" fmla="*/ 89 w 148"/>
                <a:gd name="T79" fmla="*/ 185 h 283"/>
                <a:gd name="T80" fmla="*/ 91 w 148"/>
                <a:gd name="T81" fmla="*/ 202 h 283"/>
                <a:gd name="T82" fmla="*/ 97 w 148"/>
                <a:gd name="T83" fmla="*/ 213 h 283"/>
                <a:gd name="T84" fmla="*/ 105 w 148"/>
                <a:gd name="T85" fmla="*/ 213 h 283"/>
                <a:gd name="T86" fmla="*/ 114 w 148"/>
                <a:gd name="T87" fmla="*/ 190 h 283"/>
                <a:gd name="T88" fmla="*/ 125 w 148"/>
                <a:gd name="T89" fmla="*/ 169 h 283"/>
                <a:gd name="T90" fmla="*/ 129 w 148"/>
                <a:gd name="T91" fmla="*/ 1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" h="283">
                  <a:moveTo>
                    <a:pt x="114" y="240"/>
                  </a:moveTo>
                  <a:lnTo>
                    <a:pt x="114" y="240"/>
                  </a:lnTo>
                  <a:lnTo>
                    <a:pt x="124" y="240"/>
                  </a:lnTo>
                  <a:lnTo>
                    <a:pt x="132" y="242"/>
                  </a:lnTo>
                  <a:lnTo>
                    <a:pt x="138" y="247"/>
                  </a:lnTo>
                  <a:lnTo>
                    <a:pt x="141" y="255"/>
                  </a:lnTo>
                  <a:lnTo>
                    <a:pt x="141" y="255"/>
                  </a:lnTo>
                  <a:lnTo>
                    <a:pt x="143" y="264"/>
                  </a:lnTo>
                  <a:lnTo>
                    <a:pt x="141" y="272"/>
                  </a:lnTo>
                  <a:lnTo>
                    <a:pt x="135" y="278"/>
                  </a:lnTo>
                  <a:lnTo>
                    <a:pt x="127" y="281"/>
                  </a:lnTo>
                  <a:lnTo>
                    <a:pt x="127" y="281"/>
                  </a:lnTo>
                  <a:lnTo>
                    <a:pt x="119" y="283"/>
                  </a:lnTo>
                  <a:lnTo>
                    <a:pt x="111" y="280"/>
                  </a:lnTo>
                  <a:lnTo>
                    <a:pt x="105" y="275"/>
                  </a:lnTo>
                  <a:lnTo>
                    <a:pt x="100" y="267"/>
                  </a:lnTo>
                  <a:lnTo>
                    <a:pt x="100" y="267"/>
                  </a:lnTo>
                  <a:lnTo>
                    <a:pt x="100" y="259"/>
                  </a:lnTo>
                  <a:lnTo>
                    <a:pt x="102" y="251"/>
                  </a:lnTo>
                  <a:lnTo>
                    <a:pt x="106" y="245"/>
                  </a:lnTo>
                  <a:lnTo>
                    <a:pt x="114" y="240"/>
                  </a:lnTo>
                  <a:lnTo>
                    <a:pt x="114" y="240"/>
                  </a:lnTo>
                  <a:close/>
                  <a:moveTo>
                    <a:pt x="129" y="166"/>
                  </a:moveTo>
                  <a:lnTo>
                    <a:pt x="129" y="166"/>
                  </a:lnTo>
                  <a:lnTo>
                    <a:pt x="135" y="150"/>
                  </a:lnTo>
                  <a:lnTo>
                    <a:pt x="140" y="134"/>
                  </a:lnTo>
                  <a:lnTo>
                    <a:pt x="144" y="118"/>
                  </a:lnTo>
                  <a:lnTo>
                    <a:pt x="146" y="101"/>
                  </a:lnTo>
                  <a:lnTo>
                    <a:pt x="146" y="101"/>
                  </a:lnTo>
                  <a:lnTo>
                    <a:pt x="148" y="82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41" y="44"/>
                  </a:lnTo>
                  <a:lnTo>
                    <a:pt x="137" y="36"/>
                  </a:lnTo>
                  <a:lnTo>
                    <a:pt x="132" y="27"/>
                  </a:lnTo>
                  <a:lnTo>
                    <a:pt x="132" y="27"/>
                  </a:lnTo>
                  <a:lnTo>
                    <a:pt x="130" y="25"/>
                  </a:lnTo>
                  <a:lnTo>
                    <a:pt x="130" y="25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19" y="14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97" y="3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68" y="0"/>
                  </a:lnTo>
                  <a:lnTo>
                    <a:pt x="56" y="3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1" y="20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5" y="43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6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12" y="99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7" y="117"/>
                  </a:lnTo>
                  <a:lnTo>
                    <a:pt x="32" y="120"/>
                  </a:lnTo>
                  <a:lnTo>
                    <a:pt x="38" y="122"/>
                  </a:lnTo>
                  <a:lnTo>
                    <a:pt x="40" y="120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5" y="115"/>
                  </a:lnTo>
                  <a:lnTo>
                    <a:pt x="45" y="109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37" y="88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8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6" y="49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7" y="41"/>
                  </a:lnTo>
                  <a:lnTo>
                    <a:pt x="65" y="39"/>
                  </a:lnTo>
                  <a:lnTo>
                    <a:pt x="72" y="39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4" y="41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5" y="60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8" y="84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05" y="125"/>
                  </a:lnTo>
                  <a:lnTo>
                    <a:pt x="102" y="137"/>
                  </a:lnTo>
                  <a:lnTo>
                    <a:pt x="97" y="150"/>
                  </a:lnTo>
                  <a:lnTo>
                    <a:pt x="97" y="150"/>
                  </a:lnTo>
                  <a:lnTo>
                    <a:pt x="97" y="153"/>
                  </a:lnTo>
                  <a:lnTo>
                    <a:pt x="97" y="153"/>
                  </a:lnTo>
                  <a:lnTo>
                    <a:pt x="91" y="169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89" y="193"/>
                  </a:lnTo>
                  <a:lnTo>
                    <a:pt x="91" y="202"/>
                  </a:lnTo>
                  <a:lnTo>
                    <a:pt x="92" y="207"/>
                  </a:lnTo>
                  <a:lnTo>
                    <a:pt x="94" y="212"/>
                  </a:lnTo>
                  <a:lnTo>
                    <a:pt x="97" y="213"/>
                  </a:lnTo>
                  <a:lnTo>
                    <a:pt x="102" y="213"/>
                  </a:lnTo>
                  <a:lnTo>
                    <a:pt x="102" y="213"/>
                  </a:lnTo>
                  <a:lnTo>
                    <a:pt x="105" y="213"/>
                  </a:lnTo>
                  <a:lnTo>
                    <a:pt x="106" y="210"/>
                  </a:lnTo>
                  <a:lnTo>
                    <a:pt x="111" y="204"/>
                  </a:lnTo>
                  <a:lnTo>
                    <a:pt x="114" y="190"/>
                  </a:lnTo>
                  <a:lnTo>
                    <a:pt x="114" y="190"/>
                  </a:lnTo>
                  <a:lnTo>
                    <a:pt x="121" y="179"/>
                  </a:lnTo>
                  <a:lnTo>
                    <a:pt x="125" y="169"/>
                  </a:lnTo>
                  <a:lnTo>
                    <a:pt x="125" y="169"/>
                  </a:lnTo>
                  <a:lnTo>
                    <a:pt x="129" y="166"/>
                  </a:lnTo>
                  <a:lnTo>
                    <a:pt x="129" y="166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9" name="מלבן 18"/>
          <p:cNvSpPr/>
          <p:nvPr/>
        </p:nvSpPr>
        <p:spPr>
          <a:xfrm>
            <a:off x="5372745" y="1599553"/>
            <a:ext cx="35490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r" rtl="1">
              <a:buNone/>
            </a:pPr>
            <a:r>
              <a:rPr lang="he-IL" sz="1600" b="1" u="sng" dirty="0" smtClean="0"/>
              <a:t>המשימה:</a:t>
            </a:r>
          </a:p>
          <a:p>
            <a:pPr marL="114300" indent="0" algn="r" rtl="1">
              <a:buNone/>
            </a:pPr>
            <a:r>
              <a:rPr lang="he-IL" sz="1600" dirty="0" smtClean="0"/>
              <a:t>כל </a:t>
            </a:r>
            <a:r>
              <a:rPr lang="he-IL" sz="1600" dirty="0"/>
              <a:t>זוג יציג לקבוצה את שתי השאלות שבחרו כחשובות, ויסביר למה הן חשובות.</a:t>
            </a:r>
          </a:p>
          <a:p>
            <a:pPr marL="114300" indent="0" algn="r" rtl="1">
              <a:buNone/>
            </a:pPr>
            <a:r>
              <a:rPr lang="he-IL" sz="1600" dirty="0"/>
              <a:t>כעת בחרו רק שאלה </a:t>
            </a:r>
            <a:r>
              <a:rPr lang="he-IL" sz="1600" b="1" dirty="0"/>
              <a:t>אחת </a:t>
            </a:r>
            <a:r>
              <a:rPr lang="he-IL" sz="1600" dirty="0"/>
              <a:t>וכתבו נימוק לבחירתכם</a:t>
            </a:r>
          </a:p>
          <a:p>
            <a:pPr marL="114300" indent="0" algn="r" rtl="1">
              <a:buNone/>
            </a:pPr>
            <a:endParaRPr lang="he-IL" sz="1600" dirty="0"/>
          </a:p>
          <a:p>
            <a:pPr marL="114300" indent="0" algn="r" rtl="1">
              <a:buNone/>
            </a:pPr>
            <a:endParaRPr lang="he-IL" sz="1600" dirty="0" smtClean="0"/>
          </a:p>
          <a:p>
            <a:pPr marL="114300" indent="0" algn="r" rtl="1">
              <a:buNone/>
            </a:pPr>
            <a:endParaRPr lang="he-IL" sz="1600" dirty="0"/>
          </a:p>
          <a:p>
            <a:pPr marL="114300" indent="0" algn="r" rtl="1">
              <a:buNone/>
            </a:pPr>
            <a:r>
              <a:rPr lang="he-IL" sz="1600" dirty="0" smtClean="0"/>
              <a:t>כתבו </a:t>
            </a:r>
            <a:r>
              <a:rPr lang="he-IL" sz="1600" dirty="0"/>
              <a:t>את השאלה שלכם בטופס המקוון: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עבודה בקבוצות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610050" cy="650925"/>
          </a:xfrm>
        </p:spPr>
        <p:txBody>
          <a:bodyPr/>
          <a:lstStyle/>
          <a:p>
            <a:pPr marL="114300" indent="0" algn="ctr">
              <a:buNone/>
            </a:pPr>
            <a:r>
              <a:rPr lang="he-IL" sz="2000" b="1" dirty="0" smtClean="0"/>
              <a:t>עבודה בקבוצות של 3 זוגות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7709" y="3691880"/>
            <a:ext cx="14400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הכניסו כאן את ה</a:t>
            </a:r>
            <a:endParaRPr lang="he-IL" dirty="0"/>
          </a:p>
          <a:p>
            <a:pPr algn="ctr"/>
            <a:r>
              <a:rPr lang="en-US" dirty="0" smtClean="0"/>
              <a:t>QRCODE</a:t>
            </a:r>
            <a:endParaRPr lang="he-IL" dirty="0" smtClean="0"/>
          </a:p>
          <a:p>
            <a:pPr algn="ctr"/>
            <a:r>
              <a:rPr lang="he-IL" dirty="0" smtClean="0"/>
              <a:t>של הטופס</a:t>
            </a:r>
          </a:p>
          <a:p>
            <a:pPr algn="ctr"/>
            <a:endParaRPr lang="he-IL" dirty="0" smtClean="0"/>
          </a:p>
          <a:p>
            <a:pPr algn="ctr"/>
            <a:endParaRPr lang="he-IL" dirty="0"/>
          </a:p>
          <a:p>
            <a:pPr algn="ctr"/>
            <a:endParaRPr lang="en-US" dirty="0"/>
          </a:p>
        </p:txBody>
      </p:sp>
      <p:grpSp>
        <p:nvGrpSpPr>
          <p:cNvPr id="48" name="קבוצה 47"/>
          <p:cNvGrpSpPr/>
          <p:nvPr/>
        </p:nvGrpSpPr>
        <p:grpSpPr>
          <a:xfrm>
            <a:off x="2975375" y="1722607"/>
            <a:ext cx="505176" cy="548890"/>
            <a:chOff x="4462450" y="1628513"/>
            <a:chExt cx="505176" cy="548890"/>
          </a:xfrm>
        </p:grpSpPr>
        <p:grpSp>
          <p:nvGrpSpPr>
            <p:cNvPr id="5" name="Group 81"/>
            <p:cNvGrpSpPr>
              <a:grpSpLocks noChangeAspect="1"/>
            </p:cNvGrpSpPr>
            <p:nvPr/>
          </p:nvGrpSpPr>
          <p:grpSpPr bwMode="auto">
            <a:xfrm>
              <a:off x="4462450" y="1637403"/>
              <a:ext cx="219099" cy="540000"/>
              <a:chOff x="1910" y="1949"/>
              <a:chExt cx="198" cy="488"/>
            </a:xfrm>
          </p:grpSpPr>
          <p:sp>
            <p:nvSpPr>
              <p:cNvPr id="6" name="Freeform 82"/>
              <p:cNvSpPr>
                <a:spLocks noEditPoints="1"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  <a:gd name="T64" fmla="*/ 0 w 198"/>
                  <a:gd name="T65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  <a:moveTo>
                      <a:pt x="0" y="26"/>
                    </a:move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2193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" name="Freeform 83"/>
              <p:cNvSpPr>
                <a:spLocks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" name="Line 84"/>
              <p:cNvSpPr>
                <a:spLocks noChangeShapeType="1"/>
              </p:cNvSpPr>
              <p:nvPr/>
            </p:nvSpPr>
            <p:spPr bwMode="auto">
              <a:xfrm>
                <a:off x="1910" y="212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85"/>
              <p:cNvSpPr>
                <a:spLocks noEditPoints="1"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  <a:gd name="T76" fmla="*/ 123 w 123"/>
                  <a:gd name="T77" fmla="*/ 62 h 123"/>
                  <a:gd name="T78" fmla="*/ 123 w 123"/>
                  <a:gd name="T79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  <a:close/>
                    <a:moveTo>
                      <a:pt x="123" y="62"/>
                    </a:move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2193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" name="Freeform 86"/>
              <p:cNvSpPr>
                <a:spLocks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1" name="Line 87"/>
              <p:cNvSpPr>
                <a:spLocks noChangeShapeType="1"/>
              </p:cNvSpPr>
              <p:nvPr/>
            </p:nvSpPr>
            <p:spPr bwMode="auto">
              <a:xfrm>
                <a:off x="2070" y="201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12" name="Group 81"/>
            <p:cNvGrpSpPr>
              <a:grpSpLocks noChangeAspect="1"/>
            </p:cNvGrpSpPr>
            <p:nvPr/>
          </p:nvGrpSpPr>
          <p:grpSpPr bwMode="auto">
            <a:xfrm>
              <a:off x="4748527" y="1628513"/>
              <a:ext cx="219099" cy="540000"/>
              <a:chOff x="1910" y="1949"/>
              <a:chExt cx="198" cy="488"/>
            </a:xfrm>
            <a:solidFill>
              <a:srgbClr val="0070C0"/>
            </a:solidFill>
          </p:grpSpPr>
          <p:sp>
            <p:nvSpPr>
              <p:cNvPr id="13" name="Freeform 82"/>
              <p:cNvSpPr>
                <a:spLocks noEditPoints="1"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  <a:gd name="T64" fmla="*/ 0 w 198"/>
                  <a:gd name="T65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  <a:moveTo>
                      <a:pt x="0" y="26"/>
                    </a:moveTo>
                    <a:lnTo>
                      <a:pt x="0" y="26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4" name="Freeform 83"/>
              <p:cNvSpPr>
                <a:spLocks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5" name="Line 84"/>
              <p:cNvSpPr>
                <a:spLocks noChangeShapeType="1"/>
              </p:cNvSpPr>
              <p:nvPr/>
            </p:nvSpPr>
            <p:spPr bwMode="auto">
              <a:xfrm>
                <a:off x="1910" y="2120"/>
                <a:ext cx="0" cy="0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6" name="Freeform 85"/>
              <p:cNvSpPr>
                <a:spLocks noEditPoints="1"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  <a:gd name="T76" fmla="*/ 123 w 123"/>
                  <a:gd name="T77" fmla="*/ 62 h 123"/>
                  <a:gd name="T78" fmla="*/ 123 w 123"/>
                  <a:gd name="T79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  <a:close/>
                    <a:moveTo>
                      <a:pt x="123" y="62"/>
                    </a:moveTo>
                    <a:lnTo>
                      <a:pt x="123" y="62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7" name="Freeform 86"/>
              <p:cNvSpPr>
                <a:spLocks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8" name="Line 87"/>
              <p:cNvSpPr>
                <a:spLocks noChangeShapeType="1"/>
              </p:cNvSpPr>
              <p:nvPr/>
            </p:nvSpPr>
            <p:spPr bwMode="auto">
              <a:xfrm>
                <a:off x="2070" y="2011"/>
                <a:ext cx="0" cy="0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49" name="קבוצה 48"/>
          <p:cNvGrpSpPr/>
          <p:nvPr/>
        </p:nvGrpSpPr>
        <p:grpSpPr>
          <a:xfrm>
            <a:off x="2120548" y="1727122"/>
            <a:ext cx="505176" cy="548890"/>
            <a:chOff x="4462450" y="1628513"/>
            <a:chExt cx="505176" cy="548890"/>
          </a:xfrm>
        </p:grpSpPr>
        <p:grpSp>
          <p:nvGrpSpPr>
            <p:cNvPr id="50" name="Group 81"/>
            <p:cNvGrpSpPr>
              <a:grpSpLocks noChangeAspect="1"/>
            </p:cNvGrpSpPr>
            <p:nvPr/>
          </p:nvGrpSpPr>
          <p:grpSpPr bwMode="auto">
            <a:xfrm>
              <a:off x="4462450" y="1637403"/>
              <a:ext cx="219099" cy="540000"/>
              <a:chOff x="1910" y="1949"/>
              <a:chExt cx="198" cy="488"/>
            </a:xfrm>
          </p:grpSpPr>
          <p:sp>
            <p:nvSpPr>
              <p:cNvPr id="58" name="Freeform 82"/>
              <p:cNvSpPr>
                <a:spLocks noEditPoints="1"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  <a:gd name="T64" fmla="*/ 0 w 198"/>
                  <a:gd name="T65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  <a:moveTo>
                      <a:pt x="0" y="26"/>
                    </a:move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2193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9" name="Freeform 83"/>
              <p:cNvSpPr>
                <a:spLocks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0" name="Line 84"/>
              <p:cNvSpPr>
                <a:spLocks noChangeShapeType="1"/>
              </p:cNvSpPr>
              <p:nvPr/>
            </p:nvSpPr>
            <p:spPr bwMode="auto">
              <a:xfrm>
                <a:off x="1910" y="212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1" name="Freeform 85"/>
              <p:cNvSpPr>
                <a:spLocks noEditPoints="1"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  <a:gd name="T76" fmla="*/ 123 w 123"/>
                  <a:gd name="T77" fmla="*/ 62 h 123"/>
                  <a:gd name="T78" fmla="*/ 123 w 123"/>
                  <a:gd name="T79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  <a:close/>
                    <a:moveTo>
                      <a:pt x="123" y="62"/>
                    </a:move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2193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2" name="Freeform 86"/>
              <p:cNvSpPr>
                <a:spLocks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3" name="Line 87"/>
              <p:cNvSpPr>
                <a:spLocks noChangeShapeType="1"/>
              </p:cNvSpPr>
              <p:nvPr/>
            </p:nvSpPr>
            <p:spPr bwMode="auto">
              <a:xfrm>
                <a:off x="2070" y="201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51" name="Group 81"/>
            <p:cNvGrpSpPr>
              <a:grpSpLocks noChangeAspect="1"/>
            </p:cNvGrpSpPr>
            <p:nvPr/>
          </p:nvGrpSpPr>
          <p:grpSpPr bwMode="auto">
            <a:xfrm>
              <a:off x="4748527" y="1628513"/>
              <a:ext cx="219099" cy="540000"/>
              <a:chOff x="1910" y="1949"/>
              <a:chExt cx="198" cy="488"/>
            </a:xfrm>
            <a:solidFill>
              <a:srgbClr val="0070C0"/>
            </a:solidFill>
          </p:grpSpPr>
          <p:sp>
            <p:nvSpPr>
              <p:cNvPr id="52" name="Freeform 82"/>
              <p:cNvSpPr>
                <a:spLocks noEditPoints="1"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  <a:gd name="T64" fmla="*/ 0 w 198"/>
                  <a:gd name="T65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  <a:moveTo>
                      <a:pt x="0" y="26"/>
                    </a:moveTo>
                    <a:lnTo>
                      <a:pt x="0" y="26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3" name="Freeform 83"/>
              <p:cNvSpPr>
                <a:spLocks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4" name="Line 84"/>
              <p:cNvSpPr>
                <a:spLocks noChangeShapeType="1"/>
              </p:cNvSpPr>
              <p:nvPr/>
            </p:nvSpPr>
            <p:spPr bwMode="auto">
              <a:xfrm>
                <a:off x="1910" y="2120"/>
                <a:ext cx="0" cy="0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5" name="Freeform 85"/>
              <p:cNvSpPr>
                <a:spLocks noEditPoints="1"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  <a:gd name="T76" fmla="*/ 123 w 123"/>
                  <a:gd name="T77" fmla="*/ 62 h 123"/>
                  <a:gd name="T78" fmla="*/ 123 w 123"/>
                  <a:gd name="T79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  <a:close/>
                    <a:moveTo>
                      <a:pt x="123" y="62"/>
                    </a:moveTo>
                    <a:lnTo>
                      <a:pt x="123" y="62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6" name="Freeform 86"/>
              <p:cNvSpPr>
                <a:spLocks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7" name="Line 87"/>
              <p:cNvSpPr>
                <a:spLocks noChangeShapeType="1"/>
              </p:cNvSpPr>
              <p:nvPr/>
            </p:nvSpPr>
            <p:spPr bwMode="auto">
              <a:xfrm>
                <a:off x="2070" y="2011"/>
                <a:ext cx="0" cy="0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64" name="קבוצה 63"/>
          <p:cNvGrpSpPr/>
          <p:nvPr/>
        </p:nvGrpSpPr>
        <p:grpSpPr>
          <a:xfrm>
            <a:off x="3821356" y="1723875"/>
            <a:ext cx="505176" cy="548890"/>
            <a:chOff x="4462450" y="1628513"/>
            <a:chExt cx="505176" cy="548890"/>
          </a:xfrm>
        </p:grpSpPr>
        <p:grpSp>
          <p:nvGrpSpPr>
            <p:cNvPr id="65" name="Group 81"/>
            <p:cNvGrpSpPr>
              <a:grpSpLocks noChangeAspect="1"/>
            </p:cNvGrpSpPr>
            <p:nvPr/>
          </p:nvGrpSpPr>
          <p:grpSpPr bwMode="auto">
            <a:xfrm>
              <a:off x="4462450" y="1637403"/>
              <a:ext cx="219099" cy="540000"/>
              <a:chOff x="1910" y="1949"/>
              <a:chExt cx="198" cy="488"/>
            </a:xfrm>
          </p:grpSpPr>
          <p:sp>
            <p:nvSpPr>
              <p:cNvPr id="73" name="Freeform 82"/>
              <p:cNvSpPr>
                <a:spLocks noEditPoints="1"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  <a:gd name="T64" fmla="*/ 0 w 198"/>
                  <a:gd name="T65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  <a:moveTo>
                      <a:pt x="0" y="26"/>
                    </a:move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2193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4" name="Freeform 83"/>
              <p:cNvSpPr>
                <a:spLocks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5" name="Line 84"/>
              <p:cNvSpPr>
                <a:spLocks noChangeShapeType="1"/>
              </p:cNvSpPr>
              <p:nvPr/>
            </p:nvSpPr>
            <p:spPr bwMode="auto">
              <a:xfrm>
                <a:off x="1910" y="212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6" name="Freeform 85"/>
              <p:cNvSpPr>
                <a:spLocks noEditPoints="1"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  <a:gd name="T76" fmla="*/ 123 w 123"/>
                  <a:gd name="T77" fmla="*/ 62 h 123"/>
                  <a:gd name="T78" fmla="*/ 123 w 123"/>
                  <a:gd name="T79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  <a:close/>
                    <a:moveTo>
                      <a:pt x="123" y="62"/>
                    </a:move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2193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7" name="Freeform 86"/>
              <p:cNvSpPr>
                <a:spLocks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8" name="Line 87"/>
              <p:cNvSpPr>
                <a:spLocks noChangeShapeType="1"/>
              </p:cNvSpPr>
              <p:nvPr/>
            </p:nvSpPr>
            <p:spPr bwMode="auto">
              <a:xfrm>
                <a:off x="2070" y="201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66" name="Group 81"/>
            <p:cNvGrpSpPr>
              <a:grpSpLocks noChangeAspect="1"/>
            </p:cNvGrpSpPr>
            <p:nvPr/>
          </p:nvGrpSpPr>
          <p:grpSpPr bwMode="auto">
            <a:xfrm>
              <a:off x="4748527" y="1628513"/>
              <a:ext cx="219099" cy="540000"/>
              <a:chOff x="1910" y="1949"/>
              <a:chExt cx="198" cy="488"/>
            </a:xfrm>
            <a:solidFill>
              <a:srgbClr val="0070C0"/>
            </a:solidFill>
          </p:grpSpPr>
          <p:sp>
            <p:nvSpPr>
              <p:cNvPr id="67" name="Freeform 82"/>
              <p:cNvSpPr>
                <a:spLocks noEditPoints="1"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  <a:gd name="T64" fmla="*/ 0 w 198"/>
                  <a:gd name="T65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  <a:moveTo>
                      <a:pt x="0" y="26"/>
                    </a:moveTo>
                    <a:lnTo>
                      <a:pt x="0" y="26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8" name="Freeform 83"/>
              <p:cNvSpPr>
                <a:spLocks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Line 84"/>
              <p:cNvSpPr>
                <a:spLocks noChangeShapeType="1"/>
              </p:cNvSpPr>
              <p:nvPr/>
            </p:nvSpPr>
            <p:spPr bwMode="auto">
              <a:xfrm>
                <a:off x="1910" y="2120"/>
                <a:ext cx="0" cy="0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85"/>
              <p:cNvSpPr>
                <a:spLocks noEditPoints="1"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  <a:gd name="T76" fmla="*/ 123 w 123"/>
                  <a:gd name="T77" fmla="*/ 62 h 123"/>
                  <a:gd name="T78" fmla="*/ 123 w 123"/>
                  <a:gd name="T79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  <a:close/>
                    <a:moveTo>
                      <a:pt x="123" y="62"/>
                    </a:moveTo>
                    <a:lnTo>
                      <a:pt x="123" y="62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86"/>
              <p:cNvSpPr>
                <a:spLocks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Line 87"/>
              <p:cNvSpPr>
                <a:spLocks noChangeShapeType="1"/>
              </p:cNvSpPr>
              <p:nvPr/>
            </p:nvSpPr>
            <p:spPr bwMode="auto">
              <a:xfrm>
                <a:off x="2070" y="2011"/>
                <a:ext cx="0" cy="0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pic>
        <p:nvPicPr>
          <p:cNvPr id="82" name="תמונה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45" y="2410744"/>
            <a:ext cx="897881" cy="847393"/>
          </a:xfrm>
          <a:prstGeom prst="rect">
            <a:avLst/>
          </a:prstGeom>
        </p:spPr>
      </p:pic>
      <p:grpSp>
        <p:nvGrpSpPr>
          <p:cNvPr id="83" name="Group 43"/>
          <p:cNvGrpSpPr>
            <a:grpSpLocks noChangeAspect="1"/>
          </p:cNvGrpSpPr>
          <p:nvPr/>
        </p:nvGrpSpPr>
        <p:grpSpPr bwMode="auto">
          <a:xfrm rot="20041847">
            <a:off x="3062347" y="2380000"/>
            <a:ext cx="633360" cy="369958"/>
            <a:chOff x="3064" y="2645"/>
            <a:chExt cx="529" cy="309"/>
          </a:xfrm>
        </p:grpSpPr>
        <p:sp>
          <p:nvSpPr>
            <p:cNvPr id="105" name="AutoShape 42"/>
            <p:cNvSpPr>
              <a:spLocks noChangeAspect="1" noChangeArrowheads="1" noTextEdit="1"/>
            </p:cNvSpPr>
            <p:nvPr/>
          </p:nvSpPr>
          <p:spPr bwMode="auto">
            <a:xfrm>
              <a:off x="3064" y="2645"/>
              <a:ext cx="529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6" name="Freeform 45"/>
            <p:cNvSpPr>
              <a:spLocks noEditPoints="1"/>
            </p:cNvSpPr>
            <p:nvPr/>
          </p:nvSpPr>
          <p:spPr bwMode="auto">
            <a:xfrm>
              <a:off x="3389" y="2720"/>
              <a:ext cx="64" cy="110"/>
            </a:xfrm>
            <a:custGeom>
              <a:avLst/>
              <a:gdLst>
                <a:gd name="T0" fmla="*/ 44 w 64"/>
                <a:gd name="T1" fmla="*/ 67 h 110"/>
                <a:gd name="T2" fmla="*/ 44 w 64"/>
                <a:gd name="T3" fmla="*/ 67 h 110"/>
                <a:gd name="T4" fmla="*/ 50 w 64"/>
                <a:gd name="T5" fmla="*/ 64 h 110"/>
                <a:gd name="T6" fmla="*/ 60 w 64"/>
                <a:gd name="T7" fmla="*/ 53 h 110"/>
                <a:gd name="T8" fmla="*/ 64 w 64"/>
                <a:gd name="T9" fmla="*/ 38 h 110"/>
                <a:gd name="T10" fmla="*/ 62 w 64"/>
                <a:gd name="T11" fmla="*/ 23 h 110"/>
                <a:gd name="T12" fmla="*/ 60 w 64"/>
                <a:gd name="T13" fmla="*/ 16 h 110"/>
                <a:gd name="T14" fmla="*/ 58 w 64"/>
                <a:gd name="T15" fmla="*/ 15 h 110"/>
                <a:gd name="T16" fmla="*/ 55 w 64"/>
                <a:gd name="T17" fmla="*/ 10 h 110"/>
                <a:gd name="T18" fmla="*/ 45 w 64"/>
                <a:gd name="T19" fmla="*/ 3 h 110"/>
                <a:gd name="T20" fmla="*/ 34 w 64"/>
                <a:gd name="T21" fmla="*/ 0 h 110"/>
                <a:gd name="T22" fmla="*/ 17 w 64"/>
                <a:gd name="T23" fmla="*/ 3 h 110"/>
                <a:gd name="T24" fmla="*/ 7 w 64"/>
                <a:gd name="T25" fmla="*/ 11 h 110"/>
                <a:gd name="T26" fmla="*/ 1 w 64"/>
                <a:gd name="T27" fmla="*/ 21 h 110"/>
                <a:gd name="T28" fmla="*/ 0 w 64"/>
                <a:gd name="T29" fmla="*/ 26 h 110"/>
                <a:gd name="T30" fmla="*/ 2 w 64"/>
                <a:gd name="T31" fmla="*/ 41 h 110"/>
                <a:gd name="T32" fmla="*/ 11 w 64"/>
                <a:gd name="T33" fmla="*/ 50 h 110"/>
                <a:gd name="T34" fmla="*/ 15 w 64"/>
                <a:gd name="T35" fmla="*/ 50 h 110"/>
                <a:gd name="T36" fmla="*/ 17 w 64"/>
                <a:gd name="T37" fmla="*/ 41 h 110"/>
                <a:gd name="T38" fmla="*/ 15 w 64"/>
                <a:gd name="T39" fmla="*/ 32 h 110"/>
                <a:gd name="T40" fmla="*/ 17 w 64"/>
                <a:gd name="T41" fmla="*/ 28 h 110"/>
                <a:gd name="T42" fmla="*/ 19 w 64"/>
                <a:gd name="T43" fmla="*/ 23 h 110"/>
                <a:gd name="T44" fmla="*/ 24 w 64"/>
                <a:gd name="T45" fmla="*/ 21 h 110"/>
                <a:gd name="T46" fmla="*/ 35 w 64"/>
                <a:gd name="T47" fmla="*/ 21 h 110"/>
                <a:gd name="T48" fmla="*/ 41 w 64"/>
                <a:gd name="T49" fmla="*/ 26 h 110"/>
                <a:gd name="T50" fmla="*/ 41 w 64"/>
                <a:gd name="T51" fmla="*/ 26 h 110"/>
                <a:gd name="T52" fmla="*/ 41 w 64"/>
                <a:gd name="T53" fmla="*/ 26 h 110"/>
                <a:gd name="T54" fmla="*/ 44 w 64"/>
                <a:gd name="T55" fmla="*/ 33 h 110"/>
                <a:gd name="T56" fmla="*/ 42 w 64"/>
                <a:gd name="T57" fmla="*/ 44 h 110"/>
                <a:gd name="T58" fmla="*/ 37 w 64"/>
                <a:gd name="T59" fmla="*/ 50 h 110"/>
                <a:gd name="T60" fmla="*/ 31 w 64"/>
                <a:gd name="T61" fmla="*/ 55 h 110"/>
                <a:gd name="T62" fmla="*/ 26 w 64"/>
                <a:gd name="T63" fmla="*/ 65 h 110"/>
                <a:gd name="T64" fmla="*/ 26 w 64"/>
                <a:gd name="T65" fmla="*/ 65 h 110"/>
                <a:gd name="T66" fmla="*/ 28 w 64"/>
                <a:gd name="T67" fmla="*/ 76 h 110"/>
                <a:gd name="T68" fmla="*/ 34 w 64"/>
                <a:gd name="T69" fmla="*/ 89 h 110"/>
                <a:gd name="T70" fmla="*/ 37 w 64"/>
                <a:gd name="T71" fmla="*/ 92 h 110"/>
                <a:gd name="T72" fmla="*/ 44 w 64"/>
                <a:gd name="T73" fmla="*/ 84 h 110"/>
                <a:gd name="T74" fmla="*/ 44 w 64"/>
                <a:gd name="T75" fmla="*/ 67 h 110"/>
                <a:gd name="T76" fmla="*/ 39 w 64"/>
                <a:gd name="T77" fmla="*/ 95 h 110"/>
                <a:gd name="T78" fmla="*/ 46 w 64"/>
                <a:gd name="T79" fmla="*/ 99 h 110"/>
                <a:gd name="T80" fmla="*/ 47 w 64"/>
                <a:gd name="T81" fmla="*/ 104 h 110"/>
                <a:gd name="T82" fmla="*/ 40 w 64"/>
                <a:gd name="T83" fmla="*/ 110 h 110"/>
                <a:gd name="T84" fmla="*/ 35 w 64"/>
                <a:gd name="T85" fmla="*/ 108 h 110"/>
                <a:gd name="T86" fmla="*/ 33 w 64"/>
                <a:gd name="T87" fmla="*/ 103 h 110"/>
                <a:gd name="T88" fmla="*/ 36 w 64"/>
                <a:gd name="T8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110">
                  <a:moveTo>
                    <a:pt x="44" y="67"/>
                  </a:moveTo>
                  <a:lnTo>
                    <a:pt x="44" y="67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60" y="53"/>
                  </a:lnTo>
                  <a:lnTo>
                    <a:pt x="62" y="45"/>
                  </a:lnTo>
                  <a:lnTo>
                    <a:pt x="62" y="45"/>
                  </a:lnTo>
                  <a:lnTo>
                    <a:pt x="64" y="38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2" y="23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5" y="10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5" y="3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1" y="6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41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1" y="50"/>
                  </a:lnTo>
                  <a:lnTo>
                    <a:pt x="13" y="51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7" y="49"/>
                  </a:lnTo>
                  <a:lnTo>
                    <a:pt x="18" y="46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5" y="37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9" y="19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2" y="44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37" y="5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1" y="55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70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9" y="81"/>
                  </a:lnTo>
                  <a:lnTo>
                    <a:pt x="30" y="86"/>
                  </a:lnTo>
                  <a:lnTo>
                    <a:pt x="34" y="89"/>
                  </a:lnTo>
                  <a:lnTo>
                    <a:pt x="35" y="91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40" y="91"/>
                  </a:lnTo>
                  <a:lnTo>
                    <a:pt x="41" y="89"/>
                  </a:lnTo>
                  <a:lnTo>
                    <a:pt x="44" y="84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4" y="67"/>
                  </a:lnTo>
                  <a:lnTo>
                    <a:pt x="44" y="67"/>
                  </a:lnTo>
                  <a:close/>
                  <a:moveTo>
                    <a:pt x="39" y="95"/>
                  </a:moveTo>
                  <a:lnTo>
                    <a:pt x="39" y="95"/>
                  </a:lnTo>
                  <a:lnTo>
                    <a:pt x="42" y="95"/>
                  </a:lnTo>
                  <a:lnTo>
                    <a:pt x="45" y="97"/>
                  </a:lnTo>
                  <a:lnTo>
                    <a:pt x="46" y="99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4"/>
                  </a:lnTo>
                  <a:lnTo>
                    <a:pt x="46" y="106"/>
                  </a:lnTo>
                  <a:lnTo>
                    <a:pt x="44" y="109"/>
                  </a:lnTo>
                  <a:lnTo>
                    <a:pt x="40" y="110"/>
                  </a:lnTo>
                  <a:lnTo>
                    <a:pt x="40" y="110"/>
                  </a:lnTo>
                  <a:lnTo>
                    <a:pt x="37" y="109"/>
                  </a:lnTo>
                  <a:lnTo>
                    <a:pt x="35" y="108"/>
                  </a:lnTo>
                  <a:lnTo>
                    <a:pt x="34" y="105"/>
                  </a:lnTo>
                  <a:lnTo>
                    <a:pt x="33" y="103"/>
                  </a:lnTo>
                  <a:lnTo>
                    <a:pt x="33" y="103"/>
                  </a:lnTo>
                  <a:lnTo>
                    <a:pt x="33" y="100"/>
                  </a:lnTo>
                  <a:lnTo>
                    <a:pt x="34" y="98"/>
                  </a:lnTo>
                  <a:lnTo>
                    <a:pt x="36" y="95"/>
                  </a:lnTo>
                  <a:lnTo>
                    <a:pt x="39" y="95"/>
                  </a:lnTo>
                  <a:lnTo>
                    <a:pt x="39" y="95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7" name="Freeform 46"/>
            <p:cNvSpPr>
              <a:spLocks noEditPoints="1"/>
            </p:cNvSpPr>
            <p:nvPr/>
          </p:nvSpPr>
          <p:spPr bwMode="auto">
            <a:xfrm>
              <a:off x="3276" y="2709"/>
              <a:ext cx="94" cy="158"/>
            </a:xfrm>
            <a:custGeom>
              <a:avLst/>
              <a:gdLst>
                <a:gd name="T0" fmla="*/ 65 w 94"/>
                <a:gd name="T1" fmla="*/ 98 h 158"/>
                <a:gd name="T2" fmla="*/ 65 w 94"/>
                <a:gd name="T3" fmla="*/ 97 h 158"/>
                <a:gd name="T4" fmla="*/ 73 w 94"/>
                <a:gd name="T5" fmla="*/ 93 h 158"/>
                <a:gd name="T6" fmla="*/ 88 w 94"/>
                <a:gd name="T7" fmla="*/ 76 h 158"/>
                <a:gd name="T8" fmla="*/ 94 w 94"/>
                <a:gd name="T9" fmla="*/ 55 h 158"/>
                <a:gd name="T10" fmla="*/ 92 w 94"/>
                <a:gd name="T11" fmla="*/ 33 h 158"/>
                <a:gd name="T12" fmla="*/ 87 w 94"/>
                <a:gd name="T13" fmla="*/ 22 h 158"/>
                <a:gd name="T14" fmla="*/ 87 w 94"/>
                <a:gd name="T15" fmla="*/ 21 h 158"/>
                <a:gd name="T16" fmla="*/ 81 w 94"/>
                <a:gd name="T17" fmla="*/ 13 h 158"/>
                <a:gd name="T18" fmla="*/ 67 w 94"/>
                <a:gd name="T19" fmla="*/ 5 h 158"/>
                <a:gd name="T20" fmla="*/ 50 w 94"/>
                <a:gd name="T21" fmla="*/ 0 h 158"/>
                <a:gd name="T22" fmla="*/ 24 w 94"/>
                <a:gd name="T23" fmla="*/ 5 h 158"/>
                <a:gd name="T24" fmla="*/ 11 w 94"/>
                <a:gd name="T25" fmla="*/ 14 h 158"/>
                <a:gd name="T26" fmla="*/ 2 w 94"/>
                <a:gd name="T27" fmla="*/ 30 h 158"/>
                <a:gd name="T28" fmla="*/ 1 w 94"/>
                <a:gd name="T29" fmla="*/ 37 h 158"/>
                <a:gd name="T30" fmla="*/ 1 w 94"/>
                <a:gd name="T31" fmla="*/ 49 h 158"/>
                <a:gd name="T32" fmla="*/ 10 w 94"/>
                <a:gd name="T33" fmla="*/ 68 h 158"/>
                <a:gd name="T34" fmla="*/ 19 w 94"/>
                <a:gd name="T35" fmla="*/ 75 h 158"/>
                <a:gd name="T36" fmla="*/ 26 w 94"/>
                <a:gd name="T37" fmla="*/ 70 h 158"/>
                <a:gd name="T38" fmla="*/ 26 w 94"/>
                <a:gd name="T39" fmla="*/ 60 h 158"/>
                <a:gd name="T40" fmla="*/ 24 w 94"/>
                <a:gd name="T41" fmla="*/ 46 h 158"/>
                <a:gd name="T42" fmla="*/ 26 w 94"/>
                <a:gd name="T43" fmla="*/ 39 h 158"/>
                <a:gd name="T44" fmla="*/ 29 w 94"/>
                <a:gd name="T45" fmla="*/ 34 h 158"/>
                <a:gd name="T46" fmla="*/ 44 w 94"/>
                <a:gd name="T47" fmla="*/ 28 h 158"/>
                <a:gd name="T48" fmla="*/ 57 w 94"/>
                <a:gd name="T49" fmla="*/ 32 h 158"/>
                <a:gd name="T50" fmla="*/ 61 w 94"/>
                <a:gd name="T51" fmla="*/ 37 h 158"/>
                <a:gd name="T52" fmla="*/ 61 w 94"/>
                <a:gd name="T53" fmla="*/ 37 h 158"/>
                <a:gd name="T54" fmla="*/ 62 w 94"/>
                <a:gd name="T55" fmla="*/ 37 h 158"/>
                <a:gd name="T56" fmla="*/ 66 w 94"/>
                <a:gd name="T57" fmla="*/ 48 h 158"/>
                <a:gd name="T58" fmla="*/ 65 w 94"/>
                <a:gd name="T59" fmla="*/ 57 h 158"/>
                <a:gd name="T60" fmla="*/ 60 w 94"/>
                <a:gd name="T61" fmla="*/ 68 h 158"/>
                <a:gd name="T62" fmla="*/ 51 w 94"/>
                <a:gd name="T63" fmla="*/ 77 h 158"/>
                <a:gd name="T64" fmla="*/ 44 w 94"/>
                <a:gd name="T65" fmla="*/ 84 h 158"/>
                <a:gd name="T66" fmla="*/ 40 w 94"/>
                <a:gd name="T67" fmla="*/ 93 h 158"/>
                <a:gd name="T68" fmla="*/ 40 w 94"/>
                <a:gd name="T69" fmla="*/ 102 h 158"/>
                <a:gd name="T70" fmla="*/ 43 w 94"/>
                <a:gd name="T71" fmla="*/ 116 h 158"/>
                <a:gd name="T72" fmla="*/ 50 w 94"/>
                <a:gd name="T73" fmla="*/ 130 h 158"/>
                <a:gd name="T74" fmla="*/ 56 w 94"/>
                <a:gd name="T75" fmla="*/ 132 h 158"/>
                <a:gd name="T76" fmla="*/ 64 w 94"/>
                <a:gd name="T77" fmla="*/ 126 h 158"/>
                <a:gd name="T78" fmla="*/ 64 w 94"/>
                <a:gd name="T79" fmla="*/ 106 h 158"/>
                <a:gd name="T80" fmla="*/ 65 w 94"/>
                <a:gd name="T81" fmla="*/ 98 h 158"/>
                <a:gd name="T82" fmla="*/ 59 w 94"/>
                <a:gd name="T83" fmla="*/ 137 h 158"/>
                <a:gd name="T84" fmla="*/ 68 w 94"/>
                <a:gd name="T85" fmla="*/ 143 h 158"/>
                <a:gd name="T86" fmla="*/ 70 w 94"/>
                <a:gd name="T87" fmla="*/ 151 h 158"/>
                <a:gd name="T88" fmla="*/ 60 w 94"/>
                <a:gd name="T89" fmla="*/ 158 h 158"/>
                <a:gd name="T90" fmla="*/ 53 w 94"/>
                <a:gd name="T91" fmla="*/ 155 h 158"/>
                <a:gd name="T92" fmla="*/ 49 w 94"/>
                <a:gd name="T93" fmla="*/ 148 h 158"/>
                <a:gd name="T94" fmla="*/ 54 w 94"/>
                <a:gd name="T95" fmla="*/ 13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58">
                  <a:moveTo>
                    <a:pt x="65" y="98"/>
                  </a:moveTo>
                  <a:lnTo>
                    <a:pt x="65" y="98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5" y="97"/>
                  </a:lnTo>
                  <a:lnTo>
                    <a:pt x="65" y="97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73" y="93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88" y="76"/>
                  </a:lnTo>
                  <a:lnTo>
                    <a:pt x="92" y="65"/>
                  </a:lnTo>
                  <a:lnTo>
                    <a:pt x="92" y="65"/>
                  </a:lnTo>
                  <a:lnTo>
                    <a:pt x="94" y="55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33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1"/>
                  </a:lnTo>
                  <a:lnTo>
                    <a:pt x="87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1" y="13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67" y="5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1" y="1"/>
                  </a:lnTo>
                  <a:lnTo>
                    <a:pt x="33" y="2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17" y="10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6" y="2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5" y="5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3" y="71"/>
                  </a:lnTo>
                  <a:lnTo>
                    <a:pt x="17" y="73"/>
                  </a:lnTo>
                  <a:lnTo>
                    <a:pt x="19" y="75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6" y="70"/>
                  </a:lnTo>
                  <a:lnTo>
                    <a:pt x="27" y="67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4" y="52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44" y="28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2" y="37"/>
                  </a:lnTo>
                  <a:lnTo>
                    <a:pt x="62" y="37"/>
                  </a:lnTo>
                  <a:lnTo>
                    <a:pt x="64" y="41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6" y="52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4" y="64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6" y="72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46" y="79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1" y="89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0" y="102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3" y="116"/>
                  </a:lnTo>
                  <a:lnTo>
                    <a:pt x="46" y="124"/>
                  </a:lnTo>
                  <a:lnTo>
                    <a:pt x="48" y="127"/>
                  </a:lnTo>
                  <a:lnTo>
                    <a:pt x="50" y="130"/>
                  </a:lnTo>
                  <a:lnTo>
                    <a:pt x="53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60" y="131"/>
                  </a:lnTo>
                  <a:lnTo>
                    <a:pt x="62" y="129"/>
                  </a:lnTo>
                  <a:lnTo>
                    <a:pt x="64" y="126"/>
                  </a:lnTo>
                  <a:lnTo>
                    <a:pt x="64" y="122"/>
                  </a:lnTo>
                  <a:lnTo>
                    <a:pt x="64" y="114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4" y="103"/>
                  </a:lnTo>
                  <a:lnTo>
                    <a:pt x="65" y="98"/>
                  </a:lnTo>
                  <a:lnTo>
                    <a:pt x="65" y="98"/>
                  </a:lnTo>
                  <a:close/>
                  <a:moveTo>
                    <a:pt x="59" y="137"/>
                  </a:moveTo>
                  <a:lnTo>
                    <a:pt x="59" y="137"/>
                  </a:lnTo>
                  <a:lnTo>
                    <a:pt x="62" y="137"/>
                  </a:lnTo>
                  <a:lnTo>
                    <a:pt x="66" y="140"/>
                  </a:lnTo>
                  <a:lnTo>
                    <a:pt x="68" y="143"/>
                  </a:lnTo>
                  <a:lnTo>
                    <a:pt x="70" y="147"/>
                  </a:lnTo>
                  <a:lnTo>
                    <a:pt x="70" y="147"/>
                  </a:lnTo>
                  <a:lnTo>
                    <a:pt x="70" y="151"/>
                  </a:lnTo>
                  <a:lnTo>
                    <a:pt x="67" y="154"/>
                  </a:lnTo>
                  <a:lnTo>
                    <a:pt x="65" y="157"/>
                  </a:lnTo>
                  <a:lnTo>
                    <a:pt x="60" y="158"/>
                  </a:lnTo>
                  <a:lnTo>
                    <a:pt x="60" y="158"/>
                  </a:lnTo>
                  <a:lnTo>
                    <a:pt x="56" y="158"/>
                  </a:lnTo>
                  <a:lnTo>
                    <a:pt x="53" y="155"/>
                  </a:lnTo>
                  <a:lnTo>
                    <a:pt x="50" y="153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9" y="144"/>
                  </a:lnTo>
                  <a:lnTo>
                    <a:pt x="51" y="141"/>
                  </a:lnTo>
                  <a:lnTo>
                    <a:pt x="54" y="138"/>
                  </a:lnTo>
                  <a:lnTo>
                    <a:pt x="59" y="137"/>
                  </a:lnTo>
                  <a:lnTo>
                    <a:pt x="59" y="137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8" name="Freeform 47"/>
            <p:cNvSpPr>
              <a:spLocks noEditPoints="1"/>
            </p:cNvSpPr>
            <p:nvPr/>
          </p:nvSpPr>
          <p:spPr bwMode="auto">
            <a:xfrm>
              <a:off x="3173" y="2733"/>
              <a:ext cx="78" cy="133"/>
            </a:xfrm>
            <a:custGeom>
              <a:avLst/>
              <a:gdLst>
                <a:gd name="T0" fmla="*/ 55 w 78"/>
                <a:gd name="T1" fmla="*/ 81 h 133"/>
                <a:gd name="T2" fmla="*/ 55 w 78"/>
                <a:gd name="T3" fmla="*/ 81 h 133"/>
                <a:gd name="T4" fmla="*/ 61 w 78"/>
                <a:gd name="T5" fmla="*/ 78 h 133"/>
                <a:gd name="T6" fmla="*/ 73 w 78"/>
                <a:gd name="T7" fmla="*/ 63 h 133"/>
                <a:gd name="T8" fmla="*/ 78 w 78"/>
                <a:gd name="T9" fmla="*/ 46 h 133"/>
                <a:gd name="T10" fmla="*/ 77 w 78"/>
                <a:gd name="T11" fmla="*/ 27 h 133"/>
                <a:gd name="T12" fmla="*/ 73 w 78"/>
                <a:gd name="T13" fmla="*/ 19 h 133"/>
                <a:gd name="T14" fmla="*/ 72 w 78"/>
                <a:gd name="T15" fmla="*/ 17 h 133"/>
                <a:gd name="T16" fmla="*/ 67 w 78"/>
                <a:gd name="T17" fmla="*/ 11 h 133"/>
                <a:gd name="T18" fmla="*/ 56 w 78"/>
                <a:gd name="T19" fmla="*/ 3 h 133"/>
                <a:gd name="T20" fmla="*/ 42 w 78"/>
                <a:gd name="T21" fmla="*/ 0 h 133"/>
                <a:gd name="T22" fmla="*/ 21 w 78"/>
                <a:gd name="T23" fmla="*/ 4 h 133"/>
                <a:gd name="T24" fmla="*/ 10 w 78"/>
                <a:gd name="T25" fmla="*/ 13 h 133"/>
                <a:gd name="T26" fmla="*/ 2 w 78"/>
                <a:gd name="T27" fmla="*/ 25 h 133"/>
                <a:gd name="T28" fmla="*/ 1 w 78"/>
                <a:gd name="T29" fmla="*/ 31 h 133"/>
                <a:gd name="T30" fmla="*/ 1 w 78"/>
                <a:gd name="T31" fmla="*/ 41 h 133"/>
                <a:gd name="T32" fmla="*/ 9 w 78"/>
                <a:gd name="T33" fmla="*/ 57 h 133"/>
                <a:gd name="T34" fmla="*/ 20 w 78"/>
                <a:gd name="T35" fmla="*/ 60 h 133"/>
                <a:gd name="T36" fmla="*/ 22 w 78"/>
                <a:gd name="T37" fmla="*/ 55 h 133"/>
                <a:gd name="T38" fmla="*/ 21 w 78"/>
                <a:gd name="T39" fmla="*/ 44 h 133"/>
                <a:gd name="T40" fmla="*/ 21 w 78"/>
                <a:gd name="T41" fmla="*/ 33 h 133"/>
                <a:gd name="T42" fmla="*/ 22 w 78"/>
                <a:gd name="T43" fmla="*/ 32 h 133"/>
                <a:gd name="T44" fmla="*/ 31 w 78"/>
                <a:gd name="T45" fmla="*/ 25 h 133"/>
                <a:gd name="T46" fmla="*/ 44 w 78"/>
                <a:gd name="T47" fmla="*/ 24 h 133"/>
                <a:gd name="T48" fmla="*/ 49 w 78"/>
                <a:gd name="T49" fmla="*/ 26 h 133"/>
                <a:gd name="T50" fmla="*/ 51 w 78"/>
                <a:gd name="T51" fmla="*/ 30 h 133"/>
                <a:gd name="T52" fmla="*/ 51 w 78"/>
                <a:gd name="T53" fmla="*/ 31 h 133"/>
                <a:gd name="T54" fmla="*/ 54 w 78"/>
                <a:gd name="T55" fmla="*/ 35 h 133"/>
                <a:gd name="T56" fmla="*/ 55 w 78"/>
                <a:gd name="T57" fmla="*/ 43 h 133"/>
                <a:gd name="T58" fmla="*/ 53 w 78"/>
                <a:gd name="T59" fmla="*/ 53 h 133"/>
                <a:gd name="T60" fmla="*/ 48 w 78"/>
                <a:gd name="T61" fmla="*/ 60 h 133"/>
                <a:gd name="T62" fmla="*/ 39 w 78"/>
                <a:gd name="T63" fmla="*/ 67 h 133"/>
                <a:gd name="T64" fmla="*/ 34 w 78"/>
                <a:gd name="T65" fmla="*/ 78 h 133"/>
                <a:gd name="T66" fmla="*/ 34 w 78"/>
                <a:gd name="T67" fmla="*/ 78 h 133"/>
                <a:gd name="T68" fmla="*/ 35 w 78"/>
                <a:gd name="T69" fmla="*/ 91 h 133"/>
                <a:gd name="T70" fmla="*/ 42 w 78"/>
                <a:gd name="T71" fmla="*/ 108 h 133"/>
                <a:gd name="T72" fmla="*/ 48 w 78"/>
                <a:gd name="T73" fmla="*/ 111 h 133"/>
                <a:gd name="T74" fmla="*/ 54 w 78"/>
                <a:gd name="T75" fmla="*/ 102 h 133"/>
                <a:gd name="T76" fmla="*/ 54 w 78"/>
                <a:gd name="T77" fmla="*/ 89 h 133"/>
                <a:gd name="T78" fmla="*/ 49 w 78"/>
                <a:gd name="T79" fmla="*/ 114 h 133"/>
                <a:gd name="T80" fmla="*/ 55 w 78"/>
                <a:gd name="T81" fmla="*/ 117 h 133"/>
                <a:gd name="T82" fmla="*/ 59 w 78"/>
                <a:gd name="T83" fmla="*/ 123 h 133"/>
                <a:gd name="T84" fmla="*/ 54 w 78"/>
                <a:gd name="T85" fmla="*/ 131 h 133"/>
                <a:gd name="T86" fmla="*/ 47 w 78"/>
                <a:gd name="T87" fmla="*/ 131 h 133"/>
                <a:gd name="T88" fmla="*/ 40 w 78"/>
                <a:gd name="T89" fmla="*/ 124 h 133"/>
                <a:gd name="T90" fmla="*/ 43 w 78"/>
                <a:gd name="T91" fmla="*/ 118 h 133"/>
                <a:gd name="T92" fmla="*/ 49 w 78"/>
                <a:gd name="T93" fmla="*/ 11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133">
                  <a:moveTo>
                    <a:pt x="54" y="81"/>
                  </a:moveTo>
                  <a:lnTo>
                    <a:pt x="54" y="81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1" y="78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73" y="63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8" y="46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7" y="27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67" y="11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5" y="8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5" y="19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4" y="49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13" y="60"/>
                  </a:lnTo>
                  <a:lnTo>
                    <a:pt x="17" y="62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2" y="58"/>
                  </a:lnTo>
                  <a:lnTo>
                    <a:pt x="22" y="55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1" y="44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7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51" y="31"/>
                  </a:lnTo>
                  <a:lnTo>
                    <a:pt x="51" y="31"/>
                  </a:lnTo>
                  <a:lnTo>
                    <a:pt x="51" y="31"/>
                  </a:lnTo>
                  <a:lnTo>
                    <a:pt x="54" y="35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3" y="53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8" y="60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39" y="67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85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37" y="96"/>
                  </a:lnTo>
                  <a:lnTo>
                    <a:pt x="39" y="103"/>
                  </a:lnTo>
                  <a:lnTo>
                    <a:pt x="42" y="108"/>
                  </a:lnTo>
                  <a:lnTo>
                    <a:pt x="44" y="109"/>
                  </a:lnTo>
                  <a:lnTo>
                    <a:pt x="48" y="111"/>
                  </a:lnTo>
                  <a:lnTo>
                    <a:pt x="48" y="111"/>
                  </a:lnTo>
                  <a:lnTo>
                    <a:pt x="50" y="109"/>
                  </a:lnTo>
                  <a:lnTo>
                    <a:pt x="51" y="107"/>
                  </a:lnTo>
                  <a:lnTo>
                    <a:pt x="54" y="102"/>
                  </a:lnTo>
                  <a:lnTo>
                    <a:pt x="54" y="95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54" y="81"/>
                  </a:lnTo>
                  <a:lnTo>
                    <a:pt x="54" y="81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5" y="117"/>
                  </a:lnTo>
                  <a:lnTo>
                    <a:pt x="58" y="119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59" y="127"/>
                  </a:lnTo>
                  <a:lnTo>
                    <a:pt x="56" y="129"/>
                  </a:lnTo>
                  <a:lnTo>
                    <a:pt x="54" y="131"/>
                  </a:lnTo>
                  <a:lnTo>
                    <a:pt x="50" y="133"/>
                  </a:lnTo>
                  <a:lnTo>
                    <a:pt x="50" y="133"/>
                  </a:lnTo>
                  <a:lnTo>
                    <a:pt x="47" y="131"/>
                  </a:lnTo>
                  <a:lnTo>
                    <a:pt x="44" y="130"/>
                  </a:lnTo>
                  <a:lnTo>
                    <a:pt x="42" y="128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2" y="120"/>
                  </a:lnTo>
                  <a:lnTo>
                    <a:pt x="43" y="118"/>
                  </a:lnTo>
                  <a:lnTo>
                    <a:pt x="45" y="116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3064" y="2645"/>
              <a:ext cx="512" cy="297"/>
            </a:xfrm>
            <a:custGeom>
              <a:avLst/>
              <a:gdLst>
                <a:gd name="T0" fmla="*/ 24 w 512"/>
                <a:gd name="T1" fmla="*/ 253 h 297"/>
                <a:gd name="T2" fmla="*/ 36 w 512"/>
                <a:gd name="T3" fmla="*/ 260 h 297"/>
                <a:gd name="T4" fmla="*/ 58 w 512"/>
                <a:gd name="T5" fmla="*/ 267 h 297"/>
                <a:gd name="T6" fmla="*/ 81 w 512"/>
                <a:gd name="T7" fmla="*/ 267 h 297"/>
                <a:gd name="T8" fmla="*/ 118 w 512"/>
                <a:gd name="T9" fmla="*/ 264 h 297"/>
                <a:gd name="T10" fmla="*/ 267 w 512"/>
                <a:gd name="T11" fmla="*/ 251 h 297"/>
                <a:gd name="T12" fmla="*/ 418 w 512"/>
                <a:gd name="T13" fmla="*/ 239 h 297"/>
                <a:gd name="T14" fmla="*/ 418 w 512"/>
                <a:gd name="T15" fmla="*/ 239 h 297"/>
                <a:gd name="T16" fmla="*/ 424 w 512"/>
                <a:gd name="T17" fmla="*/ 254 h 297"/>
                <a:gd name="T18" fmla="*/ 427 w 512"/>
                <a:gd name="T19" fmla="*/ 271 h 297"/>
                <a:gd name="T20" fmla="*/ 427 w 512"/>
                <a:gd name="T21" fmla="*/ 293 h 297"/>
                <a:gd name="T22" fmla="*/ 427 w 512"/>
                <a:gd name="T23" fmla="*/ 296 h 297"/>
                <a:gd name="T24" fmla="*/ 430 w 512"/>
                <a:gd name="T25" fmla="*/ 296 h 297"/>
                <a:gd name="T26" fmla="*/ 437 w 512"/>
                <a:gd name="T27" fmla="*/ 291 h 297"/>
                <a:gd name="T28" fmla="*/ 449 w 512"/>
                <a:gd name="T29" fmla="*/ 276 h 297"/>
                <a:gd name="T30" fmla="*/ 458 w 512"/>
                <a:gd name="T31" fmla="*/ 259 h 297"/>
                <a:gd name="T32" fmla="*/ 463 w 512"/>
                <a:gd name="T33" fmla="*/ 234 h 297"/>
                <a:gd name="T34" fmla="*/ 471 w 512"/>
                <a:gd name="T35" fmla="*/ 233 h 297"/>
                <a:gd name="T36" fmla="*/ 479 w 512"/>
                <a:gd name="T37" fmla="*/ 232 h 297"/>
                <a:gd name="T38" fmla="*/ 492 w 512"/>
                <a:gd name="T39" fmla="*/ 227 h 297"/>
                <a:gd name="T40" fmla="*/ 502 w 512"/>
                <a:gd name="T41" fmla="*/ 218 h 297"/>
                <a:gd name="T42" fmla="*/ 509 w 512"/>
                <a:gd name="T43" fmla="*/ 202 h 297"/>
                <a:gd name="T44" fmla="*/ 512 w 512"/>
                <a:gd name="T45" fmla="*/ 193 h 297"/>
                <a:gd name="T46" fmla="*/ 512 w 512"/>
                <a:gd name="T47" fmla="*/ 161 h 297"/>
                <a:gd name="T48" fmla="*/ 503 w 512"/>
                <a:gd name="T49" fmla="*/ 61 h 297"/>
                <a:gd name="T50" fmla="*/ 497 w 512"/>
                <a:gd name="T51" fmla="*/ 29 h 297"/>
                <a:gd name="T52" fmla="*/ 493 w 512"/>
                <a:gd name="T53" fmla="*/ 22 h 297"/>
                <a:gd name="T54" fmla="*/ 485 w 512"/>
                <a:gd name="T55" fmla="*/ 11 h 297"/>
                <a:gd name="T56" fmla="*/ 475 w 512"/>
                <a:gd name="T57" fmla="*/ 5 h 297"/>
                <a:gd name="T58" fmla="*/ 456 w 512"/>
                <a:gd name="T59" fmla="*/ 1 h 297"/>
                <a:gd name="T60" fmla="*/ 427 w 512"/>
                <a:gd name="T61" fmla="*/ 1 h 297"/>
                <a:gd name="T62" fmla="*/ 400 w 512"/>
                <a:gd name="T63" fmla="*/ 5 h 297"/>
                <a:gd name="T64" fmla="*/ 202 w 512"/>
                <a:gd name="T65" fmla="*/ 18 h 297"/>
                <a:gd name="T66" fmla="*/ 81 w 512"/>
                <a:gd name="T67" fmla="*/ 31 h 297"/>
                <a:gd name="T68" fmla="*/ 24 w 512"/>
                <a:gd name="T69" fmla="*/ 39 h 297"/>
                <a:gd name="T70" fmla="*/ 17 w 512"/>
                <a:gd name="T71" fmla="*/ 43 h 297"/>
                <a:gd name="T72" fmla="*/ 9 w 512"/>
                <a:gd name="T73" fmla="*/ 52 h 297"/>
                <a:gd name="T74" fmla="*/ 4 w 512"/>
                <a:gd name="T75" fmla="*/ 63 h 297"/>
                <a:gd name="T76" fmla="*/ 0 w 512"/>
                <a:gd name="T77" fmla="*/ 88 h 297"/>
                <a:gd name="T78" fmla="*/ 1 w 512"/>
                <a:gd name="T79" fmla="*/ 118 h 297"/>
                <a:gd name="T80" fmla="*/ 4 w 512"/>
                <a:gd name="T81" fmla="*/ 145 h 297"/>
                <a:gd name="T82" fmla="*/ 9 w 512"/>
                <a:gd name="T83" fmla="*/ 201 h 297"/>
                <a:gd name="T84" fmla="*/ 15 w 512"/>
                <a:gd name="T85" fmla="*/ 229 h 297"/>
                <a:gd name="T86" fmla="*/ 24 w 512"/>
                <a:gd name="T87" fmla="*/ 25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2" h="297">
                  <a:moveTo>
                    <a:pt x="24" y="253"/>
                  </a:moveTo>
                  <a:lnTo>
                    <a:pt x="24" y="253"/>
                  </a:lnTo>
                  <a:lnTo>
                    <a:pt x="29" y="258"/>
                  </a:lnTo>
                  <a:lnTo>
                    <a:pt x="36" y="260"/>
                  </a:lnTo>
                  <a:lnTo>
                    <a:pt x="47" y="265"/>
                  </a:lnTo>
                  <a:lnTo>
                    <a:pt x="58" y="267"/>
                  </a:lnTo>
                  <a:lnTo>
                    <a:pt x="69" y="269"/>
                  </a:lnTo>
                  <a:lnTo>
                    <a:pt x="81" y="267"/>
                  </a:lnTo>
                  <a:lnTo>
                    <a:pt x="93" y="266"/>
                  </a:lnTo>
                  <a:lnTo>
                    <a:pt x="118" y="264"/>
                  </a:lnTo>
                  <a:lnTo>
                    <a:pt x="118" y="264"/>
                  </a:lnTo>
                  <a:lnTo>
                    <a:pt x="267" y="251"/>
                  </a:lnTo>
                  <a:lnTo>
                    <a:pt x="351" y="245"/>
                  </a:lnTo>
                  <a:lnTo>
                    <a:pt x="418" y="239"/>
                  </a:lnTo>
                  <a:lnTo>
                    <a:pt x="418" y="239"/>
                  </a:lnTo>
                  <a:lnTo>
                    <a:pt x="418" y="239"/>
                  </a:lnTo>
                  <a:lnTo>
                    <a:pt x="421" y="245"/>
                  </a:lnTo>
                  <a:lnTo>
                    <a:pt x="424" y="254"/>
                  </a:lnTo>
                  <a:lnTo>
                    <a:pt x="426" y="262"/>
                  </a:lnTo>
                  <a:lnTo>
                    <a:pt x="427" y="271"/>
                  </a:lnTo>
                  <a:lnTo>
                    <a:pt x="427" y="286"/>
                  </a:lnTo>
                  <a:lnTo>
                    <a:pt x="427" y="293"/>
                  </a:lnTo>
                  <a:lnTo>
                    <a:pt x="427" y="293"/>
                  </a:lnTo>
                  <a:lnTo>
                    <a:pt x="427" y="296"/>
                  </a:lnTo>
                  <a:lnTo>
                    <a:pt x="429" y="297"/>
                  </a:lnTo>
                  <a:lnTo>
                    <a:pt x="430" y="296"/>
                  </a:lnTo>
                  <a:lnTo>
                    <a:pt x="430" y="296"/>
                  </a:lnTo>
                  <a:lnTo>
                    <a:pt x="437" y="291"/>
                  </a:lnTo>
                  <a:lnTo>
                    <a:pt x="445" y="283"/>
                  </a:lnTo>
                  <a:lnTo>
                    <a:pt x="449" y="276"/>
                  </a:lnTo>
                  <a:lnTo>
                    <a:pt x="454" y="267"/>
                  </a:lnTo>
                  <a:lnTo>
                    <a:pt x="458" y="259"/>
                  </a:lnTo>
                  <a:lnTo>
                    <a:pt x="460" y="250"/>
                  </a:lnTo>
                  <a:lnTo>
                    <a:pt x="463" y="234"/>
                  </a:lnTo>
                  <a:lnTo>
                    <a:pt x="463" y="234"/>
                  </a:lnTo>
                  <a:lnTo>
                    <a:pt x="471" y="233"/>
                  </a:lnTo>
                  <a:lnTo>
                    <a:pt x="471" y="233"/>
                  </a:lnTo>
                  <a:lnTo>
                    <a:pt x="479" y="232"/>
                  </a:lnTo>
                  <a:lnTo>
                    <a:pt x="486" y="229"/>
                  </a:lnTo>
                  <a:lnTo>
                    <a:pt x="492" y="227"/>
                  </a:lnTo>
                  <a:lnTo>
                    <a:pt x="498" y="223"/>
                  </a:lnTo>
                  <a:lnTo>
                    <a:pt x="502" y="218"/>
                  </a:lnTo>
                  <a:lnTo>
                    <a:pt x="507" y="211"/>
                  </a:lnTo>
                  <a:lnTo>
                    <a:pt x="509" y="202"/>
                  </a:lnTo>
                  <a:lnTo>
                    <a:pt x="512" y="193"/>
                  </a:lnTo>
                  <a:lnTo>
                    <a:pt x="512" y="193"/>
                  </a:lnTo>
                  <a:lnTo>
                    <a:pt x="512" y="180"/>
                  </a:lnTo>
                  <a:lnTo>
                    <a:pt x="512" y="161"/>
                  </a:lnTo>
                  <a:lnTo>
                    <a:pt x="508" y="112"/>
                  </a:lnTo>
                  <a:lnTo>
                    <a:pt x="503" y="61"/>
                  </a:lnTo>
                  <a:lnTo>
                    <a:pt x="500" y="42"/>
                  </a:lnTo>
                  <a:lnTo>
                    <a:pt x="497" y="29"/>
                  </a:lnTo>
                  <a:lnTo>
                    <a:pt x="497" y="29"/>
                  </a:lnTo>
                  <a:lnTo>
                    <a:pt x="493" y="22"/>
                  </a:lnTo>
                  <a:lnTo>
                    <a:pt x="490" y="16"/>
                  </a:lnTo>
                  <a:lnTo>
                    <a:pt x="485" y="11"/>
                  </a:lnTo>
                  <a:lnTo>
                    <a:pt x="480" y="7"/>
                  </a:lnTo>
                  <a:lnTo>
                    <a:pt x="475" y="5"/>
                  </a:lnTo>
                  <a:lnTo>
                    <a:pt x="468" y="2"/>
                  </a:lnTo>
                  <a:lnTo>
                    <a:pt x="456" y="1"/>
                  </a:lnTo>
                  <a:lnTo>
                    <a:pt x="441" y="0"/>
                  </a:lnTo>
                  <a:lnTo>
                    <a:pt x="427" y="1"/>
                  </a:lnTo>
                  <a:lnTo>
                    <a:pt x="400" y="5"/>
                  </a:lnTo>
                  <a:lnTo>
                    <a:pt x="400" y="5"/>
                  </a:lnTo>
                  <a:lnTo>
                    <a:pt x="327" y="10"/>
                  </a:lnTo>
                  <a:lnTo>
                    <a:pt x="202" y="18"/>
                  </a:lnTo>
                  <a:lnTo>
                    <a:pt x="137" y="25"/>
                  </a:lnTo>
                  <a:lnTo>
                    <a:pt x="81" y="31"/>
                  </a:lnTo>
                  <a:lnTo>
                    <a:pt x="38" y="37"/>
                  </a:lnTo>
                  <a:lnTo>
                    <a:pt x="24" y="39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2" y="47"/>
                  </a:lnTo>
                  <a:lnTo>
                    <a:pt x="9" y="52"/>
                  </a:lnTo>
                  <a:lnTo>
                    <a:pt x="6" y="56"/>
                  </a:lnTo>
                  <a:lnTo>
                    <a:pt x="4" y="63"/>
                  </a:lnTo>
                  <a:lnTo>
                    <a:pt x="1" y="75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1" y="118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6" y="172"/>
                  </a:lnTo>
                  <a:lnTo>
                    <a:pt x="9" y="201"/>
                  </a:lnTo>
                  <a:lnTo>
                    <a:pt x="11" y="216"/>
                  </a:lnTo>
                  <a:lnTo>
                    <a:pt x="15" y="229"/>
                  </a:lnTo>
                  <a:lnTo>
                    <a:pt x="20" y="242"/>
                  </a:lnTo>
                  <a:lnTo>
                    <a:pt x="24" y="253"/>
                  </a:lnTo>
                  <a:lnTo>
                    <a:pt x="24" y="25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0" name="Freeform 49"/>
            <p:cNvSpPr>
              <a:spLocks noEditPoints="1"/>
            </p:cNvSpPr>
            <p:nvPr/>
          </p:nvSpPr>
          <p:spPr bwMode="auto">
            <a:xfrm>
              <a:off x="3371" y="2708"/>
              <a:ext cx="65" cy="109"/>
            </a:xfrm>
            <a:custGeom>
              <a:avLst/>
              <a:gdLst>
                <a:gd name="T0" fmla="*/ 46 w 65"/>
                <a:gd name="T1" fmla="*/ 67 h 109"/>
                <a:gd name="T2" fmla="*/ 46 w 65"/>
                <a:gd name="T3" fmla="*/ 66 h 109"/>
                <a:gd name="T4" fmla="*/ 52 w 65"/>
                <a:gd name="T5" fmla="*/ 63 h 109"/>
                <a:gd name="T6" fmla="*/ 62 w 65"/>
                <a:gd name="T7" fmla="*/ 51 h 109"/>
                <a:gd name="T8" fmla="*/ 65 w 65"/>
                <a:gd name="T9" fmla="*/ 36 h 109"/>
                <a:gd name="T10" fmla="*/ 64 w 65"/>
                <a:gd name="T11" fmla="*/ 22 h 109"/>
                <a:gd name="T12" fmla="*/ 60 w 65"/>
                <a:gd name="T13" fmla="*/ 14 h 109"/>
                <a:gd name="T14" fmla="*/ 60 w 65"/>
                <a:gd name="T15" fmla="*/ 13 h 109"/>
                <a:gd name="T16" fmla="*/ 57 w 65"/>
                <a:gd name="T17" fmla="*/ 8 h 109"/>
                <a:gd name="T18" fmla="*/ 47 w 65"/>
                <a:gd name="T19" fmla="*/ 2 h 109"/>
                <a:gd name="T20" fmla="*/ 35 w 65"/>
                <a:gd name="T21" fmla="*/ 0 h 109"/>
                <a:gd name="T22" fmla="*/ 18 w 65"/>
                <a:gd name="T23" fmla="*/ 2 h 109"/>
                <a:gd name="T24" fmla="*/ 8 w 65"/>
                <a:gd name="T25" fmla="*/ 9 h 109"/>
                <a:gd name="T26" fmla="*/ 2 w 65"/>
                <a:gd name="T27" fmla="*/ 20 h 109"/>
                <a:gd name="T28" fmla="*/ 0 w 65"/>
                <a:gd name="T29" fmla="*/ 24 h 109"/>
                <a:gd name="T30" fmla="*/ 4 w 65"/>
                <a:gd name="T31" fmla="*/ 40 h 109"/>
                <a:gd name="T32" fmla="*/ 11 w 65"/>
                <a:gd name="T33" fmla="*/ 50 h 109"/>
                <a:gd name="T34" fmla="*/ 16 w 65"/>
                <a:gd name="T35" fmla="*/ 50 h 109"/>
                <a:gd name="T36" fmla="*/ 19 w 65"/>
                <a:gd name="T37" fmla="*/ 40 h 109"/>
                <a:gd name="T38" fmla="*/ 18 w 65"/>
                <a:gd name="T39" fmla="*/ 31 h 109"/>
                <a:gd name="T40" fmla="*/ 18 w 65"/>
                <a:gd name="T41" fmla="*/ 28 h 109"/>
                <a:gd name="T42" fmla="*/ 21 w 65"/>
                <a:gd name="T43" fmla="*/ 23 h 109"/>
                <a:gd name="T44" fmla="*/ 25 w 65"/>
                <a:gd name="T45" fmla="*/ 19 h 109"/>
                <a:gd name="T46" fmla="*/ 36 w 65"/>
                <a:gd name="T47" fmla="*/ 19 h 109"/>
                <a:gd name="T48" fmla="*/ 43 w 65"/>
                <a:gd name="T49" fmla="*/ 24 h 109"/>
                <a:gd name="T50" fmla="*/ 43 w 65"/>
                <a:gd name="T51" fmla="*/ 24 h 109"/>
                <a:gd name="T52" fmla="*/ 43 w 65"/>
                <a:gd name="T53" fmla="*/ 24 h 109"/>
                <a:gd name="T54" fmla="*/ 46 w 65"/>
                <a:gd name="T55" fmla="*/ 31 h 109"/>
                <a:gd name="T56" fmla="*/ 44 w 65"/>
                <a:gd name="T57" fmla="*/ 42 h 109"/>
                <a:gd name="T58" fmla="*/ 40 w 65"/>
                <a:gd name="T59" fmla="*/ 49 h 109"/>
                <a:gd name="T60" fmla="*/ 32 w 65"/>
                <a:gd name="T61" fmla="*/ 55 h 109"/>
                <a:gd name="T62" fmla="*/ 29 w 65"/>
                <a:gd name="T63" fmla="*/ 63 h 109"/>
                <a:gd name="T64" fmla="*/ 29 w 65"/>
                <a:gd name="T65" fmla="*/ 63 h 109"/>
                <a:gd name="T66" fmla="*/ 30 w 65"/>
                <a:gd name="T67" fmla="*/ 74 h 109"/>
                <a:gd name="T68" fmla="*/ 35 w 65"/>
                <a:gd name="T69" fmla="*/ 89 h 109"/>
                <a:gd name="T70" fmla="*/ 40 w 65"/>
                <a:gd name="T71" fmla="*/ 90 h 109"/>
                <a:gd name="T72" fmla="*/ 44 w 65"/>
                <a:gd name="T73" fmla="*/ 83 h 109"/>
                <a:gd name="T74" fmla="*/ 46 w 65"/>
                <a:gd name="T75" fmla="*/ 67 h 109"/>
                <a:gd name="T76" fmla="*/ 41 w 65"/>
                <a:gd name="T77" fmla="*/ 94 h 109"/>
                <a:gd name="T78" fmla="*/ 48 w 65"/>
                <a:gd name="T79" fmla="*/ 98 h 109"/>
                <a:gd name="T80" fmla="*/ 48 w 65"/>
                <a:gd name="T81" fmla="*/ 104 h 109"/>
                <a:gd name="T82" fmla="*/ 42 w 65"/>
                <a:gd name="T83" fmla="*/ 109 h 109"/>
                <a:gd name="T84" fmla="*/ 37 w 65"/>
                <a:gd name="T85" fmla="*/ 107 h 109"/>
                <a:gd name="T86" fmla="*/ 33 w 65"/>
                <a:gd name="T87" fmla="*/ 101 h 109"/>
                <a:gd name="T88" fmla="*/ 38 w 65"/>
                <a:gd name="T89" fmla="*/ 9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" h="109">
                  <a:moveTo>
                    <a:pt x="46" y="67"/>
                  </a:moveTo>
                  <a:lnTo>
                    <a:pt x="46" y="67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52" y="63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62" y="51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5" y="3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4" y="22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57" y="8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9"/>
                  </a:lnTo>
                  <a:lnTo>
                    <a:pt x="8" y="9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4" y="40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1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8" y="35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9"/>
                  </a:lnTo>
                  <a:lnTo>
                    <a:pt x="46" y="39"/>
                  </a:lnTo>
                  <a:lnTo>
                    <a:pt x="44" y="42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0" y="49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2" y="55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9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9"/>
                  </a:lnTo>
                  <a:lnTo>
                    <a:pt x="32" y="84"/>
                  </a:lnTo>
                  <a:lnTo>
                    <a:pt x="35" y="89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2" y="89"/>
                  </a:lnTo>
                  <a:lnTo>
                    <a:pt x="43" y="88"/>
                  </a:lnTo>
                  <a:lnTo>
                    <a:pt x="44" y="8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6" y="67"/>
                  </a:lnTo>
                  <a:lnTo>
                    <a:pt x="46" y="67"/>
                  </a:lnTo>
                  <a:close/>
                  <a:moveTo>
                    <a:pt x="41" y="94"/>
                  </a:moveTo>
                  <a:lnTo>
                    <a:pt x="41" y="94"/>
                  </a:lnTo>
                  <a:lnTo>
                    <a:pt x="43" y="94"/>
                  </a:lnTo>
                  <a:lnTo>
                    <a:pt x="46" y="95"/>
                  </a:lnTo>
                  <a:lnTo>
                    <a:pt x="48" y="98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47" y="106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0" y="109"/>
                  </a:lnTo>
                  <a:lnTo>
                    <a:pt x="37" y="107"/>
                  </a:lnTo>
                  <a:lnTo>
                    <a:pt x="35" y="105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5" y="99"/>
                  </a:lnTo>
                  <a:lnTo>
                    <a:pt x="36" y="96"/>
                  </a:lnTo>
                  <a:lnTo>
                    <a:pt x="38" y="95"/>
                  </a:lnTo>
                  <a:lnTo>
                    <a:pt x="41" y="94"/>
                  </a:lnTo>
                  <a:lnTo>
                    <a:pt x="41" y="94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1" name="Freeform 50"/>
            <p:cNvSpPr>
              <a:spLocks noEditPoints="1"/>
            </p:cNvSpPr>
            <p:nvPr/>
          </p:nvSpPr>
          <p:spPr bwMode="auto">
            <a:xfrm>
              <a:off x="3260" y="2697"/>
              <a:ext cx="93" cy="158"/>
            </a:xfrm>
            <a:custGeom>
              <a:avLst/>
              <a:gdLst>
                <a:gd name="T0" fmla="*/ 65 w 93"/>
                <a:gd name="T1" fmla="*/ 96 h 158"/>
                <a:gd name="T2" fmla="*/ 65 w 93"/>
                <a:gd name="T3" fmla="*/ 96 h 158"/>
                <a:gd name="T4" fmla="*/ 73 w 93"/>
                <a:gd name="T5" fmla="*/ 91 h 158"/>
                <a:gd name="T6" fmla="*/ 87 w 93"/>
                <a:gd name="T7" fmla="*/ 74 h 158"/>
                <a:gd name="T8" fmla="*/ 93 w 93"/>
                <a:gd name="T9" fmla="*/ 53 h 158"/>
                <a:gd name="T10" fmla="*/ 92 w 93"/>
                <a:gd name="T11" fmla="*/ 33 h 158"/>
                <a:gd name="T12" fmla="*/ 87 w 93"/>
                <a:gd name="T13" fmla="*/ 22 h 158"/>
                <a:gd name="T14" fmla="*/ 86 w 93"/>
                <a:gd name="T15" fmla="*/ 20 h 158"/>
                <a:gd name="T16" fmla="*/ 81 w 93"/>
                <a:gd name="T17" fmla="*/ 13 h 158"/>
                <a:gd name="T18" fmla="*/ 66 w 93"/>
                <a:gd name="T19" fmla="*/ 3 h 158"/>
                <a:gd name="T20" fmla="*/ 49 w 93"/>
                <a:gd name="T21" fmla="*/ 0 h 158"/>
                <a:gd name="T22" fmla="*/ 24 w 93"/>
                <a:gd name="T23" fmla="*/ 4 h 158"/>
                <a:gd name="T24" fmla="*/ 11 w 93"/>
                <a:gd name="T25" fmla="*/ 14 h 158"/>
                <a:gd name="T26" fmla="*/ 1 w 93"/>
                <a:gd name="T27" fmla="*/ 29 h 158"/>
                <a:gd name="T28" fmla="*/ 0 w 93"/>
                <a:gd name="T29" fmla="*/ 35 h 158"/>
                <a:gd name="T30" fmla="*/ 0 w 93"/>
                <a:gd name="T31" fmla="*/ 49 h 158"/>
                <a:gd name="T32" fmla="*/ 10 w 93"/>
                <a:gd name="T33" fmla="*/ 67 h 158"/>
                <a:gd name="T34" fmla="*/ 20 w 93"/>
                <a:gd name="T35" fmla="*/ 73 h 158"/>
                <a:gd name="T36" fmla="*/ 26 w 93"/>
                <a:gd name="T37" fmla="*/ 69 h 158"/>
                <a:gd name="T38" fmla="*/ 26 w 93"/>
                <a:gd name="T39" fmla="*/ 58 h 158"/>
                <a:gd name="T40" fmla="*/ 23 w 93"/>
                <a:gd name="T41" fmla="*/ 45 h 158"/>
                <a:gd name="T42" fmla="*/ 26 w 93"/>
                <a:gd name="T43" fmla="*/ 38 h 158"/>
                <a:gd name="T44" fmla="*/ 29 w 93"/>
                <a:gd name="T45" fmla="*/ 33 h 158"/>
                <a:gd name="T46" fmla="*/ 43 w 93"/>
                <a:gd name="T47" fmla="*/ 28 h 158"/>
                <a:gd name="T48" fmla="*/ 57 w 93"/>
                <a:gd name="T49" fmla="*/ 31 h 158"/>
                <a:gd name="T50" fmla="*/ 61 w 93"/>
                <a:gd name="T51" fmla="*/ 35 h 158"/>
                <a:gd name="T52" fmla="*/ 61 w 93"/>
                <a:gd name="T53" fmla="*/ 35 h 158"/>
                <a:gd name="T54" fmla="*/ 61 w 93"/>
                <a:gd name="T55" fmla="*/ 36 h 158"/>
                <a:gd name="T56" fmla="*/ 65 w 93"/>
                <a:gd name="T57" fmla="*/ 46 h 158"/>
                <a:gd name="T58" fmla="*/ 65 w 93"/>
                <a:gd name="T59" fmla="*/ 57 h 158"/>
                <a:gd name="T60" fmla="*/ 60 w 93"/>
                <a:gd name="T61" fmla="*/ 67 h 158"/>
                <a:gd name="T62" fmla="*/ 50 w 93"/>
                <a:gd name="T63" fmla="*/ 76 h 158"/>
                <a:gd name="T64" fmla="*/ 43 w 93"/>
                <a:gd name="T65" fmla="*/ 83 h 158"/>
                <a:gd name="T66" fmla="*/ 40 w 93"/>
                <a:gd name="T67" fmla="*/ 93 h 158"/>
                <a:gd name="T68" fmla="*/ 40 w 93"/>
                <a:gd name="T69" fmla="*/ 100 h 158"/>
                <a:gd name="T70" fmla="*/ 43 w 93"/>
                <a:gd name="T71" fmla="*/ 115 h 158"/>
                <a:gd name="T72" fmla="*/ 49 w 93"/>
                <a:gd name="T73" fmla="*/ 128 h 158"/>
                <a:gd name="T74" fmla="*/ 56 w 93"/>
                <a:gd name="T75" fmla="*/ 131 h 158"/>
                <a:gd name="T76" fmla="*/ 62 w 93"/>
                <a:gd name="T77" fmla="*/ 125 h 158"/>
                <a:gd name="T78" fmla="*/ 64 w 93"/>
                <a:gd name="T79" fmla="*/ 105 h 158"/>
                <a:gd name="T80" fmla="*/ 65 w 93"/>
                <a:gd name="T81" fmla="*/ 96 h 158"/>
                <a:gd name="T82" fmla="*/ 57 w 93"/>
                <a:gd name="T83" fmla="*/ 136 h 158"/>
                <a:gd name="T84" fmla="*/ 69 w 93"/>
                <a:gd name="T85" fmla="*/ 142 h 158"/>
                <a:gd name="T86" fmla="*/ 69 w 93"/>
                <a:gd name="T87" fmla="*/ 150 h 158"/>
                <a:gd name="T88" fmla="*/ 60 w 93"/>
                <a:gd name="T89" fmla="*/ 158 h 158"/>
                <a:gd name="T90" fmla="*/ 51 w 93"/>
                <a:gd name="T91" fmla="*/ 155 h 158"/>
                <a:gd name="T92" fmla="*/ 48 w 93"/>
                <a:gd name="T93" fmla="*/ 148 h 158"/>
                <a:gd name="T94" fmla="*/ 54 w 93"/>
                <a:gd name="T95" fmla="*/ 13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3" h="158">
                  <a:moveTo>
                    <a:pt x="65" y="96"/>
                  </a:moveTo>
                  <a:lnTo>
                    <a:pt x="65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4" y="98"/>
                  </a:lnTo>
                  <a:lnTo>
                    <a:pt x="64" y="98"/>
                  </a:lnTo>
                  <a:lnTo>
                    <a:pt x="73" y="91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87" y="74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3" y="53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2" y="33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1" y="13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66" y="3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7" y="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5" y="2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4" y="58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2" y="69"/>
                  </a:lnTo>
                  <a:lnTo>
                    <a:pt x="16" y="72"/>
                  </a:lnTo>
                  <a:lnTo>
                    <a:pt x="20" y="73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6" y="69"/>
                  </a:lnTo>
                  <a:lnTo>
                    <a:pt x="26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3" y="52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43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6"/>
                  </a:lnTo>
                  <a:lnTo>
                    <a:pt x="61" y="36"/>
                  </a:lnTo>
                  <a:lnTo>
                    <a:pt x="64" y="41"/>
                  </a:lnTo>
                  <a:lnTo>
                    <a:pt x="65" y="46"/>
                  </a:lnTo>
                  <a:lnTo>
                    <a:pt x="65" y="46"/>
                  </a:lnTo>
                  <a:lnTo>
                    <a:pt x="65" y="51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2" y="62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72"/>
                  </a:lnTo>
                  <a:lnTo>
                    <a:pt x="50" y="76"/>
                  </a:lnTo>
                  <a:lnTo>
                    <a:pt x="50" y="76"/>
                  </a:lnTo>
                  <a:lnTo>
                    <a:pt x="46" y="79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2" y="88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100"/>
                  </a:lnTo>
                  <a:lnTo>
                    <a:pt x="42" y="107"/>
                  </a:lnTo>
                  <a:lnTo>
                    <a:pt x="42" y="107"/>
                  </a:lnTo>
                  <a:lnTo>
                    <a:pt x="43" y="115"/>
                  </a:lnTo>
                  <a:lnTo>
                    <a:pt x="45" y="122"/>
                  </a:lnTo>
                  <a:lnTo>
                    <a:pt x="48" y="126"/>
                  </a:lnTo>
                  <a:lnTo>
                    <a:pt x="49" y="128"/>
                  </a:lnTo>
                  <a:lnTo>
                    <a:pt x="53" y="131"/>
                  </a:lnTo>
                  <a:lnTo>
                    <a:pt x="56" y="131"/>
                  </a:lnTo>
                  <a:lnTo>
                    <a:pt x="56" y="131"/>
                  </a:lnTo>
                  <a:lnTo>
                    <a:pt x="59" y="129"/>
                  </a:lnTo>
                  <a:lnTo>
                    <a:pt x="61" y="128"/>
                  </a:lnTo>
                  <a:lnTo>
                    <a:pt x="62" y="125"/>
                  </a:lnTo>
                  <a:lnTo>
                    <a:pt x="64" y="121"/>
                  </a:lnTo>
                  <a:lnTo>
                    <a:pt x="64" y="112"/>
                  </a:lnTo>
                  <a:lnTo>
                    <a:pt x="64" y="105"/>
                  </a:lnTo>
                  <a:lnTo>
                    <a:pt x="64" y="105"/>
                  </a:lnTo>
                  <a:lnTo>
                    <a:pt x="64" y="101"/>
                  </a:lnTo>
                  <a:lnTo>
                    <a:pt x="65" y="96"/>
                  </a:lnTo>
                  <a:lnTo>
                    <a:pt x="65" y="96"/>
                  </a:lnTo>
                  <a:close/>
                  <a:moveTo>
                    <a:pt x="57" y="136"/>
                  </a:moveTo>
                  <a:lnTo>
                    <a:pt x="57" y="136"/>
                  </a:lnTo>
                  <a:lnTo>
                    <a:pt x="62" y="137"/>
                  </a:lnTo>
                  <a:lnTo>
                    <a:pt x="66" y="138"/>
                  </a:lnTo>
                  <a:lnTo>
                    <a:pt x="69" y="142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69" y="150"/>
                  </a:lnTo>
                  <a:lnTo>
                    <a:pt x="67" y="154"/>
                  </a:lnTo>
                  <a:lnTo>
                    <a:pt x="64" y="156"/>
                  </a:lnTo>
                  <a:lnTo>
                    <a:pt x="60" y="158"/>
                  </a:lnTo>
                  <a:lnTo>
                    <a:pt x="60" y="158"/>
                  </a:lnTo>
                  <a:lnTo>
                    <a:pt x="55" y="156"/>
                  </a:lnTo>
                  <a:lnTo>
                    <a:pt x="51" y="155"/>
                  </a:lnTo>
                  <a:lnTo>
                    <a:pt x="49" y="152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49" y="143"/>
                  </a:lnTo>
                  <a:lnTo>
                    <a:pt x="50" y="139"/>
                  </a:lnTo>
                  <a:lnTo>
                    <a:pt x="54" y="137"/>
                  </a:lnTo>
                  <a:lnTo>
                    <a:pt x="57" y="136"/>
                  </a:lnTo>
                  <a:lnTo>
                    <a:pt x="57" y="136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2" name="Freeform 51"/>
            <p:cNvSpPr>
              <a:spLocks noEditPoints="1"/>
            </p:cNvSpPr>
            <p:nvPr/>
          </p:nvSpPr>
          <p:spPr bwMode="auto">
            <a:xfrm>
              <a:off x="3157" y="2720"/>
              <a:ext cx="78" cy="132"/>
            </a:xfrm>
            <a:custGeom>
              <a:avLst/>
              <a:gdLst>
                <a:gd name="T0" fmla="*/ 54 w 78"/>
                <a:gd name="T1" fmla="*/ 82 h 132"/>
                <a:gd name="T2" fmla="*/ 54 w 78"/>
                <a:gd name="T3" fmla="*/ 81 h 132"/>
                <a:gd name="T4" fmla="*/ 61 w 78"/>
                <a:gd name="T5" fmla="*/ 77 h 132"/>
                <a:gd name="T6" fmla="*/ 74 w 78"/>
                <a:gd name="T7" fmla="*/ 62 h 132"/>
                <a:gd name="T8" fmla="*/ 78 w 78"/>
                <a:gd name="T9" fmla="*/ 45 h 132"/>
                <a:gd name="T10" fmla="*/ 76 w 78"/>
                <a:gd name="T11" fmla="*/ 28 h 132"/>
                <a:gd name="T12" fmla="*/ 72 w 78"/>
                <a:gd name="T13" fmla="*/ 18 h 132"/>
                <a:gd name="T14" fmla="*/ 72 w 78"/>
                <a:gd name="T15" fmla="*/ 17 h 132"/>
                <a:gd name="T16" fmla="*/ 67 w 78"/>
                <a:gd name="T17" fmla="*/ 11 h 132"/>
                <a:gd name="T18" fmla="*/ 55 w 78"/>
                <a:gd name="T19" fmla="*/ 3 h 132"/>
                <a:gd name="T20" fmla="*/ 42 w 78"/>
                <a:gd name="T21" fmla="*/ 0 h 132"/>
                <a:gd name="T22" fmla="*/ 21 w 78"/>
                <a:gd name="T23" fmla="*/ 3 h 132"/>
                <a:gd name="T24" fmla="*/ 9 w 78"/>
                <a:gd name="T25" fmla="*/ 12 h 132"/>
                <a:gd name="T26" fmla="*/ 1 w 78"/>
                <a:gd name="T27" fmla="*/ 26 h 132"/>
                <a:gd name="T28" fmla="*/ 0 w 78"/>
                <a:gd name="T29" fmla="*/ 30 h 132"/>
                <a:gd name="T30" fmla="*/ 0 w 78"/>
                <a:gd name="T31" fmla="*/ 40 h 132"/>
                <a:gd name="T32" fmla="*/ 9 w 78"/>
                <a:gd name="T33" fmla="*/ 56 h 132"/>
                <a:gd name="T34" fmla="*/ 20 w 78"/>
                <a:gd name="T35" fmla="*/ 61 h 132"/>
                <a:gd name="T36" fmla="*/ 22 w 78"/>
                <a:gd name="T37" fmla="*/ 55 h 132"/>
                <a:gd name="T38" fmla="*/ 20 w 78"/>
                <a:gd name="T39" fmla="*/ 44 h 132"/>
                <a:gd name="T40" fmla="*/ 21 w 78"/>
                <a:gd name="T41" fmla="*/ 34 h 132"/>
                <a:gd name="T42" fmla="*/ 21 w 78"/>
                <a:gd name="T43" fmla="*/ 32 h 132"/>
                <a:gd name="T44" fmla="*/ 29 w 78"/>
                <a:gd name="T45" fmla="*/ 24 h 132"/>
                <a:gd name="T46" fmla="*/ 43 w 78"/>
                <a:gd name="T47" fmla="*/ 24 h 132"/>
                <a:gd name="T48" fmla="*/ 48 w 78"/>
                <a:gd name="T49" fmla="*/ 27 h 132"/>
                <a:gd name="T50" fmla="*/ 51 w 78"/>
                <a:gd name="T51" fmla="*/ 30 h 132"/>
                <a:gd name="T52" fmla="*/ 51 w 78"/>
                <a:gd name="T53" fmla="*/ 30 h 132"/>
                <a:gd name="T54" fmla="*/ 54 w 78"/>
                <a:gd name="T55" fmla="*/ 35 h 132"/>
                <a:gd name="T56" fmla="*/ 55 w 78"/>
                <a:gd name="T57" fmla="*/ 44 h 132"/>
                <a:gd name="T58" fmla="*/ 53 w 78"/>
                <a:gd name="T59" fmla="*/ 53 h 132"/>
                <a:gd name="T60" fmla="*/ 47 w 78"/>
                <a:gd name="T61" fmla="*/ 60 h 132"/>
                <a:gd name="T62" fmla="*/ 39 w 78"/>
                <a:gd name="T63" fmla="*/ 66 h 132"/>
                <a:gd name="T64" fmla="*/ 34 w 78"/>
                <a:gd name="T65" fmla="*/ 77 h 132"/>
                <a:gd name="T66" fmla="*/ 33 w 78"/>
                <a:gd name="T67" fmla="*/ 78 h 132"/>
                <a:gd name="T68" fmla="*/ 34 w 78"/>
                <a:gd name="T69" fmla="*/ 91 h 132"/>
                <a:gd name="T70" fmla="*/ 42 w 78"/>
                <a:gd name="T71" fmla="*/ 108 h 132"/>
                <a:gd name="T72" fmla="*/ 47 w 78"/>
                <a:gd name="T73" fmla="*/ 110 h 132"/>
                <a:gd name="T74" fmla="*/ 53 w 78"/>
                <a:gd name="T75" fmla="*/ 102 h 132"/>
                <a:gd name="T76" fmla="*/ 53 w 78"/>
                <a:gd name="T77" fmla="*/ 89 h 132"/>
                <a:gd name="T78" fmla="*/ 49 w 78"/>
                <a:gd name="T79" fmla="*/ 114 h 132"/>
                <a:gd name="T80" fmla="*/ 55 w 78"/>
                <a:gd name="T81" fmla="*/ 116 h 132"/>
                <a:gd name="T82" fmla="*/ 58 w 78"/>
                <a:gd name="T83" fmla="*/ 122 h 132"/>
                <a:gd name="T84" fmla="*/ 54 w 78"/>
                <a:gd name="T85" fmla="*/ 131 h 132"/>
                <a:gd name="T86" fmla="*/ 47 w 78"/>
                <a:gd name="T87" fmla="*/ 132 h 132"/>
                <a:gd name="T88" fmla="*/ 40 w 78"/>
                <a:gd name="T89" fmla="*/ 124 h 132"/>
                <a:gd name="T90" fmla="*/ 43 w 78"/>
                <a:gd name="T91" fmla="*/ 118 h 132"/>
                <a:gd name="T92" fmla="*/ 49 w 78"/>
                <a:gd name="T93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132">
                  <a:moveTo>
                    <a:pt x="54" y="82"/>
                  </a:moveTo>
                  <a:lnTo>
                    <a:pt x="54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61" y="77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74" y="62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8" y="45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6" y="28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67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55" y="3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5" y="7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9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14" y="61"/>
                  </a:lnTo>
                  <a:lnTo>
                    <a:pt x="16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0" y="44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7" y="23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4" y="35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5" y="4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3" y="53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47" y="60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39" y="66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4" y="77"/>
                  </a:lnTo>
                  <a:lnTo>
                    <a:pt x="34" y="77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84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6" y="97"/>
                  </a:lnTo>
                  <a:lnTo>
                    <a:pt x="38" y="103"/>
                  </a:lnTo>
                  <a:lnTo>
                    <a:pt x="42" y="108"/>
                  </a:lnTo>
                  <a:lnTo>
                    <a:pt x="44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9" y="109"/>
                  </a:lnTo>
                  <a:lnTo>
                    <a:pt x="51" y="108"/>
                  </a:lnTo>
                  <a:lnTo>
                    <a:pt x="53" y="102"/>
                  </a:lnTo>
                  <a:lnTo>
                    <a:pt x="53" y="94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4" y="82"/>
                  </a:lnTo>
                  <a:lnTo>
                    <a:pt x="54" y="82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1" y="115"/>
                  </a:lnTo>
                  <a:lnTo>
                    <a:pt x="55" y="116"/>
                  </a:lnTo>
                  <a:lnTo>
                    <a:pt x="58" y="119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58" y="126"/>
                  </a:lnTo>
                  <a:lnTo>
                    <a:pt x="56" y="129"/>
                  </a:lnTo>
                  <a:lnTo>
                    <a:pt x="54" y="131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47" y="132"/>
                  </a:lnTo>
                  <a:lnTo>
                    <a:pt x="43" y="130"/>
                  </a:lnTo>
                  <a:lnTo>
                    <a:pt x="42" y="127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0" y="120"/>
                  </a:lnTo>
                  <a:lnTo>
                    <a:pt x="43" y="118"/>
                  </a:lnTo>
                  <a:lnTo>
                    <a:pt x="45" y="115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84" name="Group 54"/>
          <p:cNvGrpSpPr>
            <a:grpSpLocks noChangeAspect="1"/>
          </p:cNvGrpSpPr>
          <p:nvPr/>
        </p:nvGrpSpPr>
        <p:grpSpPr bwMode="auto">
          <a:xfrm>
            <a:off x="2778690" y="2441121"/>
            <a:ext cx="364420" cy="348890"/>
            <a:chOff x="3593" y="2637"/>
            <a:chExt cx="352" cy="337"/>
          </a:xfrm>
        </p:grpSpPr>
        <p:sp>
          <p:nvSpPr>
            <p:cNvPr id="97" name="AutoShape 53"/>
            <p:cNvSpPr>
              <a:spLocks noChangeAspect="1" noChangeArrowheads="1" noTextEdit="1"/>
            </p:cNvSpPr>
            <p:nvPr/>
          </p:nvSpPr>
          <p:spPr bwMode="auto">
            <a:xfrm>
              <a:off x="3593" y="2637"/>
              <a:ext cx="352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8" name="Freeform 58"/>
            <p:cNvSpPr>
              <a:spLocks noEditPoints="1"/>
            </p:cNvSpPr>
            <p:nvPr/>
          </p:nvSpPr>
          <p:spPr bwMode="auto">
            <a:xfrm>
              <a:off x="3784" y="2707"/>
              <a:ext cx="71" cy="143"/>
            </a:xfrm>
            <a:custGeom>
              <a:avLst/>
              <a:gdLst>
                <a:gd name="T0" fmla="*/ 49 w 141"/>
                <a:gd name="T1" fmla="*/ 247 h 287"/>
                <a:gd name="T2" fmla="*/ 62 w 141"/>
                <a:gd name="T3" fmla="*/ 268 h 287"/>
                <a:gd name="T4" fmla="*/ 54 w 141"/>
                <a:gd name="T5" fmla="*/ 282 h 287"/>
                <a:gd name="T6" fmla="*/ 38 w 141"/>
                <a:gd name="T7" fmla="*/ 287 h 287"/>
                <a:gd name="T8" fmla="*/ 19 w 141"/>
                <a:gd name="T9" fmla="*/ 272 h 287"/>
                <a:gd name="T10" fmla="*/ 20 w 141"/>
                <a:gd name="T11" fmla="*/ 255 h 287"/>
                <a:gd name="T12" fmla="*/ 41 w 141"/>
                <a:gd name="T13" fmla="*/ 244 h 287"/>
                <a:gd name="T14" fmla="*/ 82 w 141"/>
                <a:gd name="T15" fmla="*/ 179 h 287"/>
                <a:gd name="T16" fmla="*/ 115 w 141"/>
                <a:gd name="T17" fmla="*/ 141 h 287"/>
                <a:gd name="T18" fmla="*/ 133 w 141"/>
                <a:gd name="T19" fmla="*/ 109 h 287"/>
                <a:gd name="T20" fmla="*/ 141 w 141"/>
                <a:gd name="T21" fmla="*/ 73 h 287"/>
                <a:gd name="T22" fmla="*/ 139 w 141"/>
                <a:gd name="T23" fmla="*/ 54 h 287"/>
                <a:gd name="T24" fmla="*/ 137 w 141"/>
                <a:gd name="T25" fmla="*/ 49 h 287"/>
                <a:gd name="T26" fmla="*/ 137 w 141"/>
                <a:gd name="T27" fmla="*/ 48 h 287"/>
                <a:gd name="T28" fmla="*/ 126 w 141"/>
                <a:gd name="T29" fmla="*/ 27 h 287"/>
                <a:gd name="T30" fmla="*/ 104 w 141"/>
                <a:gd name="T31" fmla="*/ 10 h 287"/>
                <a:gd name="T32" fmla="*/ 66 w 141"/>
                <a:gd name="T33" fmla="*/ 0 h 287"/>
                <a:gd name="T34" fmla="*/ 39 w 141"/>
                <a:gd name="T35" fmla="*/ 5 h 287"/>
                <a:gd name="T36" fmla="*/ 17 w 141"/>
                <a:gd name="T37" fmla="*/ 19 h 287"/>
                <a:gd name="T38" fmla="*/ 3 w 141"/>
                <a:gd name="T39" fmla="*/ 40 h 287"/>
                <a:gd name="T40" fmla="*/ 0 w 141"/>
                <a:gd name="T41" fmla="*/ 57 h 287"/>
                <a:gd name="T42" fmla="*/ 5 w 141"/>
                <a:gd name="T43" fmla="*/ 90 h 287"/>
                <a:gd name="T44" fmla="*/ 11 w 141"/>
                <a:gd name="T45" fmla="*/ 100 h 287"/>
                <a:gd name="T46" fmla="*/ 22 w 141"/>
                <a:gd name="T47" fmla="*/ 105 h 287"/>
                <a:gd name="T48" fmla="*/ 28 w 141"/>
                <a:gd name="T49" fmla="*/ 95 h 287"/>
                <a:gd name="T50" fmla="*/ 28 w 141"/>
                <a:gd name="T51" fmla="*/ 73 h 287"/>
                <a:gd name="T52" fmla="*/ 35 w 141"/>
                <a:gd name="T53" fmla="*/ 54 h 287"/>
                <a:gd name="T54" fmla="*/ 36 w 141"/>
                <a:gd name="T55" fmla="*/ 49 h 287"/>
                <a:gd name="T56" fmla="*/ 46 w 141"/>
                <a:gd name="T57" fmla="*/ 43 h 287"/>
                <a:gd name="T58" fmla="*/ 58 w 141"/>
                <a:gd name="T59" fmla="*/ 38 h 287"/>
                <a:gd name="T60" fmla="*/ 79 w 141"/>
                <a:gd name="T61" fmla="*/ 41 h 287"/>
                <a:gd name="T62" fmla="*/ 92 w 141"/>
                <a:gd name="T63" fmla="*/ 48 h 287"/>
                <a:gd name="T64" fmla="*/ 100 w 141"/>
                <a:gd name="T65" fmla="*/ 60 h 287"/>
                <a:gd name="T66" fmla="*/ 100 w 141"/>
                <a:gd name="T67" fmla="*/ 62 h 287"/>
                <a:gd name="T68" fmla="*/ 101 w 141"/>
                <a:gd name="T69" fmla="*/ 64 h 287"/>
                <a:gd name="T70" fmla="*/ 100 w 141"/>
                <a:gd name="T71" fmla="*/ 84 h 287"/>
                <a:gd name="T72" fmla="*/ 90 w 141"/>
                <a:gd name="T73" fmla="*/ 109 h 287"/>
                <a:gd name="T74" fmla="*/ 69 w 141"/>
                <a:gd name="T75" fmla="*/ 144 h 287"/>
                <a:gd name="T76" fmla="*/ 58 w 141"/>
                <a:gd name="T77" fmla="*/ 157 h 287"/>
                <a:gd name="T78" fmla="*/ 38 w 141"/>
                <a:gd name="T79" fmla="*/ 182 h 287"/>
                <a:gd name="T80" fmla="*/ 33 w 141"/>
                <a:gd name="T81" fmla="*/ 200 h 287"/>
                <a:gd name="T82" fmla="*/ 36 w 141"/>
                <a:gd name="T83" fmla="*/ 212 h 287"/>
                <a:gd name="T84" fmla="*/ 43 w 141"/>
                <a:gd name="T85" fmla="*/ 214 h 287"/>
                <a:gd name="T86" fmla="*/ 62 w 141"/>
                <a:gd name="T87" fmla="*/ 196 h 287"/>
                <a:gd name="T88" fmla="*/ 79 w 141"/>
                <a:gd name="T89" fmla="*/ 182 h 287"/>
                <a:gd name="T90" fmla="*/ 82 w 141"/>
                <a:gd name="T91" fmla="*/ 17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1" h="287">
                  <a:moveTo>
                    <a:pt x="41" y="244"/>
                  </a:moveTo>
                  <a:lnTo>
                    <a:pt x="41" y="244"/>
                  </a:lnTo>
                  <a:lnTo>
                    <a:pt x="49" y="247"/>
                  </a:lnTo>
                  <a:lnTo>
                    <a:pt x="55" y="252"/>
                  </a:lnTo>
                  <a:lnTo>
                    <a:pt x="60" y="260"/>
                  </a:lnTo>
                  <a:lnTo>
                    <a:pt x="62" y="268"/>
                  </a:lnTo>
                  <a:lnTo>
                    <a:pt x="62" y="268"/>
                  </a:lnTo>
                  <a:lnTo>
                    <a:pt x="58" y="276"/>
                  </a:lnTo>
                  <a:lnTo>
                    <a:pt x="54" y="282"/>
                  </a:lnTo>
                  <a:lnTo>
                    <a:pt x="46" y="287"/>
                  </a:lnTo>
                  <a:lnTo>
                    <a:pt x="38" y="287"/>
                  </a:lnTo>
                  <a:lnTo>
                    <a:pt x="38" y="287"/>
                  </a:lnTo>
                  <a:lnTo>
                    <a:pt x="28" y="285"/>
                  </a:lnTo>
                  <a:lnTo>
                    <a:pt x="22" y="279"/>
                  </a:lnTo>
                  <a:lnTo>
                    <a:pt x="19" y="272"/>
                  </a:lnTo>
                  <a:lnTo>
                    <a:pt x="17" y="263"/>
                  </a:lnTo>
                  <a:lnTo>
                    <a:pt x="17" y="263"/>
                  </a:lnTo>
                  <a:lnTo>
                    <a:pt x="20" y="255"/>
                  </a:lnTo>
                  <a:lnTo>
                    <a:pt x="25" y="249"/>
                  </a:lnTo>
                  <a:lnTo>
                    <a:pt x="33" y="245"/>
                  </a:lnTo>
                  <a:lnTo>
                    <a:pt x="41" y="244"/>
                  </a:lnTo>
                  <a:lnTo>
                    <a:pt x="41" y="244"/>
                  </a:lnTo>
                  <a:close/>
                  <a:moveTo>
                    <a:pt x="82" y="179"/>
                  </a:moveTo>
                  <a:lnTo>
                    <a:pt x="82" y="179"/>
                  </a:lnTo>
                  <a:lnTo>
                    <a:pt x="95" y="168"/>
                  </a:lnTo>
                  <a:lnTo>
                    <a:pt x="106" y="155"/>
                  </a:lnTo>
                  <a:lnTo>
                    <a:pt x="115" y="141"/>
                  </a:lnTo>
                  <a:lnTo>
                    <a:pt x="123" y="127"/>
                  </a:lnTo>
                  <a:lnTo>
                    <a:pt x="123" y="127"/>
                  </a:lnTo>
                  <a:lnTo>
                    <a:pt x="133" y="109"/>
                  </a:lnTo>
                  <a:lnTo>
                    <a:pt x="137" y="92"/>
                  </a:lnTo>
                  <a:lnTo>
                    <a:pt x="137" y="92"/>
                  </a:lnTo>
                  <a:lnTo>
                    <a:pt x="141" y="73"/>
                  </a:lnTo>
                  <a:lnTo>
                    <a:pt x="141" y="64"/>
                  </a:lnTo>
                  <a:lnTo>
                    <a:pt x="139" y="54"/>
                  </a:lnTo>
                  <a:lnTo>
                    <a:pt x="139" y="54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3" y="37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15" y="18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92" y="5"/>
                  </a:lnTo>
                  <a:lnTo>
                    <a:pt x="79" y="2"/>
                  </a:lnTo>
                  <a:lnTo>
                    <a:pt x="66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39" y="5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17" y="1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8" y="95"/>
                  </a:lnTo>
                  <a:lnTo>
                    <a:pt x="11" y="100"/>
                  </a:lnTo>
                  <a:lnTo>
                    <a:pt x="16" y="105"/>
                  </a:lnTo>
                  <a:lnTo>
                    <a:pt x="19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5" y="101"/>
                  </a:lnTo>
                  <a:lnTo>
                    <a:pt x="28" y="95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73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41" y="46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52" y="4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6" y="38"/>
                  </a:lnTo>
                  <a:lnTo>
                    <a:pt x="73" y="40"/>
                  </a:lnTo>
                  <a:lnTo>
                    <a:pt x="79" y="41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92" y="48"/>
                  </a:lnTo>
                  <a:lnTo>
                    <a:pt x="95" y="52"/>
                  </a:lnTo>
                  <a:lnTo>
                    <a:pt x="95" y="52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1" y="73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6" y="97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77" y="133"/>
                  </a:lnTo>
                  <a:lnTo>
                    <a:pt x="69" y="144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58" y="157"/>
                  </a:lnTo>
                  <a:lnTo>
                    <a:pt x="58" y="157"/>
                  </a:lnTo>
                  <a:lnTo>
                    <a:pt x="47" y="168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35" y="190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33" y="209"/>
                  </a:lnTo>
                  <a:lnTo>
                    <a:pt x="36" y="212"/>
                  </a:lnTo>
                  <a:lnTo>
                    <a:pt x="39" y="214"/>
                  </a:lnTo>
                  <a:lnTo>
                    <a:pt x="39" y="214"/>
                  </a:lnTo>
                  <a:lnTo>
                    <a:pt x="43" y="214"/>
                  </a:lnTo>
                  <a:lnTo>
                    <a:pt x="46" y="214"/>
                  </a:lnTo>
                  <a:lnTo>
                    <a:pt x="50" y="209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69" y="189"/>
                  </a:lnTo>
                  <a:lnTo>
                    <a:pt x="79" y="182"/>
                  </a:lnTo>
                  <a:lnTo>
                    <a:pt x="79" y="182"/>
                  </a:lnTo>
                  <a:lnTo>
                    <a:pt x="82" y="179"/>
                  </a:lnTo>
                  <a:lnTo>
                    <a:pt x="82" y="179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9" name="Freeform 59"/>
            <p:cNvSpPr>
              <a:spLocks noEditPoints="1"/>
            </p:cNvSpPr>
            <p:nvPr/>
          </p:nvSpPr>
          <p:spPr bwMode="auto">
            <a:xfrm>
              <a:off x="3681" y="2716"/>
              <a:ext cx="73" cy="142"/>
            </a:xfrm>
            <a:custGeom>
              <a:avLst/>
              <a:gdLst>
                <a:gd name="T0" fmla="*/ 121 w 145"/>
                <a:gd name="T1" fmla="*/ 239 h 283"/>
                <a:gd name="T2" fmla="*/ 140 w 145"/>
                <a:gd name="T3" fmla="*/ 255 h 283"/>
                <a:gd name="T4" fmla="*/ 139 w 145"/>
                <a:gd name="T5" fmla="*/ 271 h 283"/>
                <a:gd name="T6" fmla="*/ 126 w 145"/>
                <a:gd name="T7" fmla="*/ 282 h 283"/>
                <a:gd name="T8" fmla="*/ 102 w 145"/>
                <a:gd name="T9" fmla="*/ 276 h 283"/>
                <a:gd name="T10" fmla="*/ 98 w 145"/>
                <a:gd name="T11" fmla="*/ 260 h 283"/>
                <a:gd name="T12" fmla="*/ 114 w 145"/>
                <a:gd name="T13" fmla="*/ 241 h 283"/>
                <a:gd name="T14" fmla="*/ 126 w 145"/>
                <a:gd name="T15" fmla="*/ 165 h 283"/>
                <a:gd name="T16" fmla="*/ 142 w 145"/>
                <a:gd name="T17" fmla="*/ 117 h 283"/>
                <a:gd name="T18" fmla="*/ 145 w 145"/>
                <a:gd name="T19" fmla="*/ 82 h 283"/>
                <a:gd name="T20" fmla="*/ 139 w 145"/>
                <a:gd name="T21" fmla="*/ 45 h 283"/>
                <a:gd name="T22" fmla="*/ 131 w 145"/>
                <a:gd name="T23" fmla="*/ 27 h 283"/>
                <a:gd name="T24" fmla="*/ 126 w 145"/>
                <a:gd name="T25" fmla="*/ 24 h 283"/>
                <a:gd name="T26" fmla="*/ 126 w 145"/>
                <a:gd name="T27" fmla="*/ 22 h 283"/>
                <a:gd name="T28" fmla="*/ 107 w 145"/>
                <a:gd name="T29" fmla="*/ 8 h 283"/>
                <a:gd name="T30" fmla="*/ 82 w 145"/>
                <a:gd name="T31" fmla="*/ 0 h 283"/>
                <a:gd name="T32" fmla="*/ 42 w 145"/>
                <a:gd name="T33" fmla="*/ 7 h 283"/>
                <a:gd name="T34" fmla="*/ 20 w 145"/>
                <a:gd name="T35" fmla="*/ 21 h 283"/>
                <a:gd name="T36" fmla="*/ 4 w 145"/>
                <a:gd name="T37" fmla="*/ 43 h 283"/>
                <a:gd name="T38" fmla="*/ 0 w 145"/>
                <a:gd name="T39" fmla="*/ 67 h 283"/>
                <a:gd name="T40" fmla="*/ 3 w 145"/>
                <a:gd name="T41" fmla="*/ 86 h 283"/>
                <a:gd name="T42" fmla="*/ 20 w 145"/>
                <a:gd name="T43" fmla="*/ 113 h 283"/>
                <a:gd name="T44" fmla="*/ 31 w 145"/>
                <a:gd name="T45" fmla="*/ 120 h 283"/>
                <a:gd name="T46" fmla="*/ 41 w 145"/>
                <a:gd name="T47" fmla="*/ 119 h 283"/>
                <a:gd name="T48" fmla="*/ 44 w 145"/>
                <a:gd name="T49" fmla="*/ 109 h 283"/>
                <a:gd name="T50" fmla="*/ 36 w 145"/>
                <a:gd name="T51" fmla="*/ 89 h 283"/>
                <a:gd name="T52" fmla="*/ 33 w 145"/>
                <a:gd name="T53" fmla="*/ 68 h 283"/>
                <a:gd name="T54" fmla="*/ 34 w 145"/>
                <a:gd name="T55" fmla="*/ 64 h 283"/>
                <a:gd name="T56" fmla="*/ 39 w 145"/>
                <a:gd name="T57" fmla="*/ 52 h 283"/>
                <a:gd name="T58" fmla="*/ 50 w 145"/>
                <a:gd name="T59" fmla="*/ 45 h 283"/>
                <a:gd name="T60" fmla="*/ 69 w 145"/>
                <a:gd name="T61" fmla="*/ 38 h 283"/>
                <a:gd name="T62" fmla="*/ 83 w 145"/>
                <a:gd name="T63" fmla="*/ 40 h 283"/>
                <a:gd name="T64" fmla="*/ 96 w 145"/>
                <a:gd name="T65" fmla="*/ 49 h 283"/>
                <a:gd name="T66" fmla="*/ 96 w 145"/>
                <a:gd name="T67" fmla="*/ 49 h 283"/>
                <a:gd name="T68" fmla="*/ 98 w 145"/>
                <a:gd name="T69" fmla="*/ 51 h 283"/>
                <a:gd name="T70" fmla="*/ 106 w 145"/>
                <a:gd name="T71" fmla="*/ 70 h 283"/>
                <a:gd name="T72" fmla="*/ 107 w 145"/>
                <a:gd name="T73" fmla="*/ 98 h 283"/>
                <a:gd name="T74" fmla="*/ 101 w 145"/>
                <a:gd name="T75" fmla="*/ 138 h 283"/>
                <a:gd name="T76" fmla="*/ 95 w 145"/>
                <a:gd name="T77" fmla="*/ 154 h 283"/>
                <a:gd name="T78" fmla="*/ 87 w 145"/>
                <a:gd name="T79" fmla="*/ 184 h 283"/>
                <a:gd name="T80" fmla="*/ 88 w 145"/>
                <a:gd name="T81" fmla="*/ 203 h 283"/>
                <a:gd name="T82" fmla="*/ 96 w 145"/>
                <a:gd name="T83" fmla="*/ 214 h 283"/>
                <a:gd name="T84" fmla="*/ 102 w 145"/>
                <a:gd name="T85" fmla="*/ 212 h 283"/>
                <a:gd name="T86" fmla="*/ 114 w 145"/>
                <a:gd name="T87" fmla="*/ 190 h 283"/>
                <a:gd name="T88" fmla="*/ 125 w 145"/>
                <a:gd name="T89" fmla="*/ 168 h 283"/>
                <a:gd name="T90" fmla="*/ 126 w 145"/>
                <a:gd name="T91" fmla="*/ 16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283">
                  <a:moveTo>
                    <a:pt x="114" y="241"/>
                  </a:moveTo>
                  <a:lnTo>
                    <a:pt x="114" y="241"/>
                  </a:lnTo>
                  <a:lnTo>
                    <a:pt x="121" y="239"/>
                  </a:lnTo>
                  <a:lnTo>
                    <a:pt x="129" y="242"/>
                  </a:lnTo>
                  <a:lnTo>
                    <a:pt x="136" y="247"/>
                  </a:lnTo>
                  <a:lnTo>
                    <a:pt x="140" y="255"/>
                  </a:lnTo>
                  <a:lnTo>
                    <a:pt x="140" y="255"/>
                  </a:lnTo>
                  <a:lnTo>
                    <a:pt x="142" y="263"/>
                  </a:lnTo>
                  <a:lnTo>
                    <a:pt x="139" y="271"/>
                  </a:lnTo>
                  <a:lnTo>
                    <a:pt x="134" y="277"/>
                  </a:lnTo>
                  <a:lnTo>
                    <a:pt x="126" y="282"/>
                  </a:lnTo>
                  <a:lnTo>
                    <a:pt x="126" y="282"/>
                  </a:lnTo>
                  <a:lnTo>
                    <a:pt x="118" y="283"/>
                  </a:lnTo>
                  <a:lnTo>
                    <a:pt x="109" y="280"/>
                  </a:lnTo>
                  <a:lnTo>
                    <a:pt x="102" y="276"/>
                  </a:lnTo>
                  <a:lnTo>
                    <a:pt x="99" y="268"/>
                  </a:lnTo>
                  <a:lnTo>
                    <a:pt x="99" y="268"/>
                  </a:lnTo>
                  <a:lnTo>
                    <a:pt x="98" y="260"/>
                  </a:lnTo>
                  <a:lnTo>
                    <a:pt x="101" y="252"/>
                  </a:lnTo>
                  <a:lnTo>
                    <a:pt x="106" y="244"/>
                  </a:lnTo>
                  <a:lnTo>
                    <a:pt x="114" y="241"/>
                  </a:lnTo>
                  <a:lnTo>
                    <a:pt x="114" y="241"/>
                  </a:lnTo>
                  <a:close/>
                  <a:moveTo>
                    <a:pt x="126" y="165"/>
                  </a:moveTo>
                  <a:lnTo>
                    <a:pt x="126" y="165"/>
                  </a:lnTo>
                  <a:lnTo>
                    <a:pt x="132" y="151"/>
                  </a:lnTo>
                  <a:lnTo>
                    <a:pt x="139" y="135"/>
                  </a:lnTo>
                  <a:lnTo>
                    <a:pt x="142" y="117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45" y="82"/>
                  </a:lnTo>
                  <a:lnTo>
                    <a:pt x="144" y="64"/>
                  </a:lnTo>
                  <a:lnTo>
                    <a:pt x="144" y="64"/>
                  </a:lnTo>
                  <a:lnTo>
                    <a:pt x="139" y="45"/>
                  </a:lnTo>
                  <a:lnTo>
                    <a:pt x="136" y="35"/>
                  </a:lnTo>
                  <a:lnTo>
                    <a:pt x="131" y="27"/>
                  </a:lnTo>
                  <a:lnTo>
                    <a:pt x="131" y="27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17" y="14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95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5" y="2"/>
                  </a:lnTo>
                  <a:lnTo>
                    <a:pt x="42" y="7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20" y="21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4" y="4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11" y="100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5" y="116"/>
                  </a:lnTo>
                  <a:lnTo>
                    <a:pt x="31" y="120"/>
                  </a:lnTo>
                  <a:lnTo>
                    <a:pt x="36" y="120"/>
                  </a:lnTo>
                  <a:lnTo>
                    <a:pt x="39" y="120"/>
                  </a:lnTo>
                  <a:lnTo>
                    <a:pt x="41" y="119"/>
                  </a:lnTo>
                  <a:lnTo>
                    <a:pt x="41" y="119"/>
                  </a:lnTo>
                  <a:lnTo>
                    <a:pt x="44" y="114"/>
                  </a:lnTo>
                  <a:lnTo>
                    <a:pt x="44" y="109"/>
                  </a:lnTo>
                  <a:lnTo>
                    <a:pt x="39" y="98"/>
                  </a:lnTo>
                  <a:lnTo>
                    <a:pt x="39" y="98"/>
                  </a:lnTo>
                  <a:lnTo>
                    <a:pt x="36" y="89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6" y="57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4" y="48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7" y="41"/>
                  </a:lnTo>
                  <a:lnTo>
                    <a:pt x="63" y="40"/>
                  </a:lnTo>
                  <a:lnTo>
                    <a:pt x="69" y="38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8" y="51"/>
                  </a:lnTo>
                  <a:lnTo>
                    <a:pt x="98" y="51"/>
                  </a:lnTo>
                  <a:lnTo>
                    <a:pt x="102" y="60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107" y="84"/>
                  </a:lnTo>
                  <a:lnTo>
                    <a:pt x="107" y="98"/>
                  </a:lnTo>
                  <a:lnTo>
                    <a:pt x="107" y="98"/>
                  </a:lnTo>
                  <a:lnTo>
                    <a:pt x="104" y="125"/>
                  </a:lnTo>
                  <a:lnTo>
                    <a:pt x="101" y="138"/>
                  </a:lnTo>
                  <a:lnTo>
                    <a:pt x="96" y="151"/>
                  </a:lnTo>
                  <a:lnTo>
                    <a:pt x="96" y="151"/>
                  </a:lnTo>
                  <a:lnTo>
                    <a:pt x="95" y="154"/>
                  </a:lnTo>
                  <a:lnTo>
                    <a:pt x="95" y="154"/>
                  </a:lnTo>
                  <a:lnTo>
                    <a:pt x="90" y="168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93"/>
                  </a:lnTo>
                  <a:lnTo>
                    <a:pt x="88" y="203"/>
                  </a:lnTo>
                  <a:lnTo>
                    <a:pt x="90" y="207"/>
                  </a:lnTo>
                  <a:lnTo>
                    <a:pt x="93" y="211"/>
                  </a:lnTo>
                  <a:lnTo>
                    <a:pt x="96" y="214"/>
                  </a:lnTo>
                  <a:lnTo>
                    <a:pt x="101" y="214"/>
                  </a:lnTo>
                  <a:lnTo>
                    <a:pt x="101" y="214"/>
                  </a:lnTo>
                  <a:lnTo>
                    <a:pt x="102" y="212"/>
                  </a:lnTo>
                  <a:lnTo>
                    <a:pt x="106" y="211"/>
                  </a:lnTo>
                  <a:lnTo>
                    <a:pt x="109" y="204"/>
                  </a:lnTo>
                  <a:lnTo>
                    <a:pt x="114" y="190"/>
                  </a:lnTo>
                  <a:lnTo>
                    <a:pt x="114" y="190"/>
                  </a:lnTo>
                  <a:lnTo>
                    <a:pt x="118" y="179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6" y="165"/>
                  </a:lnTo>
                  <a:lnTo>
                    <a:pt x="126" y="165"/>
                  </a:lnTo>
                  <a:close/>
                </a:path>
              </a:pathLst>
            </a:custGeom>
            <a:solidFill>
              <a:srgbClr val="F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0" name="Freeform 60"/>
            <p:cNvSpPr>
              <a:spLocks/>
            </p:cNvSpPr>
            <p:nvPr/>
          </p:nvSpPr>
          <p:spPr bwMode="auto">
            <a:xfrm>
              <a:off x="3593" y="2638"/>
              <a:ext cx="334" cy="256"/>
            </a:xfrm>
            <a:custGeom>
              <a:avLst/>
              <a:gdLst>
                <a:gd name="T0" fmla="*/ 615 w 668"/>
                <a:gd name="T1" fmla="*/ 199 h 512"/>
                <a:gd name="T2" fmla="*/ 638 w 668"/>
                <a:gd name="T3" fmla="*/ 212 h 512"/>
                <a:gd name="T4" fmla="*/ 658 w 668"/>
                <a:gd name="T5" fmla="*/ 242 h 512"/>
                <a:gd name="T6" fmla="*/ 668 w 668"/>
                <a:gd name="T7" fmla="*/ 284 h 512"/>
                <a:gd name="T8" fmla="*/ 660 w 668"/>
                <a:gd name="T9" fmla="*/ 330 h 512"/>
                <a:gd name="T10" fmla="*/ 625 w 668"/>
                <a:gd name="T11" fmla="*/ 371 h 512"/>
                <a:gd name="T12" fmla="*/ 626 w 668"/>
                <a:gd name="T13" fmla="*/ 389 h 512"/>
                <a:gd name="T14" fmla="*/ 619 w 668"/>
                <a:gd name="T15" fmla="*/ 420 h 512"/>
                <a:gd name="T16" fmla="*/ 581 w 668"/>
                <a:gd name="T17" fmla="*/ 463 h 512"/>
                <a:gd name="T18" fmla="*/ 520 w 668"/>
                <a:gd name="T19" fmla="*/ 492 h 512"/>
                <a:gd name="T20" fmla="*/ 449 w 668"/>
                <a:gd name="T21" fmla="*/ 501 h 512"/>
                <a:gd name="T22" fmla="*/ 373 w 668"/>
                <a:gd name="T23" fmla="*/ 490 h 512"/>
                <a:gd name="T24" fmla="*/ 339 w 668"/>
                <a:gd name="T25" fmla="*/ 488 h 512"/>
                <a:gd name="T26" fmla="*/ 290 w 668"/>
                <a:gd name="T27" fmla="*/ 506 h 512"/>
                <a:gd name="T28" fmla="*/ 223 w 668"/>
                <a:gd name="T29" fmla="*/ 512 h 512"/>
                <a:gd name="T30" fmla="*/ 153 w 668"/>
                <a:gd name="T31" fmla="*/ 498 h 512"/>
                <a:gd name="T32" fmla="*/ 114 w 668"/>
                <a:gd name="T33" fmla="*/ 474 h 512"/>
                <a:gd name="T34" fmla="*/ 90 w 668"/>
                <a:gd name="T35" fmla="*/ 446 h 512"/>
                <a:gd name="T36" fmla="*/ 74 w 668"/>
                <a:gd name="T37" fmla="*/ 411 h 512"/>
                <a:gd name="T38" fmla="*/ 68 w 668"/>
                <a:gd name="T39" fmla="*/ 381 h 512"/>
                <a:gd name="T40" fmla="*/ 35 w 668"/>
                <a:gd name="T41" fmla="*/ 351 h 512"/>
                <a:gd name="T42" fmla="*/ 13 w 668"/>
                <a:gd name="T43" fmla="*/ 307 h 512"/>
                <a:gd name="T44" fmla="*/ 2 w 668"/>
                <a:gd name="T45" fmla="*/ 254 h 512"/>
                <a:gd name="T46" fmla="*/ 2 w 668"/>
                <a:gd name="T47" fmla="*/ 201 h 512"/>
                <a:gd name="T48" fmla="*/ 14 w 668"/>
                <a:gd name="T49" fmla="*/ 150 h 512"/>
                <a:gd name="T50" fmla="*/ 30 w 668"/>
                <a:gd name="T51" fmla="*/ 121 h 512"/>
                <a:gd name="T52" fmla="*/ 59 w 668"/>
                <a:gd name="T53" fmla="*/ 90 h 512"/>
                <a:gd name="T54" fmla="*/ 95 w 668"/>
                <a:gd name="T55" fmla="*/ 66 h 512"/>
                <a:gd name="T56" fmla="*/ 136 w 668"/>
                <a:gd name="T57" fmla="*/ 52 h 512"/>
                <a:gd name="T58" fmla="*/ 179 w 668"/>
                <a:gd name="T59" fmla="*/ 49 h 512"/>
                <a:gd name="T60" fmla="*/ 221 w 668"/>
                <a:gd name="T61" fmla="*/ 57 h 512"/>
                <a:gd name="T62" fmla="*/ 236 w 668"/>
                <a:gd name="T63" fmla="*/ 39 h 512"/>
                <a:gd name="T64" fmla="*/ 269 w 668"/>
                <a:gd name="T65" fmla="*/ 15 h 512"/>
                <a:gd name="T66" fmla="*/ 312 w 668"/>
                <a:gd name="T67" fmla="*/ 1 h 512"/>
                <a:gd name="T68" fmla="*/ 362 w 668"/>
                <a:gd name="T69" fmla="*/ 1 h 512"/>
                <a:gd name="T70" fmla="*/ 416 w 668"/>
                <a:gd name="T71" fmla="*/ 19 h 512"/>
                <a:gd name="T72" fmla="*/ 451 w 668"/>
                <a:gd name="T73" fmla="*/ 44 h 512"/>
                <a:gd name="T74" fmla="*/ 506 w 668"/>
                <a:gd name="T75" fmla="*/ 36 h 512"/>
                <a:gd name="T76" fmla="*/ 562 w 668"/>
                <a:gd name="T77" fmla="*/ 49 h 512"/>
                <a:gd name="T78" fmla="*/ 592 w 668"/>
                <a:gd name="T79" fmla="*/ 68 h 512"/>
                <a:gd name="T80" fmla="*/ 619 w 668"/>
                <a:gd name="T81" fmla="*/ 113 h 512"/>
                <a:gd name="T82" fmla="*/ 619 w 668"/>
                <a:gd name="T83" fmla="*/ 167 h 512"/>
                <a:gd name="T84" fmla="*/ 607 w 668"/>
                <a:gd name="T85" fmla="*/ 20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12">
                  <a:moveTo>
                    <a:pt x="607" y="201"/>
                  </a:moveTo>
                  <a:lnTo>
                    <a:pt x="607" y="201"/>
                  </a:lnTo>
                  <a:lnTo>
                    <a:pt x="615" y="199"/>
                  </a:lnTo>
                  <a:lnTo>
                    <a:pt x="622" y="201"/>
                  </a:lnTo>
                  <a:lnTo>
                    <a:pt x="630" y="205"/>
                  </a:lnTo>
                  <a:lnTo>
                    <a:pt x="638" y="212"/>
                  </a:lnTo>
                  <a:lnTo>
                    <a:pt x="645" y="220"/>
                  </a:lnTo>
                  <a:lnTo>
                    <a:pt x="652" y="231"/>
                  </a:lnTo>
                  <a:lnTo>
                    <a:pt x="658" y="242"/>
                  </a:lnTo>
                  <a:lnTo>
                    <a:pt x="663" y="256"/>
                  </a:lnTo>
                  <a:lnTo>
                    <a:pt x="666" y="269"/>
                  </a:lnTo>
                  <a:lnTo>
                    <a:pt x="668" y="284"/>
                  </a:lnTo>
                  <a:lnTo>
                    <a:pt x="668" y="299"/>
                  </a:lnTo>
                  <a:lnTo>
                    <a:pt x="664" y="314"/>
                  </a:lnTo>
                  <a:lnTo>
                    <a:pt x="660" y="330"/>
                  </a:lnTo>
                  <a:lnTo>
                    <a:pt x="650" y="344"/>
                  </a:lnTo>
                  <a:lnTo>
                    <a:pt x="639" y="359"/>
                  </a:lnTo>
                  <a:lnTo>
                    <a:pt x="625" y="371"/>
                  </a:lnTo>
                  <a:lnTo>
                    <a:pt x="625" y="371"/>
                  </a:lnTo>
                  <a:lnTo>
                    <a:pt x="626" y="381"/>
                  </a:lnTo>
                  <a:lnTo>
                    <a:pt x="626" y="389"/>
                  </a:lnTo>
                  <a:lnTo>
                    <a:pt x="626" y="397"/>
                  </a:lnTo>
                  <a:lnTo>
                    <a:pt x="625" y="405"/>
                  </a:lnTo>
                  <a:lnTo>
                    <a:pt x="619" y="420"/>
                  </a:lnTo>
                  <a:lnTo>
                    <a:pt x="609" y="436"/>
                  </a:lnTo>
                  <a:lnTo>
                    <a:pt x="596" y="450"/>
                  </a:lnTo>
                  <a:lnTo>
                    <a:pt x="581" y="463"/>
                  </a:lnTo>
                  <a:lnTo>
                    <a:pt x="563" y="474"/>
                  </a:lnTo>
                  <a:lnTo>
                    <a:pt x="543" y="484"/>
                  </a:lnTo>
                  <a:lnTo>
                    <a:pt x="520" y="492"/>
                  </a:lnTo>
                  <a:lnTo>
                    <a:pt x="498" y="496"/>
                  </a:lnTo>
                  <a:lnTo>
                    <a:pt x="473" y="501"/>
                  </a:lnTo>
                  <a:lnTo>
                    <a:pt x="449" y="501"/>
                  </a:lnTo>
                  <a:lnTo>
                    <a:pt x="424" y="501"/>
                  </a:lnTo>
                  <a:lnTo>
                    <a:pt x="399" y="496"/>
                  </a:lnTo>
                  <a:lnTo>
                    <a:pt x="373" y="490"/>
                  </a:lnTo>
                  <a:lnTo>
                    <a:pt x="350" y="481"/>
                  </a:lnTo>
                  <a:lnTo>
                    <a:pt x="350" y="481"/>
                  </a:lnTo>
                  <a:lnTo>
                    <a:pt x="339" y="488"/>
                  </a:lnTo>
                  <a:lnTo>
                    <a:pt x="324" y="495"/>
                  </a:lnTo>
                  <a:lnTo>
                    <a:pt x="308" y="501"/>
                  </a:lnTo>
                  <a:lnTo>
                    <a:pt x="290" y="506"/>
                  </a:lnTo>
                  <a:lnTo>
                    <a:pt x="267" y="509"/>
                  </a:lnTo>
                  <a:lnTo>
                    <a:pt x="245" y="512"/>
                  </a:lnTo>
                  <a:lnTo>
                    <a:pt x="223" y="512"/>
                  </a:lnTo>
                  <a:lnTo>
                    <a:pt x="199" y="509"/>
                  </a:lnTo>
                  <a:lnTo>
                    <a:pt x="176" y="504"/>
                  </a:lnTo>
                  <a:lnTo>
                    <a:pt x="153" y="498"/>
                  </a:lnTo>
                  <a:lnTo>
                    <a:pt x="133" y="487"/>
                  </a:lnTo>
                  <a:lnTo>
                    <a:pt x="123" y="481"/>
                  </a:lnTo>
                  <a:lnTo>
                    <a:pt x="114" y="474"/>
                  </a:lnTo>
                  <a:lnTo>
                    <a:pt x="106" y="465"/>
                  </a:lnTo>
                  <a:lnTo>
                    <a:pt x="98" y="457"/>
                  </a:lnTo>
                  <a:lnTo>
                    <a:pt x="90" y="446"/>
                  </a:lnTo>
                  <a:lnTo>
                    <a:pt x="84" y="436"/>
                  </a:lnTo>
                  <a:lnTo>
                    <a:pt x="79" y="424"/>
                  </a:lnTo>
                  <a:lnTo>
                    <a:pt x="74" y="411"/>
                  </a:lnTo>
                  <a:lnTo>
                    <a:pt x="71" y="397"/>
                  </a:lnTo>
                  <a:lnTo>
                    <a:pt x="68" y="381"/>
                  </a:lnTo>
                  <a:lnTo>
                    <a:pt x="68" y="381"/>
                  </a:lnTo>
                  <a:lnTo>
                    <a:pt x="57" y="373"/>
                  </a:lnTo>
                  <a:lnTo>
                    <a:pt x="46" y="362"/>
                  </a:lnTo>
                  <a:lnTo>
                    <a:pt x="35" y="351"/>
                  </a:lnTo>
                  <a:lnTo>
                    <a:pt x="27" y="337"/>
                  </a:lnTo>
                  <a:lnTo>
                    <a:pt x="19" y="322"/>
                  </a:lnTo>
                  <a:lnTo>
                    <a:pt x="13" y="307"/>
                  </a:lnTo>
                  <a:lnTo>
                    <a:pt x="8" y="291"/>
                  </a:lnTo>
                  <a:lnTo>
                    <a:pt x="3" y="273"/>
                  </a:lnTo>
                  <a:lnTo>
                    <a:pt x="2" y="254"/>
                  </a:lnTo>
                  <a:lnTo>
                    <a:pt x="0" y="237"/>
                  </a:lnTo>
                  <a:lnTo>
                    <a:pt x="0" y="220"/>
                  </a:lnTo>
                  <a:lnTo>
                    <a:pt x="2" y="201"/>
                  </a:lnTo>
                  <a:lnTo>
                    <a:pt x="5" y="183"/>
                  </a:lnTo>
                  <a:lnTo>
                    <a:pt x="9" y="166"/>
                  </a:lnTo>
                  <a:lnTo>
                    <a:pt x="14" y="150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30" y="121"/>
                  </a:lnTo>
                  <a:lnTo>
                    <a:pt x="38" y="110"/>
                  </a:lnTo>
                  <a:lnTo>
                    <a:pt x="47" y="99"/>
                  </a:lnTo>
                  <a:lnTo>
                    <a:pt x="59" y="90"/>
                  </a:lnTo>
                  <a:lnTo>
                    <a:pt x="70" y="80"/>
                  </a:lnTo>
                  <a:lnTo>
                    <a:pt x="82" y="72"/>
                  </a:lnTo>
                  <a:lnTo>
                    <a:pt x="95" y="66"/>
                  </a:lnTo>
                  <a:lnTo>
                    <a:pt x="109" y="61"/>
                  </a:lnTo>
                  <a:lnTo>
                    <a:pt x="122" y="57"/>
                  </a:lnTo>
                  <a:lnTo>
                    <a:pt x="136" y="52"/>
                  </a:lnTo>
                  <a:lnTo>
                    <a:pt x="150" y="50"/>
                  </a:lnTo>
                  <a:lnTo>
                    <a:pt x="165" y="49"/>
                  </a:lnTo>
                  <a:lnTo>
                    <a:pt x="179" y="49"/>
                  </a:lnTo>
                  <a:lnTo>
                    <a:pt x="193" y="50"/>
                  </a:lnTo>
                  <a:lnTo>
                    <a:pt x="207" y="53"/>
                  </a:lnTo>
                  <a:lnTo>
                    <a:pt x="221" y="57"/>
                  </a:lnTo>
                  <a:lnTo>
                    <a:pt x="221" y="57"/>
                  </a:lnTo>
                  <a:lnTo>
                    <a:pt x="228" y="49"/>
                  </a:lnTo>
                  <a:lnTo>
                    <a:pt x="236" y="39"/>
                  </a:lnTo>
                  <a:lnTo>
                    <a:pt x="245" y="31"/>
                  </a:lnTo>
                  <a:lnTo>
                    <a:pt x="256" y="23"/>
                  </a:lnTo>
                  <a:lnTo>
                    <a:pt x="269" y="15"/>
                  </a:lnTo>
                  <a:lnTo>
                    <a:pt x="282" y="9"/>
                  </a:lnTo>
                  <a:lnTo>
                    <a:pt x="296" y="4"/>
                  </a:lnTo>
                  <a:lnTo>
                    <a:pt x="312" y="1"/>
                  </a:lnTo>
                  <a:lnTo>
                    <a:pt x="327" y="0"/>
                  </a:lnTo>
                  <a:lnTo>
                    <a:pt x="345" y="0"/>
                  </a:lnTo>
                  <a:lnTo>
                    <a:pt x="362" y="1"/>
                  </a:lnTo>
                  <a:lnTo>
                    <a:pt x="380" y="4"/>
                  </a:lnTo>
                  <a:lnTo>
                    <a:pt x="397" y="11"/>
                  </a:lnTo>
                  <a:lnTo>
                    <a:pt x="416" y="19"/>
                  </a:lnTo>
                  <a:lnTo>
                    <a:pt x="433" y="30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68" y="39"/>
                  </a:lnTo>
                  <a:lnTo>
                    <a:pt x="487" y="36"/>
                  </a:lnTo>
                  <a:lnTo>
                    <a:pt x="506" y="36"/>
                  </a:lnTo>
                  <a:lnTo>
                    <a:pt x="525" y="38"/>
                  </a:lnTo>
                  <a:lnTo>
                    <a:pt x="544" y="42"/>
                  </a:lnTo>
                  <a:lnTo>
                    <a:pt x="562" y="49"/>
                  </a:lnTo>
                  <a:lnTo>
                    <a:pt x="577" y="58"/>
                  </a:lnTo>
                  <a:lnTo>
                    <a:pt x="592" y="68"/>
                  </a:lnTo>
                  <a:lnTo>
                    <a:pt x="592" y="68"/>
                  </a:lnTo>
                  <a:lnTo>
                    <a:pt x="603" y="82"/>
                  </a:lnTo>
                  <a:lnTo>
                    <a:pt x="612" y="98"/>
                  </a:lnTo>
                  <a:lnTo>
                    <a:pt x="619" y="113"/>
                  </a:lnTo>
                  <a:lnTo>
                    <a:pt x="622" y="131"/>
                  </a:lnTo>
                  <a:lnTo>
                    <a:pt x="622" y="148"/>
                  </a:lnTo>
                  <a:lnTo>
                    <a:pt x="619" y="167"/>
                  </a:lnTo>
                  <a:lnTo>
                    <a:pt x="615" y="185"/>
                  </a:lnTo>
                  <a:lnTo>
                    <a:pt x="607" y="201"/>
                  </a:lnTo>
                  <a:lnTo>
                    <a:pt x="607" y="201"/>
                  </a:lnTo>
                  <a:close/>
                </a:path>
              </a:pathLst>
            </a:custGeom>
            <a:solidFill>
              <a:srgbClr val="E85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1" name="Freeform 61"/>
            <p:cNvSpPr>
              <a:spLocks/>
            </p:cNvSpPr>
            <p:nvPr/>
          </p:nvSpPr>
          <p:spPr bwMode="auto">
            <a:xfrm>
              <a:off x="3874" y="2878"/>
              <a:ext cx="60" cy="52"/>
            </a:xfrm>
            <a:custGeom>
              <a:avLst/>
              <a:gdLst>
                <a:gd name="T0" fmla="*/ 30 w 120"/>
                <a:gd name="T1" fmla="*/ 90 h 104"/>
                <a:gd name="T2" fmla="*/ 30 w 120"/>
                <a:gd name="T3" fmla="*/ 90 h 104"/>
                <a:gd name="T4" fmla="*/ 19 w 120"/>
                <a:gd name="T5" fmla="*/ 83 h 104"/>
                <a:gd name="T6" fmla="*/ 9 w 120"/>
                <a:gd name="T7" fmla="*/ 74 h 104"/>
                <a:gd name="T8" fmla="*/ 3 w 120"/>
                <a:gd name="T9" fmla="*/ 64 h 104"/>
                <a:gd name="T10" fmla="*/ 0 w 120"/>
                <a:gd name="T11" fmla="*/ 53 h 104"/>
                <a:gd name="T12" fmla="*/ 0 w 120"/>
                <a:gd name="T13" fmla="*/ 49 h 104"/>
                <a:gd name="T14" fmla="*/ 0 w 120"/>
                <a:gd name="T15" fmla="*/ 42 h 104"/>
                <a:gd name="T16" fmla="*/ 1 w 120"/>
                <a:gd name="T17" fmla="*/ 38 h 104"/>
                <a:gd name="T18" fmla="*/ 4 w 120"/>
                <a:gd name="T19" fmla="*/ 31 h 104"/>
                <a:gd name="T20" fmla="*/ 9 w 120"/>
                <a:gd name="T21" fmla="*/ 26 h 104"/>
                <a:gd name="T22" fmla="*/ 15 w 120"/>
                <a:gd name="T23" fmla="*/ 20 h 104"/>
                <a:gd name="T24" fmla="*/ 23 w 120"/>
                <a:gd name="T25" fmla="*/ 15 h 104"/>
                <a:gd name="T26" fmla="*/ 33 w 120"/>
                <a:gd name="T27" fmla="*/ 11 h 104"/>
                <a:gd name="T28" fmla="*/ 33 w 120"/>
                <a:gd name="T29" fmla="*/ 11 h 104"/>
                <a:gd name="T30" fmla="*/ 44 w 120"/>
                <a:gd name="T31" fmla="*/ 6 h 104"/>
                <a:gd name="T32" fmla="*/ 53 w 120"/>
                <a:gd name="T33" fmla="*/ 3 h 104"/>
                <a:gd name="T34" fmla="*/ 63 w 120"/>
                <a:gd name="T35" fmla="*/ 0 h 104"/>
                <a:gd name="T36" fmla="*/ 72 w 120"/>
                <a:gd name="T37" fmla="*/ 0 h 104"/>
                <a:gd name="T38" fmla="*/ 80 w 120"/>
                <a:gd name="T39" fmla="*/ 0 h 104"/>
                <a:gd name="T40" fmla="*/ 87 w 120"/>
                <a:gd name="T41" fmla="*/ 1 h 104"/>
                <a:gd name="T42" fmla="*/ 93 w 120"/>
                <a:gd name="T43" fmla="*/ 4 h 104"/>
                <a:gd name="T44" fmla="*/ 99 w 120"/>
                <a:gd name="T45" fmla="*/ 7 h 104"/>
                <a:gd name="T46" fmla="*/ 104 w 120"/>
                <a:gd name="T47" fmla="*/ 12 h 104"/>
                <a:gd name="T48" fmla="*/ 109 w 120"/>
                <a:gd name="T49" fmla="*/ 17 h 104"/>
                <a:gd name="T50" fmla="*/ 115 w 120"/>
                <a:gd name="T51" fmla="*/ 28 h 104"/>
                <a:gd name="T52" fmla="*/ 120 w 120"/>
                <a:gd name="T53" fmla="*/ 41 h 104"/>
                <a:gd name="T54" fmla="*/ 120 w 120"/>
                <a:gd name="T55" fmla="*/ 53 h 104"/>
                <a:gd name="T56" fmla="*/ 118 w 120"/>
                <a:gd name="T57" fmla="*/ 66 h 104"/>
                <a:gd name="T58" fmla="*/ 114 w 120"/>
                <a:gd name="T59" fmla="*/ 79 h 104"/>
                <a:gd name="T60" fmla="*/ 107 w 120"/>
                <a:gd name="T61" fmla="*/ 90 h 104"/>
                <a:gd name="T62" fmla="*/ 102 w 120"/>
                <a:gd name="T63" fmla="*/ 94 h 104"/>
                <a:gd name="T64" fmla="*/ 98 w 120"/>
                <a:gd name="T65" fmla="*/ 98 h 104"/>
                <a:gd name="T66" fmla="*/ 91 w 120"/>
                <a:gd name="T67" fmla="*/ 101 h 104"/>
                <a:gd name="T68" fmla="*/ 85 w 120"/>
                <a:gd name="T69" fmla="*/ 102 h 104"/>
                <a:gd name="T70" fmla="*/ 77 w 120"/>
                <a:gd name="T71" fmla="*/ 104 h 104"/>
                <a:gd name="T72" fmla="*/ 69 w 120"/>
                <a:gd name="T73" fmla="*/ 104 h 104"/>
                <a:gd name="T74" fmla="*/ 60 w 120"/>
                <a:gd name="T75" fmla="*/ 102 h 104"/>
                <a:gd name="T76" fmla="*/ 50 w 120"/>
                <a:gd name="T77" fmla="*/ 99 h 104"/>
                <a:gd name="T78" fmla="*/ 41 w 120"/>
                <a:gd name="T79" fmla="*/ 96 h 104"/>
                <a:gd name="T80" fmla="*/ 30 w 120"/>
                <a:gd name="T81" fmla="*/ 90 h 104"/>
                <a:gd name="T82" fmla="*/ 30 w 120"/>
                <a:gd name="T83" fmla="*/ 9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04">
                  <a:moveTo>
                    <a:pt x="30" y="90"/>
                  </a:moveTo>
                  <a:lnTo>
                    <a:pt x="30" y="90"/>
                  </a:lnTo>
                  <a:lnTo>
                    <a:pt x="19" y="83"/>
                  </a:lnTo>
                  <a:lnTo>
                    <a:pt x="9" y="74"/>
                  </a:lnTo>
                  <a:lnTo>
                    <a:pt x="3" y="64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1" y="38"/>
                  </a:lnTo>
                  <a:lnTo>
                    <a:pt x="4" y="31"/>
                  </a:lnTo>
                  <a:lnTo>
                    <a:pt x="9" y="26"/>
                  </a:lnTo>
                  <a:lnTo>
                    <a:pt x="15" y="20"/>
                  </a:lnTo>
                  <a:lnTo>
                    <a:pt x="23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3" y="4"/>
                  </a:lnTo>
                  <a:lnTo>
                    <a:pt x="99" y="7"/>
                  </a:lnTo>
                  <a:lnTo>
                    <a:pt x="104" y="12"/>
                  </a:lnTo>
                  <a:lnTo>
                    <a:pt x="109" y="17"/>
                  </a:lnTo>
                  <a:lnTo>
                    <a:pt x="115" y="28"/>
                  </a:lnTo>
                  <a:lnTo>
                    <a:pt x="120" y="41"/>
                  </a:lnTo>
                  <a:lnTo>
                    <a:pt x="120" y="53"/>
                  </a:lnTo>
                  <a:lnTo>
                    <a:pt x="118" y="66"/>
                  </a:lnTo>
                  <a:lnTo>
                    <a:pt x="114" y="79"/>
                  </a:lnTo>
                  <a:lnTo>
                    <a:pt x="107" y="90"/>
                  </a:lnTo>
                  <a:lnTo>
                    <a:pt x="102" y="94"/>
                  </a:lnTo>
                  <a:lnTo>
                    <a:pt x="98" y="98"/>
                  </a:lnTo>
                  <a:lnTo>
                    <a:pt x="91" y="101"/>
                  </a:lnTo>
                  <a:lnTo>
                    <a:pt x="85" y="102"/>
                  </a:lnTo>
                  <a:lnTo>
                    <a:pt x="77" y="104"/>
                  </a:lnTo>
                  <a:lnTo>
                    <a:pt x="69" y="104"/>
                  </a:lnTo>
                  <a:lnTo>
                    <a:pt x="60" y="102"/>
                  </a:lnTo>
                  <a:lnTo>
                    <a:pt x="50" y="99"/>
                  </a:lnTo>
                  <a:lnTo>
                    <a:pt x="41" y="96"/>
                  </a:lnTo>
                  <a:lnTo>
                    <a:pt x="30" y="90"/>
                  </a:lnTo>
                  <a:lnTo>
                    <a:pt x="30" y="90"/>
                  </a:lnTo>
                  <a:close/>
                </a:path>
              </a:pathLst>
            </a:custGeom>
            <a:solidFill>
              <a:srgbClr val="E85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2" name="Freeform 62"/>
            <p:cNvSpPr>
              <a:spLocks/>
            </p:cNvSpPr>
            <p:nvPr/>
          </p:nvSpPr>
          <p:spPr bwMode="auto">
            <a:xfrm>
              <a:off x="3876" y="2938"/>
              <a:ext cx="29" cy="27"/>
            </a:xfrm>
            <a:custGeom>
              <a:avLst/>
              <a:gdLst>
                <a:gd name="T0" fmla="*/ 10 w 59"/>
                <a:gd name="T1" fmla="*/ 45 h 56"/>
                <a:gd name="T2" fmla="*/ 10 w 59"/>
                <a:gd name="T3" fmla="*/ 45 h 56"/>
                <a:gd name="T4" fmla="*/ 5 w 59"/>
                <a:gd name="T5" fmla="*/ 40 h 56"/>
                <a:gd name="T6" fmla="*/ 2 w 59"/>
                <a:gd name="T7" fmla="*/ 33 h 56"/>
                <a:gd name="T8" fmla="*/ 0 w 59"/>
                <a:gd name="T9" fmla="*/ 29 h 56"/>
                <a:gd name="T10" fmla="*/ 0 w 59"/>
                <a:gd name="T11" fmla="*/ 22 h 56"/>
                <a:gd name="T12" fmla="*/ 2 w 59"/>
                <a:gd name="T13" fmla="*/ 16 h 56"/>
                <a:gd name="T14" fmla="*/ 7 w 59"/>
                <a:gd name="T15" fmla="*/ 11 h 56"/>
                <a:gd name="T16" fmla="*/ 15 w 59"/>
                <a:gd name="T17" fmla="*/ 7 h 56"/>
                <a:gd name="T18" fmla="*/ 24 w 59"/>
                <a:gd name="T19" fmla="*/ 2 h 56"/>
                <a:gd name="T20" fmla="*/ 24 w 59"/>
                <a:gd name="T21" fmla="*/ 2 h 56"/>
                <a:gd name="T22" fmla="*/ 35 w 59"/>
                <a:gd name="T23" fmla="*/ 0 h 56"/>
                <a:gd name="T24" fmla="*/ 43 w 59"/>
                <a:gd name="T25" fmla="*/ 0 h 56"/>
                <a:gd name="T26" fmla="*/ 49 w 59"/>
                <a:gd name="T27" fmla="*/ 3 h 56"/>
                <a:gd name="T28" fmla="*/ 54 w 59"/>
                <a:gd name="T29" fmla="*/ 7 h 56"/>
                <a:gd name="T30" fmla="*/ 57 w 59"/>
                <a:gd name="T31" fmla="*/ 13 h 56"/>
                <a:gd name="T32" fmla="*/ 59 w 59"/>
                <a:gd name="T33" fmla="*/ 19 h 56"/>
                <a:gd name="T34" fmla="*/ 59 w 59"/>
                <a:gd name="T35" fmla="*/ 27 h 56"/>
                <a:gd name="T36" fmla="*/ 59 w 59"/>
                <a:gd name="T37" fmla="*/ 33 h 56"/>
                <a:gd name="T38" fmla="*/ 56 w 59"/>
                <a:gd name="T39" fmla="*/ 41 h 56"/>
                <a:gd name="T40" fmla="*/ 53 w 59"/>
                <a:gd name="T41" fmla="*/ 46 h 56"/>
                <a:gd name="T42" fmla="*/ 46 w 59"/>
                <a:gd name="T43" fmla="*/ 51 h 56"/>
                <a:gd name="T44" fmla="*/ 41 w 59"/>
                <a:gd name="T45" fmla="*/ 56 h 56"/>
                <a:gd name="T46" fmla="*/ 34 w 59"/>
                <a:gd name="T47" fmla="*/ 56 h 56"/>
                <a:gd name="T48" fmla="*/ 27 w 59"/>
                <a:gd name="T49" fmla="*/ 56 h 56"/>
                <a:gd name="T50" fmla="*/ 18 w 59"/>
                <a:gd name="T51" fmla="*/ 51 h 56"/>
                <a:gd name="T52" fmla="*/ 10 w 59"/>
                <a:gd name="T53" fmla="*/ 45 h 56"/>
                <a:gd name="T54" fmla="*/ 10 w 59"/>
                <a:gd name="T5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56">
                  <a:moveTo>
                    <a:pt x="10" y="45"/>
                  </a:moveTo>
                  <a:lnTo>
                    <a:pt x="10" y="45"/>
                  </a:lnTo>
                  <a:lnTo>
                    <a:pt x="5" y="40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3"/>
                  </a:lnTo>
                  <a:lnTo>
                    <a:pt x="54" y="7"/>
                  </a:lnTo>
                  <a:lnTo>
                    <a:pt x="57" y="13"/>
                  </a:lnTo>
                  <a:lnTo>
                    <a:pt x="59" y="19"/>
                  </a:lnTo>
                  <a:lnTo>
                    <a:pt x="59" y="27"/>
                  </a:lnTo>
                  <a:lnTo>
                    <a:pt x="59" y="33"/>
                  </a:lnTo>
                  <a:lnTo>
                    <a:pt x="56" y="41"/>
                  </a:lnTo>
                  <a:lnTo>
                    <a:pt x="53" y="46"/>
                  </a:lnTo>
                  <a:lnTo>
                    <a:pt x="46" y="51"/>
                  </a:lnTo>
                  <a:lnTo>
                    <a:pt x="41" y="56"/>
                  </a:lnTo>
                  <a:lnTo>
                    <a:pt x="34" y="56"/>
                  </a:lnTo>
                  <a:lnTo>
                    <a:pt x="27" y="56"/>
                  </a:lnTo>
                  <a:lnTo>
                    <a:pt x="18" y="51"/>
                  </a:lnTo>
                  <a:lnTo>
                    <a:pt x="1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E85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3" name="Freeform 63"/>
            <p:cNvSpPr>
              <a:spLocks noEditPoints="1"/>
            </p:cNvSpPr>
            <p:nvPr/>
          </p:nvSpPr>
          <p:spPr bwMode="auto">
            <a:xfrm>
              <a:off x="3773" y="2699"/>
              <a:ext cx="72" cy="143"/>
            </a:xfrm>
            <a:custGeom>
              <a:avLst/>
              <a:gdLst>
                <a:gd name="T0" fmla="*/ 50 w 142"/>
                <a:gd name="T1" fmla="*/ 246 h 287"/>
                <a:gd name="T2" fmla="*/ 61 w 142"/>
                <a:gd name="T3" fmla="*/ 266 h 287"/>
                <a:gd name="T4" fmla="*/ 53 w 142"/>
                <a:gd name="T5" fmla="*/ 282 h 287"/>
                <a:gd name="T6" fmla="*/ 38 w 142"/>
                <a:gd name="T7" fmla="*/ 287 h 287"/>
                <a:gd name="T8" fmla="*/ 19 w 142"/>
                <a:gd name="T9" fmla="*/ 271 h 287"/>
                <a:gd name="T10" fmla="*/ 20 w 142"/>
                <a:gd name="T11" fmla="*/ 254 h 287"/>
                <a:gd name="T12" fmla="*/ 42 w 142"/>
                <a:gd name="T13" fmla="*/ 242 h 287"/>
                <a:gd name="T14" fmla="*/ 84 w 142"/>
                <a:gd name="T15" fmla="*/ 179 h 287"/>
                <a:gd name="T16" fmla="*/ 115 w 142"/>
                <a:gd name="T17" fmla="*/ 141 h 287"/>
                <a:gd name="T18" fmla="*/ 133 w 142"/>
                <a:gd name="T19" fmla="*/ 110 h 287"/>
                <a:gd name="T20" fmla="*/ 142 w 142"/>
                <a:gd name="T21" fmla="*/ 72 h 287"/>
                <a:gd name="T22" fmla="*/ 141 w 142"/>
                <a:gd name="T23" fmla="*/ 53 h 287"/>
                <a:gd name="T24" fmla="*/ 139 w 142"/>
                <a:gd name="T25" fmla="*/ 48 h 287"/>
                <a:gd name="T26" fmla="*/ 137 w 142"/>
                <a:gd name="T27" fmla="*/ 46 h 287"/>
                <a:gd name="T28" fmla="*/ 126 w 142"/>
                <a:gd name="T29" fmla="*/ 27 h 287"/>
                <a:gd name="T30" fmla="*/ 106 w 142"/>
                <a:gd name="T31" fmla="*/ 10 h 287"/>
                <a:gd name="T32" fmla="*/ 68 w 142"/>
                <a:gd name="T33" fmla="*/ 0 h 287"/>
                <a:gd name="T34" fmla="*/ 41 w 142"/>
                <a:gd name="T35" fmla="*/ 5 h 287"/>
                <a:gd name="T36" fmla="*/ 17 w 142"/>
                <a:gd name="T37" fmla="*/ 18 h 287"/>
                <a:gd name="T38" fmla="*/ 4 w 142"/>
                <a:gd name="T39" fmla="*/ 38 h 287"/>
                <a:gd name="T40" fmla="*/ 0 w 142"/>
                <a:gd name="T41" fmla="*/ 57 h 287"/>
                <a:gd name="T42" fmla="*/ 6 w 142"/>
                <a:gd name="T43" fmla="*/ 89 h 287"/>
                <a:gd name="T44" fmla="*/ 12 w 142"/>
                <a:gd name="T45" fmla="*/ 100 h 287"/>
                <a:gd name="T46" fmla="*/ 22 w 142"/>
                <a:gd name="T47" fmla="*/ 103 h 287"/>
                <a:gd name="T48" fmla="*/ 28 w 142"/>
                <a:gd name="T49" fmla="*/ 95 h 287"/>
                <a:gd name="T50" fmla="*/ 30 w 142"/>
                <a:gd name="T51" fmla="*/ 73 h 287"/>
                <a:gd name="T52" fmla="*/ 35 w 142"/>
                <a:gd name="T53" fmla="*/ 53 h 287"/>
                <a:gd name="T54" fmla="*/ 38 w 142"/>
                <a:gd name="T55" fmla="*/ 49 h 287"/>
                <a:gd name="T56" fmla="*/ 47 w 142"/>
                <a:gd name="T57" fmla="*/ 42 h 287"/>
                <a:gd name="T58" fmla="*/ 58 w 142"/>
                <a:gd name="T59" fmla="*/ 38 h 287"/>
                <a:gd name="T60" fmla="*/ 80 w 142"/>
                <a:gd name="T61" fmla="*/ 40 h 287"/>
                <a:gd name="T62" fmla="*/ 91 w 142"/>
                <a:gd name="T63" fmla="*/ 46 h 287"/>
                <a:gd name="T64" fmla="*/ 101 w 142"/>
                <a:gd name="T65" fmla="*/ 59 h 287"/>
                <a:gd name="T66" fmla="*/ 101 w 142"/>
                <a:gd name="T67" fmla="*/ 61 h 287"/>
                <a:gd name="T68" fmla="*/ 101 w 142"/>
                <a:gd name="T69" fmla="*/ 62 h 287"/>
                <a:gd name="T70" fmla="*/ 101 w 142"/>
                <a:gd name="T71" fmla="*/ 83 h 287"/>
                <a:gd name="T72" fmla="*/ 91 w 142"/>
                <a:gd name="T73" fmla="*/ 110 h 287"/>
                <a:gd name="T74" fmla="*/ 69 w 142"/>
                <a:gd name="T75" fmla="*/ 143 h 287"/>
                <a:gd name="T76" fmla="*/ 58 w 142"/>
                <a:gd name="T77" fmla="*/ 155 h 287"/>
                <a:gd name="T78" fmla="*/ 39 w 142"/>
                <a:gd name="T79" fmla="*/ 181 h 287"/>
                <a:gd name="T80" fmla="*/ 33 w 142"/>
                <a:gd name="T81" fmla="*/ 198 h 287"/>
                <a:gd name="T82" fmla="*/ 36 w 142"/>
                <a:gd name="T83" fmla="*/ 211 h 287"/>
                <a:gd name="T84" fmla="*/ 44 w 142"/>
                <a:gd name="T85" fmla="*/ 214 h 287"/>
                <a:gd name="T86" fmla="*/ 61 w 142"/>
                <a:gd name="T87" fmla="*/ 197 h 287"/>
                <a:gd name="T88" fmla="*/ 80 w 142"/>
                <a:gd name="T89" fmla="*/ 181 h 287"/>
                <a:gd name="T90" fmla="*/ 84 w 142"/>
                <a:gd name="T91" fmla="*/ 17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2" h="287">
                  <a:moveTo>
                    <a:pt x="42" y="242"/>
                  </a:moveTo>
                  <a:lnTo>
                    <a:pt x="42" y="242"/>
                  </a:lnTo>
                  <a:lnTo>
                    <a:pt x="50" y="246"/>
                  </a:lnTo>
                  <a:lnTo>
                    <a:pt x="57" y="250"/>
                  </a:lnTo>
                  <a:lnTo>
                    <a:pt x="60" y="258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58" y="276"/>
                  </a:lnTo>
                  <a:lnTo>
                    <a:pt x="53" y="282"/>
                  </a:lnTo>
                  <a:lnTo>
                    <a:pt x="46" y="285"/>
                  </a:lnTo>
                  <a:lnTo>
                    <a:pt x="38" y="287"/>
                  </a:lnTo>
                  <a:lnTo>
                    <a:pt x="38" y="287"/>
                  </a:lnTo>
                  <a:lnTo>
                    <a:pt x="30" y="284"/>
                  </a:lnTo>
                  <a:lnTo>
                    <a:pt x="23" y="279"/>
                  </a:lnTo>
                  <a:lnTo>
                    <a:pt x="19" y="271"/>
                  </a:lnTo>
                  <a:lnTo>
                    <a:pt x="19" y="263"/>
                  </a:lnTo>
                  <a:lnTo>
                    <a:pt x="19" y="263"/>
                  </a:lnTo>
                  <a:lnTo>
                    <a:pt x="20" y="254"/>
                  </a:lnTo>
                  <a:lnTo>
                    <a:pt x="27" y="247"/>
                  </a:lnTo>
                  <a:lnTo>
                    <a:pt x="33" y="244"/>
                  </a:lnTo>
                  <a:lnTo>
                    <a:pt x="42" y="242"/>
                  </a:lnTo>
                  <a:lnTo>
                    <a:pt x="42" y="242"/>
                  </a:lnTo>
                  <a:close/>
                  <a:moveTo>
                    <a:pt x="84" y="179"/>
                  </a:moveTo>
                  <a:lnTo>
                    <a:pt x="84" y="179"/>
                  </a:lnTo>
                  <a:lnTo>
                    <a:pt x="95" y="167"/>
                  </a:lnTo>
                  <a:lnTo>
                    <a:pt x="106" y="154"/>
                  </a:lnTo>
                  <a:lnTo>
                    <a:pt x="115" y="141"/>
                  </a:lnTo>
                  <a:lnTo>
                    <a:pt x="125" y="127"/>
                  </a:lnTo>
                  <a:lnTo>
                    <a:pt x="125" y="127"/>
                  </a:lnTo>
                  <a:lnTo>
                    <a:pt x="133" y="110"/>
                  </a:lnTo>
                  <a:lnTo>
                    <a:pt x="139" y="91"/>
                  </a:lnTo>
                  <a:lnTo>
                    <a:pt x="139" y="91"/>
                  </a:lnTo>
                  <a:lnTo>
                    <a:pt x="142" y="72"/>
                  </a:lnTo>
                  <a:lnTo>
                    <a:pt x="142" y="62"/>
                  </a:lnTo>
                  <a:lnTo>
                    <a:pt x="141" y="53"/>
                  </a:lnTo>
                  <a:lnTo>
                    <a:pt x="141" y="53"/>
                  </a:lnTo>
                  <a:lnTo>
                    <a:pt x="139" y="49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33" y="37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17" y="16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93" y="4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1" y="5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17" y="1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" y="4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73"/>
                  </a:lnTo>
                  <a:lnTo>
                    <a:pt x="6" y="89"/>
                  </a:lnTo>
                  <a:lnTo>
                    <a:pt x="6" y="89"/>
                  </a:lnTo>
                  <a:lnTo>
                    <a:pt x="9" y="95"/>
                  </a:lnTo>
                  <a:lnTo>
                    <a:pt x="12" y="100"/>
                  </a:lnTo>
                  <a:lnTo>
                    <a:pt x="17" y="103"/>
                  </a:lnTo>
                  <a:lnTo>
                    <a:pt x="20" y="103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7" y="100"/>
                  </a:lnTo>
                  <a:lnTo>
                    <a:pt x="28" y="95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30" y="73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38" y="49"/>
                  </a:lnTo>
                  <a:lnTo>
                    <a:pt x="38" y="49"/>
                  </a:lnTo>
                  <a:lnTo>
                    <a:pt x="41" y="45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52" y="38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6" y="37"/>
                  </a:lnTo>
                  <a:lnTo>
                    <a:pt x="72" y="38"/>
                  </a:lnTo>
                  <a:lnTo>
                    <a:pt x="80" y="40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6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101" y="59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1" y="62"/>
                  </a:lnTo>
                  <a:lnTo>
                    <a:pt x="101" y="62"/>
                  </a:lnTo>
                  <a:lnTo>
                    <a:pt x="103" y="73"/>
                  </a:lnTo>
                  <a:lnTo>
                    <a:pt x="101" y="83"/>
                  </a:lnTo>
                  <a:lnTo>
                    <a:pt x="101" y="83"/>
                  </a:lnTo>
                  <a:lnTo>
                    <a:pt x="96" y="97"/>
                  </a:lnTo>
                  <a:lnTo>
                    <a:pt x="91" y="110"/>
                  </a:lnTo>
                  <a:lnTo>
                    <a:pt x="91" y="110"/>
                  </a:lnTo>
                  <a:lnTo>
                    <a:pt x="77" y="133"/>
                  </a:lnTo>
                  <a:lnTo>
                    <a:pt x="69" y="143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58" y="155"/>
                  </a:lnTo>
                  <a:lnTo>
                    <a:pt x="58" y="155"/>
                  </a:lnTo>
                  <a:lnTo>
                    <a:pt x="47" y="168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6" y="189"/>
                  </a:lnTo>
                  <a:lnTo>
                    <a:pt x="33" y="198"/>
                  </a:lnTo>
                  <a:lnTo>
                    <a:pt x="33" y="205"/>
                  </a:lnTo>
                  <a:lnTo>
                    <a:pt x="35" y="208"/>
                  </a:lnTo>
                  <a:lnTo>
                    <a:pt x="36" y="211"/>
                  </a:lnTo>
                  <a:lnTo>
                    <a:pt x="41" y="214"/>
                  </a:lnTo>
                  <a:lnTo>
                    <a:pt x="41" y="214"/>
                  </a:lnTo>
                  <a:lnTo>
                    <a:pt x="44" y="214"/>
                  </a:lnTo>
                  <a:lnTo>
                    <a:pt x="46" y="212"/>
                  </a:lnTo>
                  <a:lnTo>
                    <a:pt x="52" y="208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71" y="189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4" y="179"/>
                  </a:lnTo>
                  <a:lnTo>
                    <a:pt x="84" y="179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" name="Freeform 64"/>
            <p:cNvSpPr>
              <a:spLocks noEditPoints="1"/>
            </p:cNvSpPr>
            <p:nvPr/>
          </p:nvSpPr>
          <p:spPr bwMode="auto">
            <a:xfrm>
              <a:off x="3670" y="2707"/>
              <a:ext cx="73" cy="142"/>
            </a:xfrm>
            <a:custGeom>
              <a:avLst/>
              <a:gdLst>
                <a:gd name="T0" fmla="*/ 124 w 148"/>
                <a:gd name="T1" fmla="*/ 240 h 283"/>
                <a:gd name="T2" fmla="*/ 141 w 148"/>
                <a:gd name="T3" fmla="*/ 255 h 283"/>
                <a:gd name="T4" fmla="*/ 141 w 148"/>
                <a:gd name="T5" fmla="*/ 272 h 283"/>
                <a:gd name="T6" fmla="*/ 127 w 148"/>
                <a:gd name="T7" fmla="*/ 281 h 283"/>
                <a:gd name="T8" fmla="*/ 105 w 148"/>
                <a:gd name="T9" fmla="*/ 275 h 283"/>
                <a:gd name="T10" fmla="*/ 100 w 148"/>
                <a:gd name="T11" fmla="*/ 259 h 283"/>
                <a:gd name="T12" fmla="*/ 114 w 148"/>
                <a:gd name="T13" fmla="*/ 240 h 283"/>
                <a:gd name="T14" fmla="*/ 129 w 148"/>
                <a:gd name="T15" fmla="*/ 166 h 283"/>
                <a:gd name="T16" fmla="*/ 144 w 148"/>
                <a:gd name="T17" fmla="*/ 118 h 283"/>
                <a:gd name="T18" fmla="*/ 148 w 148"/>
                <a:gd name="T19" fmla="*/ 82 h 283"/>
                <a:gd name="T20" fmla="*/ 141 w 148"/>
                <a:gd name="T21" fmla="*/ 44 h 283"/>
                <a:gd name="T22" fmla="*/ 132 w 148"/>
                <a:gd name="T23" fmla="*/ 27 h 283"/>
                <a:gd name="T24" fmla="*/ 129 w 148"/>
                <a:gd name="T25" fmla="*/ 24 h 283"/>
                <a:gd name="T26" fmla="*/ 127 w 148"/>
                <a:gd name="T27" fmla="*/ 22 h 283"/>
                <a:gd name="T28" fmla="*/ 110 w 148"/>
                <a:gd name="T29" fmla="*/ 8 h 283"/>
                <a:gd name="T30" fmla="*/ 83 w 148"/>
                <a:gd name="T31" fmla="*/ 0 h 283"/>
                <a:gd name="T32" fmla="*/ 45 w 148"/>
                <a:gd name="T33" fmla="*/ 6 h 283"/>
                <a:gd name="T34" fmla="*/ 21 w 148"/>
                <a:gd name="T35" fmla="*/ 20 h 283"/>
                <a:gd name="T36" fmla="*/ 5 w 148"/>
                <a:gd name="T37" fmla="*/ 43 h 283"/>
                <a:gd name="T38" fmla="*/ 0 w 148"/>
                <a:gd name="T39" fmla="*/ 66 h 283"/>
                <a:gd name="T40" fmla="*/ 4 w 148"/>
                <a:gd name="T41" fmla="*/ 85 h 283"/>
                <a:gd name="T42" fmla="*/ 23 w 148"/>
                <a:gd name="T43" fmla="*/ 114 h 283"/>
                <a:gd name="T44" fmla="*/ 32 w 148"/>
                <a:gd name="T45" fmla="*/ 120 h 283"/>
                <a:gd name="T46" fmla="*/ 43 w 148"/>
                <a:gd name="T47" fmla="*/ 118 h 283"/>
                <a:gd name="T48" fmla="*/ 45 w 148"/>
                <a:gd name="T49" fmla="*/ 109 h 283"/>
                <a:gd name="T50" fmla="*/ 37 w 148"/>
                <a:gd name="T51" fmla="*/ 88 h 283"/>
                <a:gd name="T52" fmla="*/ 35 w 148"/>
                <a:gd name="T53" fmla="*/ 68 h 283"/>
                <a:gd name="T54" fmla="*/ 35 w 148"/>
                <a:gd name="T55" fmla="*/ 63 h 283"/>
                <a:gd name="T56" fmla="*/ 42 w 148"/>
                <a:gd name="T57" fmla="*/ 54 h 283"/>
                <a:gd name="T58" fmla="*/ 51 w 148"/>
                <a:gd name="T59" fmla="*/ 44 h 283"/>
                <a:gd name="T60" fmla="*/ 72 w 148"/>
                <a:gd name="T61" fmla="*/ 39 h 283"/>
                <a:gd name="T62" fmla="*/ 84 w 148"/>
                <a:gd name="T63" fmla="*/ 41 h 283"/>
                <a:gd name="T64" fmla="*/ 99 w 148"/>
                <a:gd name="T65" fmla="*/ 49 h 283"/>
                <a:gd name="T66" fmla="*/ 99 w 148"/>
                <a:gd name="T67" fmla="*/ 49 h 283"/>
                <a:gd name="T68" fmla="*/ 100 w 148"/>
                <a:gd name="T69" fmla="*/ 50 h 283"/>
                <a:gd name="T70" fmla="*/ 106 w 148"/>
                <a:gd name="T71" fmla="*/ 69 h 283"/>
                <a:gd name="T72" fmla="*/ 108 w 148"/>
                <a:gd name="T73" fmla="*/ 98 h 283"/>
                <a:gd name="T74" fmla="*/ 102 w 148"/>
                <a:gd name="T75" fmla="*/ 137 h 283"/>
                <a:gd name="T76" fmla="*/ 97 w 148"/>
                <a:gd name="T77" fmla="*/ 153 h 283"/>
                <a:gd name="T78" fmla="*/ 89 w 148"/>
                <a:gd name="T79" fmla="*/ 185 h 283"/>
                <a:gd name="T80" fmla="*/ 91 w 148"/>
                <a:gd name="T81" fmla="*/ 202 h 283"/>
                <a:gd name="T82" fmla="*/ 97 w 148"/>
                <a:gd name="T83" fmla="*/ 213 h 283"/>
                <a:gd name="T84" fmla="*/ 105 w 148"/>
                <a:gd name="T85" fmla="*/ 213 h 283"/>
                <a:gd name="T86" fmla="*/ 114 w 148"/>
                <a:gd name="T87" fmla="*/ 190 h 283"/>
                <a:gd name="T88" fmla="*/ 125 w 148"/>
                <a:gd name="T89" fmla="*/ 169 h 283"/>
                <a:gd name="T90" fmla="*/ 129 w 148"/>
                <a:gd name="T91" fmla="*/ 1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" h="283">
                  <a:moveTo>
                    <a:pt x="114" y="240"/>
                  </a:moveTo>
                  <a:lnTo>
                    <a:pt x="114" y="240"/>
                  </a:lnTo>
                  <a:lnTo>
                    <a:pt x="124" y="240"/>
                  </a:lnTo>
                  <a:lnTo>
                    <a:pt x="132" y="242"/>
                  </a:lnTo>
                  <a:lnTo>
                    <a:pt x="138" y="247"/>
                  </a:lnTo>
                  <a:lnTo>
                    <a:pt x="141" y="255"/>
                  </a:lnTo>
                  <a:lnTo>
                    <a:pt x="141" y="255"/>
                  </a:lnTo>
                  <a:lnTo>
                    <a:pt x="143" y="264"/>
                  </a:lnTo>
                  <a:lnTo>
                    <a:pt x="141" y="272"/>
                  </a:lnTo>
                  <a:lnTo>
                    <a:pt x="135" y="278"/>
                  </a:lnTo>
                  <a:lnTo>
                    <a:pt x="127" y="281"/>
                  </a:lnTo>
                  <a:lnTo>
                    <a:pt x="127" y="281"/>
                  </a:lnTo>
                  <a:lnTo>
                    <a:pt x="119" y="283"/>
                  </a:lnTo>
                  <a:lnTo>
                    <a:pt x="111" y="280"/>
                  </a:lnTo>
                  <a:lnTo>
                    <a:pt x="105" y="275"/>
                  </a:lnTo>
                  <a:lnTo>
                    <a:pt x="100" y="267"/>
                  </a:lnTo>
                  <a:lnTo>
                    <a:pt x="100" y="267"/>
                  </a:lnTo>
                  <a:lnTo>
                    <a:pt x="100" y="259"/>
                  </a:lnTo>
                  <a:lnTo>
                    <a:pt x="102" y="251"/>
                  </a:lnTo>
                  <a:lnTo>
                    <a:pt x="106" y="245"/>
                  </a:lnTo>
                  <a:lnTo>
                    <a:pt x="114" y="240"/>
                  </a:lnTo>
                  <a:lnTo>
                    <a:pt x="114" y="240"/>
                  </a:lnTo>
                  <a:close/>
                  <a:moveTo>
                    <a:pt x="129" y="166"/>
                  </a:moveTo>
                  <a:lnTo>
                    <a:pt x="129" y="166"/>
                  </a:lnTo>
                  <a:lnTo>
                    <a:pt x="135" y="150"/>
                  </a:lnTo>
                  <a:lnTo>
                    <a:pt x="140" y="134"/>
                  </a:lnTo>
                  <a:lnTo>
                    <a:pt x="144" y="118"/>
                  </a:lnTo>
                  <a:lnTo>
                    <a:pt x="146" y="101"/>
                  </a:lnTo>
                  <a:lnTo>
                    <a:pt x="146" y="101"/>
                  </a:lnTo>
                  <a:lnTo>
                    <a:pt x="148" y="82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41" y="44"/>
                  </a:lnTo>
                  <a:lnTo>
                    <a:pt x="137" y="36"/>
                  </a:lnTo>
                  <a:lnTo>
                    <a:pt x="132" y="27"/>
                  </a:lnTo>
                  <a:lnTo>
                    <a:pt x="132" y="27"/>
                  </a:lnTo>
                  <a:lnTo>
                    <a:pt x="130" y="25"/>
                  </a:lnTo>
                  <a:lnTo>
                    <a:pt x="130" y="25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19" y="14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97" y="3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68" y="0"/>
                  </a:lnTo>
                  <a:lnTo>
                    <a:pt x="56" y="3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1" y="20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5" y="43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6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12" y="99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7" y="117"/>
                  </a:lnTo>
                  <a:lnTo>
                    <a:pt x="32" y="120"/>
                  </a:lnTo>
                  <a:lnTo>
                    <a:pt x="38" y="122"/>
                  </a:lnTo>
                  <a:lnTo>
                    <a:pt x="40" y="120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5" y="115"/>
                  </a:lnTo>
                  <a:lnTo>
                    <a:pt x="45" y="109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37" y="88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8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6" y="49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7" y="41"/>
                  </a:lnTo>
                  <a:lnTo>
                    <a:pt x="65" y="39"/>
                  </a:lnTo>
                  <a:lnTo>
                    <a:pt x="72" y="39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4" y="41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5" y="60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8" y="84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05" y="125"/>
                  </a:lnTo>
                  <a:lnTo>
                    <a:pt x="102" y="137"/>
                  </a:lnTo>
                  <a:lnTo>
                    <a:pt x="97" y="150"/>
                  </a:lnTo>
                  <a:lnTo>
                    <a:pt x="97" y="150"/>
                  </a:lnTo>
                  <a:lnTo>
                    <a:pt x="97" y="153"/>
                  </a:lnTo>
                  <a:lnTo>
                    <a:pt x="97" y="153"/>
                  </a:lnTo>
                  <a:lnTo>
                    <a:pt x="91" y="169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89" y="193"/>
                  </a:lnTo>
                  <a:lnTo>
                    <a:pt x="91" y="202"/>
                  </a:lnTo>
                  <a:lnTo>
                    <a:pt x="92" y="207"/>
                  </a:lnTo>
                  <a:lnTo>
                    <a:pt x="94" y="212"/>
                  </a:lnTo>
                  <a:lnTo>
                    <a:pt x="97" y="213"/>
                  </a:lnTo>
                  <a:lnTo>
                    <a:pt x="102" y="213"/>
                  </a:lnTo>
                  <a:lnTo>
                    <a:pt x="102" y="213"/>
                  </a:lnTo>
                  <a:lnTo>
                    <a:pt x="105" y="213"/>
                  </a:lnTo>
                  <a:lnTo>
                    <a:pt x="106" y="210"/>
                  </a:lnTo>
                  <a:lnTo>
                    <a:pt x="111" y="204"/>
                  </a:lnTo>
                  <a:lnTo>
                    <a:pt x="114" y="190"/>
                  </a:lnTo>
                  <a:lnTo>
                    <a:pt x="114" y="190"/>
                  </a:lnTo>
                  <a:lnTo>
                    <a:pt x="121" y="179"/>
                  </a:lnTo>
                  <a:lnTo>
                    <a:pt x="125" y="169"/>
                  </a:lnTo>
                  <a:lnTo>
                    <a:pt x="125" y="169"/>
                  </a:lnTo>
                  <a:lnTo>
                    <a:pt x="129" y="166"/>
                  </a:lnTo>
                  <a:lnTo>
                    <a:pt x="129" y="166"/>
                  </a:lnTo>
                  <a:close/>
                </a:path>
              </a:pathLst>
            </a:custGeom>
            <a:solidFill>
              <a:srgbClr val="FF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87" name="תמונה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2587203"/>
            <a:ext cx="897304" cy="246245"/>
          </a:xfrm>
          <a:prstGeom prst="rect">
            <a:avLst/>
          </a:prstGeom>
        </p:spPr>
      </p:pic>
      <p:sp>
        <p:nvSpPr>
          <p:cNvPr id="20" name="Plus 19"/>
          <p:cNvSpPr/>
          <p:nvPr/>
        </p:nvSpPr>
        <p:spPr>
          <a:xfrm>
            <a:off x="3389215" y="3254468"/>
            <a:ext cx="238681" cy="220937"/>
          </a:xfrm>
          <a:prstGeom prst="mathPlus">
            <a:avLst/>
          </a:prstGeom>
          <a:solidFill>
            <a:srgbClr val="E3E674"/>
          </a:solidFill>
          <a:ln w="285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15775" y="3139548"/>
            <a:ext cx="88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נימוק</a:t>
            </a:r>
            <a:endParaRPr lang="en-US" sz="1800" dirty="0">
              <a:ln w="22225">
                <a:solidFill>
                  <a:srgbClr val="1F4E79"/>
                </a:solidFill>
                <a:prstDash val="solid"/>
              </a:ln>
              <a:solidFill>
                <a:srgbClr val="E856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הצגת השאלות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65175"/>
            <a:ext cx="8610050" cy="3416400"/>
          </a:xfrm>
        </p:spPr>
        <p:txBody>
          <a:bodyPr/>
          <a:lstStyle/>
          <a:p>
            <a:pPr marL="114300" indent="0">
              <a:buNone/>
            </a:pPr>
            <a:r>
              <a:rPr lang="he-IL" dirty="0" smtClean="0"/>
              <a:t>השאלות שלנו:</a:t>
            </a:r>
            <a:r>
              <a:rPr lang="en-US" dirty="0" smtClean="0"/>
              <a:t> </a:t>
            </a:r>
            <a:endParaRPr lang="he-IL" dirty="0" smtClean="0"/>
          </a:p>
          <a:p>
            <a:pPr marL="114300" indent="0">
              <a:buNone/>
            </a:pPr>
            <a:r>
              <a:rPr lang="he-IL" dirty="0" smtClean="0"/>
              <a:t>[הכניסו כאן את הקישור ל</a:t>
            </a:r>
            <a:r>
              <a:rPr lang="he-IL" b="1" dirty="0" smtClean="0"/>
              <a:t>תוצאות</a:t>
            </a:r>
            <a:r>
              <a:rPr lang="he-IL" dirty="0" smtClean="0"/>
              <a:t> הטופס]</a:t>
            </a:r>
          </a:p>
          <a:p>
            <a:pPr marL="114300" indent="0">
              <a:buNone/>
            </a:pPr>
            <a:endParaRPr lang="he-IL" dirty="0"/>
          </a:p>
          <a:p>
            <a:pPr marL="114300" indent="0">
              <a:buNone/>
            </a:pPr>
            <a:endParaRPr lang="he-IL" dirty="0" smtClean="0"/>
          </a:p>
          <a:p>
            <a:pPr marL="114300" indent="0">
              <a:buNone/>
            </a:pPr>
            <a:r>
              <a:rPr lang="he-IL" dirty="0" smtClean="0"/>
              <a:t>השאלות של מעיין קרת:</a:t>
            </a:r>
          </a:p>
          <a:p>
            <a:pPr marL="114300" indent="0">
              <a:buNone/>
            </a:pPr>
            <a:r>
              <a:rPr lang="en-US" sz="1600" u="sng" dirty="0">
                <a:hlinkClick r:id="rId3"/>
              </a:rPr>
              <a:t>https://</a:t>
            </a:r>
            <a:r>
              <a:rPr lang="en-US" sz="1600" u="sng" dirty="0" smtClean="0">
                <a:hlinkClick r:id="rId3"/>
              </a:rPr>
              <a:t>youtu.be/GWAb_MH8yvA</a:t>
            </a:r>
            <a:endParaRPr lang="he-IL" sz="1600" u="sng" dirty="0" smtClean="0"/>
          </a:p>
          <a:p>
            <a:endParaRPr lang="en-US" sz="1200" dirty="0"/>
          </a:p>
        </p:txBody>
      </p:sp>
      <p:grpSp>
        <p:nvGrpSpPr>
          <p:cNvPr id="104" name="קבוצה 103"/>
          <p:cNvGrpSpPr/>
          <p:nvPr/>
        </p:nvGrpSpPr>
        <p:grpSpPr>
          <a:xfrm>
            <a:off x="1199907" y="1666875"/>
            <a:ext cx="3207272" cy="2519005"/>
            <a:chOff x="977657" y="1743075"/>
            <a:chExt cx="3207272" cy="2519005"/>
          </a:xfrm>
        </p:grpSpPr>
        <p:grpSp>
          <p:nvGrpSpPr>
            <p:cNvPr id="58" name="קבוצה 57"/>
            <p:cNvGrpSpPr/>
            <p:nvPr/>
          </p:nvGrpSpPr>
          <p:grpSpPr>
            <a:xfrm>
              <a:off x="1996747" y="1743075"/>
              <a:ext cx="1339850" cy="1031587"/>
              <a:chOff x="2933700" y="2595880"/>
              <a:chExt cx="1339850" cy="1031587"/>
            </a:xfrm>
          </p:grpSpPr>
          <p:sp>
            <p:nvSpPr>
              <p:cNvPr id="49" name="מלבן 48"/>
              <p:cNvSpPr/>
              <p:nvPr/>
            </p:nvSpPr>
            <p:spPr>
              <a:xfrm>
                <a:off x="3003550" y="2628900"/>
                <a:ext cx="1200150" cy="72412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0" name="מלבן מעוגל 49"/>
              <p:cNvSpPr/>
              <p:nvPr/>
            </p:nvSpPr>
            <p:spPr>
              <a:xfrm>
                <a:off x="2933700" y="2595880"/>
                <a:ext cx="1339850" cy="4571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1" name="מלבן מעוגל 50"/>
              <p:cNvSpPr/>
              <p:nvPr/>
            </p:nvSpPr>
            <p:spPr>
              <a:xfrm>
                <a:off x="2933700" y="3353023"/>
                <a:ext cx="1339850" cy="4571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52" name="Group 73"/>
              <p:cNvGrpSpPr>
                <a:grpSpLocks noChangeAspect="1"/>
              </p:cNvGrpSpPr>
              <p:nvPr/>
            </p:nvGrpSpPr>
            <p:grpSpPr bwMode="auto">
              <a:xfrm>
                <a:off x="3219721" y="2732992"/>
                <a:ext cx="742950" cy="528637"/>
                <a:chOff x="4058" y="2633"/>
                <a:chExt cx="468" cy="333"/>
              </a:xfrm>
            </p:grpSpPr>
            <p:sp>
              <p:nvSpPr>
                <p:cNvPr id="53" name="AutoShape 7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058" y="2633"/>
                  <a:ext cx="468" cy="3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54" name="Freeform 75"/>
                <p:cNvSpPr>
                  <a:spLocks/>
                </p:cNvSpPr>
                <p:nvPr/>
              </p:nvSpPr>
              <p:spPr bwMode="auto">
                <a:xfrm>
                  <a:off x="4058" y="2633"/>
                  <a:ext cx="451" cy="320"/>
                </a:xfrm>
                <a:custGeom>
                  <a:avLst/>
                  <a:gdLst>
                    <a:gd name="T0" fmla="*/ 100 w 451"/>
                    <a:gd name="T1" fmla="*/ 75 h 320"/>
                    <a:gd name="T2" fmla="*/ 104 w 451"/>
                    <a:gd name="T3" fmla="*/ 54 h 320"/>
                    <a:gd name="T4" fmla="*/ 111 w 451"/>
                    <a:gd name="T5" fmla="*/ 38 h 320"/>
                    <a:gd name="T6" fmla="*/ 121 w 451"/>
                    <a:gd name="T7" fmla="*/ 24 h 320"/>
                    <a:gd name="T8" fmla="*/ 134 w 451"/>
                    <a:gd name="T9" fmla="*/ 13 h 320"/>
                    <a:gd name="T10" fmla="*/ 148 w 451"/>
                    <a:gd name="T11" fmla="*/ 6 h 320"/>
                    <a:gd name="T12" fmla="*/ 179 w 451"/>
                    <a:gd name="T13" fmla="*/ 0 h 320"/>
                    <a:gd name="T14" fmla="*/ 211 w 451"/>
                    <a:gd name="T15" fmla="*/ 4 h 320"/>
                    <a:gd name="T16" fmla="*/ 239 w 451"/>
                    <a:gd name="T17" fmla="*/ 15 h 320"/>
                    <a:gd name="T18" fmla="*/ 254 w 451"/>
                    <a:gd name="T19" fmla="*/ 29 h 320"/>
                    <a:gd name="T20" fmla="*/ 261 w 451"/>
                    <a:gd name="T21" fmla="*/ 40 h 320"/>
                    <a:gd name="T22" fmla="*/ 265 w 451"/>
                    <a:gd name="T23" fmla="*/ 53 h 320"/>
                    <a:gd name="T24" fmla="*/ 263 w 451"/>
                    <a:gd name="T25" fmla="*/ 67 h 320"/>
                    <a:gd name="T26" fmla="*/ 261 w 451"/>
                    <a:gd name="T27" fmla="*/ 75 h 320"/>
                    <a:gd name="T28" fmla="*/ 272 w 451"/>
                    <a:gd name="T29" fmla="*/ 73 h 320"/>
                    <a:gd name="T30" fmla="*/ 285 w 451"/>
                    <a:gd name="T31" fmla="*/ 75 h 320"/>
                    <a:gd name="T32" fmla="*/ 299 w 451"/>
                    <a:gd name="T33" fmla="*/ 82 h 320"/>
                    <a:gd name="T34" fmla="*/ 305 w 451"/>
                    <a:gd name="T35" fmla="*/ 88 h 320"/>
                    <a:gd name="T36" fmla="*/ 321 w 451"/>
                    <a:gd name="T37" fmla="*/ 72 h 320"/>
                    <a:gd name="T38" fmla="*/ 337 w 451"/>
                    <a:gd name="T39" fmla="*/ 61 h 320"/>
                    <a:gd name="T40" fmla="*/ 352 w 451"/>
                    <a:gd name="T41" fmla="*/ 55 h 320"/>
                    <a:gd name="T42" fmla="*/ 366 w 451"/>
                    <a:gd name="T43" fmla="*/ 54 h 320"/>
                    <a:gd name="T44" fmla="*/ 380 w 451"/>
                    <a:gd name="T45" fmla="*/ 56 h 320"/>
                    <a:gd name="T46" fmla="*/ 392 w 451"/>
                    <a:gd name="T47" fmla="*/ 61 h 320"/>
                    <a:gd name="T48" fmla="*/ 415 w 451"/>
                    <a:gd name="T49" fmla="*/ 82 h 320"/>
                    <a:gd name="T50" fmla="*/ 432 w 451"/>
                    <a:gd name="T51" fmla="*/ 110 h 320"/>
                    <a:gd name="T52" fmla="*/ 445 w 451"/>
                    <a:gd name="T53" fmla="*/ 142 h 320"/>
                    <a:gd name="T54" fmla="*/ 451 w 451"/>
                    <a:gd name="T55" fmla="*/ 176 h 320"/>
                    <a:gd name="T56" fmla="*/ 450 w 451"/>
                    <a:gd name="T57" fmla="*/ 207 h 320"/>
                    <a:gd name="T58" fmla="*/ 447 w 451"/>
                    <a:gd name="T59" fmla="*/ 214 h 320"/>
                    <a:gd name="T60" fmla="*/ 439 w 451"/>
                    <a:gd name="T61" fmla="*/ 229 h 320"/>
                    <a:gd name="T62" fmla="*/ 426 w 451"/>
                    <a:gd name="T63" fmla="*/ 241 h 320"/>
                    <a:gd name="T64" fmla="*/ 410 w 451"/>
                    <a:gd name="T65" fmla="*/ 252 h 320"/>
                    <a:gd name="T66" fmla="*/ 380 w 451"/>
                    <a:gd name="T67" fmla="*/ 266 h 320"/>
                    <a:gd name="T68" fmla="*/ 330 w 451"/>
                    <a:gd name="T69" fmla="*/ 278 h 320"/>
                    <a:gd name="T70" fmla="*/ 274 w 451"/>
                    <a:gd name="T71" fmla="*/ 283 h 320"/>
                    <a:gd name="T72" fmla="*/ 214 w 451"/>
                    <a:gd name="T73" fmla="*/ 283 h 320"/>
                    <a:gd name="T74" fmla="*/ 157 w 451"/>
                    <a:gd name="T75" fmla="*/ 278 h 320"/>
                    <a:gd name="T76" fmla="*/ 104 w 451"/>
                    <a:gd name="T77" fmla="*/ 268 h 320"/>
                    <a:gd name="T78" fmla="*/ 81 w 451"/>
                    <a:gd name="T79" fmla="*/ 261 h 320"/>
                    <a:gd name="T80" fmla="*/ 72 w 451"/>
                    <a:gd name="T81" fmla="*/ 273 h 320"/>
                    <a:gd name="T82" fmla="*/ 71 w 451"/>
                    <a:gd name="T83" fmla="*/ 286 h 320"/>
                    <a:gd name="T84" fmla="*/ 72 w 451"/>
                    <a:gd name="T85" fmla="*/ 311 h 320"/>
                    <a:gd name="T86" fmla="*/ 71 w 451"/>
                    <a:gd name="T87" fmla="*/ 316 h 320"/>
                    <a:gd name="T88" fmla="*/ 67 w 451"/>
                    <a:gd name="T89" fmla="*/ 320 h 320"/>
                    <a:gd name="T90" fmla="*/ 62 w 451"/>
                    <a:gd name="T91" fmla="*/ 318 h 320"/>
                    <a:gd name="T92" fmla="*/ 61 w 451"/>
                    <a:gd name="T93" fmla="*/ 316 h 320"/>
                    <a:gd name="T94" fmla="*/ 54 w 451"/>
                    <a:gd name="T95" fmla="*/ 307 h 320"/>
                    <a:gd name="T96" fmla="*/ 44 w 451"/>
                    <a:gd name="T97" fmla="*/ 283 h 320"/>
                    <a:gd name="T98" fmla="*/ 37 w 451"/>
                    <a:gd name="T99" fmla="*/ 249 h 320"/>
                    <a:gd name="T100" fmla="*/ 36 w 451"/>
                    <a:gd name="T101" fmla="*/ 239 h 320"/>
                    <a:gd name="T102" fmla="*/ 25 w 451"/>
                    <a:gd name="T103" fmla="*/ 229 h 320"/>
                    <a:gd name="T104" fmla="*/ 9 w 451"/>
                    <a:gd name="T105" fmla="*/ 203 h 320"/>
                    <a:gd name="T106" fmla="*/ 0 w 451"/>
                    <a:gd name="T107" fmla="*/ 173 h 320"/>
                    <a:gd name="T108" fmla="*/ 1 w 451"/>
                    <a:gd name="T109" fmla="*/ 149 h 320"/>
                    <a:gd name="T110" fmla="*/ 5 w 451"/>
                    <a:gd name="T111" fmla="*/ 133 h 320"/>
                    <a:gd name="T112" fmla="*/ 9 w 451"/>
                    <a:gd name="T113" fmla="*/ 125 h 320"/>
                    <a:gd name="T114" fmla="*/ 25 w 451"/>
                    <a:gd name="T115" fmla="*/ 99 h 320"/>
                    <a:gd name="T116" fmla="*/ 45 w 451"/>
                    <a:gd name="T117" fmla="*/ 81 h 320"/>
                    <a:gd name="T118" fmla="*/ 65 w 451"/>
                    <a:gd name="T119" fmla="*/ 72 h 320"/>
                    <a:gd name="T120" fmla="*/ 78 w 451"/>
                    <a:gd name="T121" fmla="*/ 71 h 320"/>
                    <a:gd name="T122" fmla="*/ 93 w 451"/>
                    <a:gd name="T123" fmla="*/ 72 h 320"/>
                    <a:gd name="T124" fmla="*/ 100 w 451"/>
                    <a:gd name="T125" fmla="*/ 75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51" h="320">
                      <a:moveTo>
                        <a:pt x="100" y="75"/>
                      </a:moveTo>
                      <a:lnTo>
                        <a:pt x="100" y="75"/>
                      </a:lnTo>
                      <a:lnTo>
                        <a:pt x="102" y="64"/>
                      </a:lnTo>
                      <a:lnTo>
                        <a:pt x="104" y="54"/>
                      </a:lnTo>
                      <a:lnTo>
                        <a:pt x="107" y="45"/>
                      </a:lnTo>
                      <a:lnTo>
                        <a:pt x="111" y="38"/>
                      </a:lnTo>
                      <a:lnTo>
                        <a:pt x="116" y="31"/>
                      </a:lnTo>
                      <a:lnTo>
                        <a:pt x="121" y="24"/>
                      </a:lnTo>
                      <a:lnTo>
                        <a:pt x="127" y="18"/>
                      </a:lnTo>
                      <a:lnTo>
                        <a:pt x="134" y="13"/>
                      </a:lnTo>
                      <a:lnTo>
                        <a:pt x="141" y="10"/>
                      </a:lnTo>
                      <a:lnTo>
                        <a:pt x="148" y="6"/>
                      </a:lnTo>
                      <a:lnTo>
                        <a:pt x="163" y="1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1" y="4"/>
                      </a:lnTo>
                      <a:lnTo>
                        <a:pt x="225" y="9"/>
                      </a:lnTo>
                      <a:lnTo>
                        <a:pt x="239" y="15"/>
                      </a:lnTo>
                      <a:lnTo>
                        <a:pt x="250" y="24"/>
                      </a:lnTo>
                      <a:lnTo>
                        <a:pt x="254" y="29"/>
                      </a:lnTo>
                      <a:lnTo>
                        <a:pt x="257" y="34"/>
                      </a:lnTo>
                      <a:lnTo>
                        <a:pt x="261" y="40"/>
                      </a:lnTo>
                      <a:lnTo>
                        <a:pt x="263" y="47"/>
                      </a:lnTo>
                      <a:lnTo>
                        <a:pt x="265" y="53"/>
                      </a:lnTo>
                      <a:lnTo>
                        <a:pt x="265" y="60"/>
                      </a:lnTo>
                      <a:lnTo>
                        <a:pt x="263" y="67"/>
                      </a:lnTo>
                      <a:lnTo>
                        <a:pt x="261" y="75"/>
                      </a:lnTo>
                      <a:lnTo>
                        <a:pt x="261" y="75"/>
                      </a:lnTo>
                      <a:lnTo>
                        <a:pt x="266" y="73"/>
                      </a:lnTo>
                      <a:lnTo>
                        <a:pt x="272" y="73"/>
                      </a:lnTo>
                      <a:lnTo>
                        <a:pt x="278" y="73"/>
                      </a:lnTo>
                      <a:lnTo>
                        <a:pt x="285" y="75"/>
                      </a:lnTo>
                      <a:lnTo>
                        <a:pt x="293" y="77"/>
                      </a:lnTo>
                      <a:lnTo>
                        <a:pt x="299" y="82"/>
                      </a:lnTo>
                      <a:lnTo>
                        <a:pt x="305" y="88"/>
                      </a:lnTo>
                      <a:lnTo>
                        <a:pt x="305" y="88"/>
                      </a:lnTo>
                      <a:lnTo>
                        <a:pt x="312" y="80"/>
                      </a:lnTo>
                      <a:lnTo>
                        <a:pt x="321" y="72"/>
                      </a:lnTo>
                      <a:lnTo>
                        <a:pt x="328" y="66"/>
                      </a:lnTo>
                      <a:lnTo>
                        <a:pt x="337" y="61"/>
                      </a:lnTo>
                      <a:lnTo>
                        <a:pt x="344" y="58"/>
                      </a:lnTo>
                      <a:lnTo>
                        <a:pt x="352" y="55"/>
                      </a:lnTo>
                      <a:lnTo>
                        <a:pt x="359" y="54"/>
                      </a:lnTo>
                      <a:lnTo>
                        <a:pt x="366" y="54"/>
                      </a:lnTo>
                      <a:lnTo>
                        <a:pt x="372" y="54"/>
                      </a:lnTo>
                      <a:lnTo>
                        <a:pt x="380" y="56"/>
                      </a:lnTo>
                      <a:lnTo>
                        <a:pt x="386" y="59"/>
                      </a:lnTo>
                      <a:lnTo>
                        <a:pt x="392" y="61"/>
                      </a:lnTo>
                      <a:lnTo>
                        <a:pt x="404" y="70"/>
                      </a:lnTo>
                      <a:lnTo>
                        <a:pt x="415" y="82"/>
                      </a:lnTo>
                      <a:lnTo>
                        <a:pt x="425" y="94"/>
                      </a:lnTo>
                      <a:lnTo>
                        <a:pt x="432" y="110"/>
                      </a:lnTo>
                      <a:lnTo>
                        <a:pt x="440" y="126"/>
                      </a:lnTo>
                      <a:lnTo>
                        <a:pt x="445" y="142"/>
                      </a:lnTo>
                      <a:lnTo>
                        <a:pt x="448" y="159"/>
                      </a:lnTo>
                      <a:lnTo>
                        <a:pt x="451" y="176"/>
                      </a:lnTo>
                      <a:lnTo>
                        <a:pt x="451" y="192"/>
                      </a:lnTo>
                      <a:lnTo>
                        <a:pt x="450" y="207"/>
                      </a:lnTo>
                      <a:lnTo>
                        <a:pt x="450" y="207"/>
                      </a:lnTo>
                      <a:lnTo>
                        <a:pt x="447" y="214"/>
                      </a:lnTo>
                      <a:lnTo>
                        <a:pt x="443" y="222"/>
                      </a:lnTo>
                      <a:lnTo>
                        <a:pt x="439" y="229"/>
                      </a:lnTo>
                      <a:lnTo>
                        <a:pt x="432" y="235"/>
                      </a:lnTo>
                      <a:lnTo>
                        <a:pt x="426" y="241"/>
                      </a:lnTo>
                      <a:lnTo>
                        <a:pt x="419" y="247"/>
                      </a:lnTo>
                      <a:lnTo>
                        <a:pt x="410" y="252"/>
                      </a:lnTo>
                      <a:lnTo>
                        <a:pt x="401" y="257"/>
                      </a:lnTo>
                      <a:lnTo>
                        <a:pt x="380" y="266"/>
                      </a:lnTo>
                      <a:lnTo>
                        <a:pt x="357" y="272"/>
                      </a:lnTo>
                      <a:lnTo>
                        <a:pt x="330" y="278"/>
                      </a:lnTo>
                      <a:lnTo>
                        <a:pt x="303" y="280"/>
                      </a:lnTo>
                      <a:lnTo>
                        <a:pt x="274" y="283"/>
                      </a:lnTo>
                      <a:lnTo>
                        <a:pt x="245" y="284"/>
                      </a:lnTo>
                      <a:lnTo>
                        <a:pt x="214" y="283"/>
                      </a:lnTo>
                      <a:lnTo>
                        <a:pt x="186" y="282"/>
                      </a:lnTo>
                      <a:lnTo>
                        <a:pt x="157" y="278"/>
                      </a:lnTo>
                      <a:lnTo>
                        <a:pt x="130" y="273"/>
                      </a:lnTo>
                      <a:lnTo>
                        <a:pt x="104" y="268"/>
                      </a:lnTo>
                      <a:lnTo>
                        <a:pt x="81" y="261"/>
                      </a:lnTo>
                      <a:lnTo>
                        <a:pt x="81" y="261"/>
                      </a:lnTo>
                      <a:lnTo>
                        <a:pt x="76" y="267"/>
                      </a:lnTo>
                      <a:lnTo>
                        <a:pt x="72" y="273"/>
                      </a:lnTo>
                      <a:lnTo>
                        <a:pt x="71" y="279"/>
                      </a:lnTo>
                      <a:lnTo>
                        <a:pt x="71" y="286"/>
                      </a:lnTo>
                      <a:lnTo>
                        <a:pt x="71" y="300"/>
                      </a:lnTo>
                      <a:lnTo>
                        <a:pt x="72" y="311"/>
                      </a:lnTo>
                      <a:lnTo>
                        <a:pt x="72" y="311"/>
                      </a:lnTo>
                      <a:lnTo>
                        <a:pt x="71" y="316"/>
                      </a:lnTo>
                      <a:lnTo>
                        <a:pt x="70" y="318"/>
                      </a:lnTo>
                      <a:lnTo>
                        <a:pt x="67" y="320"/>
                      </a:lnTo>
                      <a:lnTo>
                        <a:pt x="66" y="320"/>
                      </a:lnTo>
                      <a:lnTo>
                        <a:pt x="62" y="318"/>
                      </a:lnTo>
                      <a:lnTo>
                        <a:pt x="61" y="316"/>
                      </a:lnTo>
                      <a:lnTo>
                        <a:pt x="61" y="316"/>
                      </a:lnTo>
                      <a:lnTo>
                        <a:pt x="58" y="312"/>
                      </a:lnTo>
                      <a:lnTo>
                        <a:pt x="54" y="307"/>
                      </a:lnTo>
                      <a:lnTo>
                        <a:pt x="48" y="296"/>
                      </a:lnTo>
                      <a:lnTo>
                        <a:pt x="44" y="283"/>
                      </a:lnTo>
                      <a:lnTo>
                        <a:pt x="40" y="271"/>
                      </a:lnTo>
                      <a:lnTo>
                        <a:pt x="37" y="249"/>
                      </a:lnTo>
                      <a:lnTo>
                        <a:pt x="36" y="239"/>
                      </a:lnTo>
                      <a:lnTo>
                        <a:pt x="36" y="239"/>
                      </a:lnTo>
                      <a:lnTo>
                        <a:pt x="36" y="239"/>
                      </a:lnTo>
                      <a:lnTo>
                        <a:pt x="25" y="229"/>
                      </a:lnTo>
                      <a:lnTo>
                        <a:pt x="16" y="217"/>
                      </a:lnTo>
                      <a:lnTo>
                        <a:pt x="9" y="203"/>
                      </a:lnTo>
                      <a:lnTo>
                        <a:pt x="4" y="189"/>
                      </a:lnTo>
                      <a:lnTo>
                        <a:pt x="0" y="173"/>
                      </a:lnTo>
                      <a:lnTo>
                        <a:pt x="0" y="157"/>
                      </a:lnTo>
                      <a:lnTo>
                        <a:pt x="1" y="149"/>
                      </a:lnTo>
                      <a:lnTo>
                        <a:pt x="2" y="141"/>
                      </a:lnTo>
                      <a:lnTo>
                        <a:pt x="5" y="133"/>
                      </a:lnTo>
                      <a:lnTo>
                        <a:pt x="9" y="125"/>
                      </a:lnTo>
                      <a:lnTo>
                        <a:pt x="9" y="125"/>
                      </a:lnTo>
                      <a:lnTo>
                        <a:pt x="16" y="111"/>
                      </a:lnTo>
                      <a:lnTo>
                        <a:pt x="25" y="99"/>
                      </a:lnTo>
                      <a:lnTo>
                        <a:pt x="34" y="89"/>
                      </a:lnTo>
                      <a:lnTo>
                        <a:pt x="45" y="81"/>
                      </a:lnTo>
                      <a:lnTo>
                        <a:pt x="59" y="75"/>
                      </a:lnTo>
                      <a:lnTo>
                        <a:pt x="65" y="72"/>
                      </a:lnTo>
                      <a:lnTo>
                        <a:pt x="72" y="71"/>
                      </a:lnTo>
                      <a:lnTo>
                        <a:pt x="78" y="71"/>
                      </a:lnTo>
                      <a:lnTo>
                        <a:pt x="86" y="71"/>
                      </a:lnTo>
                      <a:lnTo>
                        <a:pt x="93" y="72"/>
                      </a:lnTo>
                      <a:lnTo>
                        <a:pt x="100" y="75"/>
                      </a:lnTo>
                      <a:lnTo>
                        <a:pt x="100" y="75"/>
                      </a:lnTo>
                      <a:close/>
                    </a:path>
                  </a:pathLst>
                </a:custGeom>
                <a:solidFill>
                  <a:srgbClr val="E3E6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55" name="Freeform 76"/>
                <p:cNvSpPr>
                  <a:spLocks noEditPoints="1"/>
                </p:cNvSpPr>
                <p:nvPr/>
              </p:nvSpPr>
              <p:spPr bwMode="auto">
                <a:xfrm>
                  <a:off x="4358" y="2762"/>
                  <a:ext cx="59" cy="100"/>
                </a:xfrm>
                <a:custGeom>
                  <a:avLst/>
                  <a:gdLst>
                    <a:gd name="T0" fmla="*/ 37 w 59"/>
                    <a:gd name="T1" fmla="*/ 62 h 100"/>
                    <a:gd name="T2" fmla="*/ 38 w 59"/>
                    <a:gd name="T3" fmla="*/ 62 h 100"/>
                    <a:gd name="T4" fmla="*/ 43 w 59"/>
                    <a:gd name="T5" fmla="*/ 60 h 100"/>
                    <a:gd name="T6" fmla="*/ 53 w 59"/>
                    <a:gd name="T7" fmla="*/ 49 h 100"/>
                    <a:gd name="T8" fmla="*/ 58 w 59"/>
                    <a:gd name="T9" fmla="*/ 36 h 100"/>
                    <a:gd name="T10" fmla="*/ 58 w 59"/>
                    <a:gd name="T11" fmla="*/ 23 h 100"/>
                    <a:gd name="T12" fmla="*/ 55 w 59"/>
                    <a:gd name="T13" fmla="*/ 15 h 100"/>
                    <a:gd name="T14" fmla="*/ 55 w 59"/>
                    <a:gd name="T15" fmla="*/ 14 h 100"/>
                    <a:gd name="T16" fmla="*/ 52 w 59"/>
                    <a:gd name="T17" fmla="*/ 9 h 100"/>
                    <a:gd name="T18" fmla="*/ 44 w 59"/>
                    <a:gd name="T19" fmla="*/ 3 h 100"/>
                    <a:gd name="T20" fmla="*/ 33 w 59"/>
                    <a:gd name="T21" fmla="*/ 0 h 100"/>
                    <a:gd name="T22" fmla="*/ 17 w 59"/>
                    <a:gd name="T23" fmla="*/ 2 h 100"/>
                    <a:gd name="T24" fmla="*/ 8 w 59"/>
                    <a:gd name="T25" fmla="*/ 7 h 100"/>
                    <a:gd name="T26" fmla="*/ 1 w 59"/>
                    <a:gd name="T27" fmla="*/ 17 h 100"/>
                    <a:gd name="T28" fmla="*/ 0 w 59"/>
                    <a:gd name="T29" fmla="*/ 20 h 100"/>
                    <a:gd name="T30" fmla="*/ 1 w 59"/>
                    <a:gd name="T31" fmla="*/ 34 h 100"/>
                    <a:gd name="T32" fmla="*/ 9 w 59"/>
                    <a:gd name="T33" fmla="*/ 44 h 100"/>
                    <a:gd name="T34" fmla="*/ 12 w 59"/>
                    <a:gd name="T35" fmla="*/ 44 h 100"/>
                    <a:gd name="T36" fmla="*/ 15 w 59"/>
                    <a:gd name="T37" fmla="*/ 36 h 100"/>
                    <a:gd name="T38" fmla="*/ 15 w 59"/>
                    <a:gd name="T39" fmla="*/ 28 h 100"/>
                    <a:gd name="T40" fmla="*/ 15 w 59"/>
                    <a:gd name="T41" fmla="*/ 24 h 100"/>
                    <a:gd name="T42" fmla="*/ 19 w 59"/>
                    <a:gd name="T43" fmla="*/ 19 h 100"/>
                    <a:gd name="T44" fmla="*/ 22 w 59"/>
                    <a:gd name="T45" fmla="*/ 18 h 100"/>
                    <a:gd name="T46" fmla="*/ 33 w 59"/>
                    <a:gd name="T47" fmla="*/ 18 h 100"/>
                    <a:gd name="T48" fmla="*/ 38 w 59"/>
                    <a:gd name="T49" fmla="*/ 23 h 100"/>
                    <a:gd name="T50" fmla="*/ 38 w 59"/>
                    <a:gd name="T51" fmla="*/ 23 h 100"/>
                    <a:gd name="T52" fmla="*/ 39 w 59"/>
                    <a:gd name="T53" fmla="*/ 24 h 100"/>
                    <a:gd name="T54" fmla="*/ 41 w 59"/>
                    <a:gd name="T55" fmla="*/ 30 h 100"/>
                    <a:gd name="T56" fmla="*/ 36 w 59"/>
                    <a:gd name="T57" fmla="*/ 42 h 100"/>
                    <a:gd name="T58" fmla="*/ 30 w 59"/>
                    <a:gd name="T59" fmla="*/ 47 h 100"/>
                    <a:gd name="T60" fmla="*/ 25 w 59"/>
                    <a:gd name="T61" fmla="*/ 52 h 100"/>
                    <a:gd name="T62" fmla="*/ 22 w 59"/>
                    <a:gd name="T63" fmla="*/ 58 h 100"/>
                    <a:gd name="T64" fmla="*/ 22 w 59"/>
                    <a:gd name="T65" fmla="*/ 63 h 100"/>
                    <a:gd name="T66" fmla="*/ 25 w 59"/>
                    <a:gd name="T67" fmla="*/ 77 h 100"/>
                    <a:gd name="T68" fmla="*/ 31 w 59"/>
                    <a:gd name="T69" fmla="*/ 83 h 100"/>
                    <a:gd name="T70" fmla="*/ 34 w 59"/>
                    <a:gd name="T71" fmla="*/ 82 h 100"/>
                    <a:gd name="T72" fmla="*/ 37 w 59"/>
                    <a:gd name="T73" fmla="*/ 67 h 100"/>
                    <a:gd name="T74" fmla="*/ 31 w 59"/>
                    <a:gd name="T75" fmla="*/ 86 h 100"/>
                    <a:gd name="T76" fmla="*/ 36 w 59"/>
                    <a:gd name="T77" fmla="*/ 88 h 100"/>
                    <a:gd name="T78" fmla="*/ 38 w 59"/>
                    <a:gd name="T79" fmla="*/ 93 h 100"/>
                    <a:gd name="T80" fmla="*/ 34 w 59"/>
                    <a:gd name="T81" fmla="*/ 100 h 100"/>
                    <a:gd name="T82" fmla="*/ 28 w 59"/>
                    <a:gd name="T83" fmla="*/ 100 h 100"/>
                    <a:gd name="T84" fmla="*/ 25 w 59"/>
                    <a:gd name="T85" fmla="*/ 93 h 100"/>
                    <a:gd name="T86" fmla="*/ 27 w 59"/>
                    <a:gd name="T87" fmla="*/ 88 h 100"/>
                    <a:gd name="T88" fmla="*/ 31 w 59"/>
                    <a:gd name="T89" fmla="*/ 86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9" h="100">
                      <a:moveTo>
                        <a:pt x="37" y="62"/>
                      </a:move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8" y="62"/>
                      </a:lnTo>
                      <a:lnTo>
                        <a:pt x="38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43" y="60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53" y="49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8" y="36"/>
                      </a:lnTo>
                      <a:lnTo>
                        <a:pt x="59" y="30"/>
                      </a:lnTo>
                      <a:lnTo>
                        <a:pt x="59" y="30"/>
                      </a:lnTo>
                      <a:lnTo>
                        <a:pt x="58" y="23"/>
                      </a:lnTo>
                      <a:lnTo>
                        <a:pt x="55" y="15"/>
                      </a:lnTo>
                      <a:lnTo>
                        <a:pt x="55" y="15"/>
                      </a:lnTo>
                      <a:lnTo>
                        <a:pt x="55" y="15"/>
                      </a:lnTo>
                      <a:lnTo>
                        <a:pt x="55" y="15"/>
                      </a:lnTo>
                      <a:lnTo>
                        <a:pt x="55" y="14"/>
                      </a:lnTo>
                      <a:lnTo>
                        <a:pt x="55" y="14"/>
                      </a:lnTo>
                      <a:lnTo>
                        <a:pt x="55" y="14"/>
                      </a:lnTo>
                      <a:lnTo>
                        <a:pt x="55" y="14"/>
                      </a:lnTo>
                      <a:lnTo>
                        <a:pt x="52" y="9"/>
                      </a:lnTo>
                      <a:lnTo>
                        <a:pt x="48" y="7"/>
                      </a:lnTo>
                      <a:lnTo>
                        <a:pt x="48" y="7"/>
                      </a:lnTo>
                      <a:lnTo>
                        <a:pt x="44" y="3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33" y="0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2" y="3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1" y="17"/>
                      </a:lnTo>
                      <a:lnTo>
                        <a:pt x="1" y="17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1" y="34"/>
                      </a:lnTo>
                      <a:lnTo>
                        <a:pt x="5" y="40"/>
                      </a:lnTo>
                      <a:lnTo>
                        <a:pt x="5" y="40"/>
                      </a:lnTo>
                      <a:lnTo>
                        <a:pt x="9" y="44"/>
                      </a:lnTo>
                      <a:lnTo>
                        <a:pt x="10" y="45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5" y="42"/>
                      </a:lnTo>
                      <a:lnTo>
                        <a:pt x="15" y="40"/>
                      </a:lnTo>
                      <a:lnTo>
                        <a:pt x="15" y="36"/>
                      </a:lnTo>
                      <a:lnTo>
                        <a:pt x="15" y="36"/>
                      </a:lnTo>
                      <a:lnTo>
                        <a:pt x="14" y="31"/>
                      </a:lnTo>
                      <a:lnTo>
                        <a:pt x="15" y="28"/>
                      </a:lnTo>
                      <a:lnTo>
                        <a:pt x="15" y="28"/>
                      </a:lnTo>
                      <a:lnTo>
                        <a:pt x="15" y="24"/>
                      </a:lnTo>
                      <a:lnTo>
                        <a:pt x="15" y="24"/>
                      </a:lnTo>
                      <a:lnTo>
                        <a:pt x="16" y="23"/>
                      </a:lnTo>
                      <a:lnTo>
                        <a:pt x="16" y="23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22" y="18"/>
                      </a:lnTo>
                      <a:lnTo>
                        <a:pt x="22" y="18"/>
                      </a:lnTo>
                      <a:lnTo>
                        <a:pt x="28" y="17"/>
                      </a:lnTo>
                      <a:lnTo>
                        <a:pt x="33" y="18"/>
                      </a:lnTo>
                      <a:lnTo>
                        <a:pt x="33" y="18"/>
                      </a:lnTo>
                      <a:lnTo>
                        <a:pt x="37" y="20"/>
                      </a:lnTo>
                      <a:lnTo>
                        <a:pt x="37" y="20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9" y="24"/>
                      </a:lnTo>
                      <a:lnTo>
                        <a:pt x="39" y="24"/>
                      </a:lnTo>
                      <a:lnTo>
                        <a:pt x="41" y="30"/>
                      </a:lnTo>
                      <a:lnTo>
                        <a:pt x="41" y="30"/>
                      </a:lnTo>
                      <a:lnTo>
                        <a:pt x="39" y="36"/>
                      </a:lnTo>
                      <a:lnTo>
                        <a:pt x="39" y="36"/>
                      </a:lnTo>
                      <a:lnTo>
                        <a:pt x="36" y="42"/>
                      </a:lnTo>
                      <a:lnTo>
                        <a:pt x="36" y="42"/>
                      </a:lnTo>
                      <a:lnTo>
                        <a:pt x="33" y="46"/>
                      </a:lnTo>
                      <a:lnTo>
                        <a:pt x="30" y="47"/>
                      </a:lnTo>
                      <a:lnTo>
                        <a:pt x="30" y="47"/>
                      </a:lnTo>
                      <a:lnTo>
                        <a:pt x="27" y="50"/>
                      </a:lnTo>
                      <a:lnTo>
                        <a:pt x="25" y="52"/>
                      </a:lnTo>
                      <a:lnTo>
                        <a:pt x="25" y="52"/>
                      </a:lnTo>
                      <a:lnTo>
                        <a:pt x="22" y="58"/>
                      </a:lnTo>
                      <a:lnTo>
                        <a:pt x="22" y="58"/>
                      </a:lnTo>
                      <a:lnTo>
                        <a:pt x="22" y="58"/>
                      </a:lnTo>
                      <a:lnTo>
                        <a:pt x="22" y="58"/>
                      </a:lnTo>
                      <a:lnTo>
                        <a:pt x="22" y="63"/>
                      </a:lnTo>
                      <a:lnTo>
                        <a:pt x="22" y="68"/>
                      </a:lnTo>
                      <a:lnTo>
                        <a:pt x="22" y="68"/>
                      </a:lnTo>
                      <a:lnTo>
                        <a:pt x="25" y="77"/>
                      </a:lnTo>
                      <a:lnTo>
                        <a:pt x="26" y="82"/>
                      </a:lnTo>
                      <a:lnTo>
                        <a:pt x="28" y="83"/>
                      </a:lnTo>
                      <a:lnTo>
                        <a:pt x="31" y="83"/>
                      </a:lnTo>
                      <a:lnTo>
                        <a:pt x="31" y="83"/>
                      </a:lnTo>
                      <a:lnTo>
                        <a:pt x="32" y="83"/>
                      </a:lnTo>
                      <a:lnTo>
                        <a:pt x="34" y="82"/>
                      </a:lnTo>
                      <a:lnTo>
                        <a:pt x="36" y="77"/>
                      </a:lnTo>
                      <a:lnTo>
                        <a:pt x="37" y="67"/>
                      </a:lnTo>
                      <a:lnTo>
                        <a:pt x="37" y="67"/>
                      </a:lnTo>
                      <a:lnTo>
                        <a:pt x="37" y="62"/>
                      </a:lnTo>
                      <a:lnTo>
                        <a:pt x="37" y="62"/>
                      </a:lnTo>
                      <a:close/>
                      <a:moveTo>
                        <a:pt x="31" y="86"/>
                      </a:moveTo>
                      <a:lnTo>
                        <a:pt x="31" y="86"/>
                      </a:lnTo>
                      <a:lnTo>
                        <a:pt x="34" y="86"/>
                      </a:lnTo>
                      <a:lnTo>
                        <a:pt x="36" y="88"/>
                      </a:lnTo>
                      <a:lnTo>
                        <a:pt x="38" y="90"/>
                      </a:lnTo>
                      <a:lnTo>
                        <a:pt x="38" y="93"/>
                      </a:lnTo>
                      <a:lnTo>
                        <a:pt x="38" y="93"/>
                      </a:lnTo>
                      <a:lnTo>
                        <a:pt x="38" y="96"/>
                      </a:lnTo>
                      <a:lnTo>
                        <a:pt x="36" y="97"/>
                      </a:lnTo>
                      <a:lnTo>
                        <a:pt x="34" y="100"/>
                      </a:lnTo>
                      <a:lnTo>
                        <a:pt x="31" y="100"/>
                      </a:lnTo>
                      <a:lnTo>
                        <a:pt x="31" y="100"/>
                      </a:lnTo>
                      <a:lnTo>
                        <a:pt x="28" y="100"/>
                      </a:lnTo>
                      <a:lnTo>
                        <a:pt x="27" y="97"/>
                      </a:lnTo>
                      <a:lnTo>
                        <a:pt x="25" y="96"/>
                      </a:lnTo>
                      <a:lnTo>
                        <a:pt x="25" y="93"/>
                      </a:lnTo>
                      <a:lnTo>
                        <a:pt x="25" y="93"/>
                      </a:lnTo>
                      <a:lnTo>
                        <a:pt x="25" y="90"/>
                      </a:lnTo>
                      <a:lnTo>
                        <a:pt x="27" y="88"/>
                      </a:lnTo>
                      <a:lnTo>
                        <a:pt x="28" y="86"/>
                      </a:lnTo>
                      <a:lnTo>
                        <a:pt x="31" y="86"/>
                      </a:lnTo>
                      <a:lnTo>
                        <a:pt x="31" y="86"/>
                      </a:lnTo>
                      <a:close/>
                    </a:path>
                  </a:pathLst>
                </a:custGeom>
                <a:solidFill>
                  <a:srgbClr val="282C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56" name="Freeform 77"/>
                <p:cNvSpPr>
                  <a:spLocks noEditPoints="1"/>
                </p:cNvSpPr>
                <p:nvPr/>
              </p:nvSpPr>
              <p:spPr bwMode="auto">
                <a:xfrm>
                  <a:off x="4260" y="2741"/>
                  <a:ext cx="75" cy="128"/>
                </a:xfrm>
                <a:custGeom>
                  <a:avLst/>
                  <a:gdLst>
                    <a:gd name="T0" fmla="*/ 44 w 75"/>
                    <a:gd name="T1" fmla="*/ 81 h 128"/>
                    <a:gd name="T2" fmla="*/ 44 w 75"/>
                    <a:gd name="T3" fmla="*/ 81 h 128"/>
                    <a:gd name="T4" fmla="*/ 52 w 75"/>
                    <a:gd name="T5" fmla="*/ 78 h 128"/>
                    <a:gd name="T6" fmla="*/ 65 w 75"/>
                    <a:gd name="T7" fmla="*/ 66 h 128"/>
                    <a:gd name="T8" fmla="*/ 72 w 75"/>
                    <a:gd name="T9" fmla="*/ 50 h 128"/>
                    <a:gd name="T10" fmla="*/ 74 w 75"/>
                    <a:gd name="T11" fmla="*/ 33 h 128"/>
                    <a:gd name="T12" fmla="*/ 71 w 75"/>
                    <a:gd name="T13" fmla="*/ 23 h 128"/>
                    <a:gd name="T14" fmla="*/ 71 w 75"/>
                    <a:gd name="T15" fmla="*/ 22 h 128"/>
                    <a:gd name="T16" fmla="*/ 68 w 75"/>
                    <a:gd name="T17" fmla="*/ 16 h 128"/>
                    <a:gd name="T18" fmla="*/ 58 w 75"/>
                    <a:gd name="T19" fmla="*/ 6 h 128"/>
                    <a:gd name="T20" fmla="*/ 44 w 75"/>
                    <a:gd name="T21" fmla="*/ 1 h 128"/>
                    <a:gd name="T22" fmla="*/ 25 w 75"/>
                    <a:gd name="T23" fmla="*/ 2 h 128"/>
                    <a:gd name="T24" fmla="*/ 12 w 75"/>
                    <a:gd name="T25" fmla="*/ 8 h 128"/>
                    <a:gd name="T26" fmla="*/ 3 w 75"/>
                    <a:gd name="T27" fmla="*/ 19 h 128"/>
                    <a:gd name="T28" fmla="*/ 1 w 75"/>
                    <a:gd name="T29" fmla="*/ 24 h 128"/>
                    <a:gd name="T30" fmla="*/ 0 w 75"/>
                    <a:gd name="T31" fmla="*/ 34 h 128"/>
                    <a:gd name="T32" fmla="*/ 5 w 75"/>
                    <a:gd name="T33" fmla="*/ 50 h 128"/>
                    <a:gd name="T34" fmla="*/ 15 w 75"/>
                    <a:gd name="T35" fmla="*/ 56 h 128"/>
                    <a:gd name="T36" fmla="*/ 17 w 75"/>
                    <a:gd name="T37" fmla="*/ 51 h 128"/>
                    <a:gd name="T38" fmla="*/ 17 w 75"/>
                    <a:gd name="T39" fmla="*/ 40 h 128"/>
                    <a:gd name="T40" fmla="*/ 20 w 75"/>
                    <a:gd name="T41" fmla="*/ 30 h 128"/>
                    <a:gd name="T42" fmla="*/ 21 w 75"/>
                    <a:gd name="T43" fmla="*/ 29 h 128"/>
                    <a:gd name="T44" fmla="*/ 30 w 75"/>
                    <a:gd name="T45" fmla="*/ 23 h 128"/>
                    <a:gd name="T46" fmla="*/ 43 w 75"/>
                    <a:gd name="T47" fmla="*/ 24 h 128"/>
                    <a:gd name="T48" fmla="*/ 47 w 75"/>
                    <a:gd name="T49" fmla="*/ 28 h 128"/>
                    <a:gd name="T50" fmla="*/ 49 w 75"/>
                    <a:gd name="T51" fmla="*/ 32 h 128"/>
                    <a:gd name="T52" fmla="*/ 49 w 75"/>
                    <a:gd name="T53" fmla="*/ 32 h 128"/>
                    <a:gd name="T54" fmla="*/ 50 w 75"/>
                    <a:gd name="T55" fmla="*/ 36 h 128"/>
                    <a:gd name="T56" fmla="*/ 50 w 75"/>
                    <a:gd name="T57" fmla="*/ 45 h 128"/>
                    <a:gd name="T58" fmla="*/ 48 w 75"/>
                    <a:gd name="T59" fmla="*/ 52 h 128"/>
                    <a:gd name="T60" fmla="*/ 41 w 75"/>
                    <a:gd name="T61" fmla="*/ 60 h 128"/>
                    <a:gd name="T62" fmla="*/ 32 w 75"/>
                    <a:gd name="T63" fmla="*/ 63 h 128"/>
                    <a:gd name="T64" fmla="*/ 26 w 75"/>
                    <a:gd name="T65" fmla="*/ 73 h 128"/>
                    <a:gd name="T66" fmla="*/ 26 w 75"/>
                    <a:gd name="T67" fmla="*/ 74 h 128"/>
                    <a:gd name="T68" fmla="*/ 25 w 75"/>
                    <a:gd name="T69" fmla="*/ 87 h 128"/>
                    <a:gd name="T70" fmla="*/ 28 w 75"/>
                    <a:gd name="T71" fmla="*/ 104 h 128"/>
                    <a:gd name="T72" fmla="*/ 33 w 75"/>
                    <a:gd name="T73" fmla="*/ 106 h 128"/>
                    <a:gd name="T74" fmla="*/ 41 w 75"/>
                    <a:gd name="T75" fmla="*/ 100 h 128"/>
                    <a:gd name="T76" fmla="*/ 44 w 75"/>
                    <a:gd name="T77" fmla="*/ 81 h 128"/>
                    <a:gd name="T78" fmla="*/ 34 w 75"/>
                    <a:gd name="T79" fmla="*/ 111 h 128"/>
                    <a:gd name="T80" fmla="*/ 42 w 75"/>
                    <a:gd name="T81" fmla="*/ 117 h 128"/>
                    <a:gd name="T82" fmla="*/ 41 w 75"/>
                    <a:gd name="T83" fmla="*/ 123 h 128"/>
                    <a:gd name="T84" fmla="*/ 33 w 75"/>
                    <a:gd name="T85" fmla="*/ 128 h 128"/>
                    <a:gd name="T86" fmla="*/ 27 w 75"/>
                    <a:gd name="T87" fmla="*/ 125 h 128"/>
                    <a:gd name="T88" fmla="*/ 25 w 75"/>
                    <a:gd name="T89" fmla="*/ 118 h 128"/>
                    <a:gd name="T90" fmla="*/ 31 w 75"/>
                    <a:gd name="T91" fmla="*/ 111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5" h="128">
                      <a:moveTo>
                        <a:pt x="44" y="81"/>
                      </a:moveTo>
                      <a:lnTo>
                        <a:pt x="44" y="81"/>
                      </a:lnTo>
                      <a:lnTo>
                        <a:pt x="44" y="81"/>
                      </a:lnTo>
                      <a:lnTo>
                        <a:pt x="44" y="81"/>
                      </a:lnTo>
                      <a:lnTo>
                        <a:pt x="44" y="81"/>
                      </a:lnTo>
                      <a:lnTo>
                        <a:pt x="44" y="81"/>
                      </a:lnTo>
                      <a:lnTo>
                        <a:pt x="43" y="82"/>
                      </a:lnTo>
                      <a:lnTo>
                        <a:pt x="43" y="82"/>
                      </a:lnTo>
                      <a:lnTo>
                        <a:pt x="52" y="78"/>
                      </a:lnTo>
                      <a:lnTo>
                        <a:pt x="59" y="72"/>
                      </a:lnTo>
                      <a:lnTo>
                        <a:pt x="59" y="72"/>
                      </a:lnTo>
                      <a:lnTo>
                        <a:pt x="65" y="66"/>
                      </a:lnTo>
                      <a:lnTo>
                        <a:pt x="70" y="59"/>
                      </a:lnTo>
                      <a:lnTo>
                        <a:pt x="70" y="59"/>
                      </a:lnTo>
                      <a:lnTo>
                        <a:pt x="72" y="50"/>
                      </a:lnTo>
                      <a:lnTo>
                        <a:pt x="75" y="41"/>
                      </a:lnTo>
                      <a:lnTo>
                        <a:pt x="75" y="41"/>
                      </a:lnTo>
                      <a:lnTo>
                        <a:pt x="74" y="33"/>
                      </a:lnTo>
                      <a:lnTo>
                        <a:pt x="72" y="24"/>
                      </a:lnTo>
                      <a:lnTo>
                        <a:pt x="72" y="24"/>
                      </a:lnTo>
                      <a:lnTo>
                        <a:pt x="71" y="23"/>
                      </a:lnTo>
                      <a:lnTo>
                        <a:pt x="71" y="23"/>
                      </a:lnTo>
                      <a:lnTo>
                        <a:pt x="71" y="22"/>
                      </a:lnTo>
                      <a:lnTo>
                        <a:pt x="71" y="22"/>
                      </a:lnTo>
                      <a:lnTo>
                        <a:pt x="71" y="22"/>
                      </a:lnTo>
                      <a:lnTo>
                        <a:pt x="71" y="22"/>
                      </a:lnTo>
                      <a:lnTo>
                        <a:pt x="68" y="16"/>
                      </a:lnTo>
                      <a:lnTo>
                        <a:pt x="64" y="11"/>
                      </a:lnTo>
                      <a:lnTo>
                        <a:pt x="64" y="11"/>
                      </a:lnTo>
                      <a:lnTo>
                        <a:pt x="58" y="6"/>
                      </a:lnTo>
                      <a:lnTo>
                        <a:pt x="52" y="3"/>
                      </a:lnTo>
                      <a:lnTo>
                        <a:pt x="52" y="3"/>
                      </a:lnTo>
                      <a:lnTo>
                        <a:pt x="44" y="1"/>
                      </a:lnTo>
                      <a:lnTo>
                        <a:pt x="38" y="0"/>
                      </a:lnTo>
                      <a:lnTo>
                        <a:pt x="31" y="1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17" y="5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6" y="13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1" y="24"/>
                      </a:lnTo>
                      <a:lnTo>
                        <a:pt x="1" y="24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1" y="43"/>
                      </a:lnTo>
                      <a:lnTo>
                        <a:pt x="5" y="50"/>
                      </a:lnTo>
                      <a:lnTo>
                        <a:pt x="5" y="50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5" y="56"/>
                      </a:lnTo>
                      <a:lnTo>
                        <a:pt x="15" y="56"/>
                      </a:lnTo>
                      <a:lnTo>
                        <a:pt x="17" y="54"/>
                      </a:lnTo>
                      <a:lnTo>
                        <a:pt x="17" y="51"/>
                      </a:lnTo>
                      <a:lnTo>
                        <a:pt x="19" y="45"/>
                      </a:lnTo>
                      <a:lnTo>
                        <a:pt x="19" y="45"/>
                      </a:lnTo>
                      <a:lnTo>
                        <a:pt x="17" y="40"/>
                      </a:lnTo>
                      <a:lnTo>
                        <a:pt x="19" y="34"/>
                      </a:lnTo>
                      <a:lnTo>
                        <a:pt x="19" y="34"/>
                      </a:lnTo>
                      <a:lnTo>
                        <a:pt x="20" y="30"/>
                      </a:lnTo>
                      <a:lnTo>
                        <a:pt x="20" y="30"/>
                      </a:lnTo>
                      <a:lnTo>
                        <a:pt x="21" y="29"/>
                      </a:lnTo>
                      <a:lnTo>
                        <a:pt x="21" y="29"/>
                      </a:lnTo>
                      <a:lnTo>
                        <a:pt x="25" y="25"/>
                      </a:lnTo>
                      <a:lnTo>
                        <a:pt x="25" y="25"/>
                      </a:lnTo>
                      <a:lnTo>
                        <a:pt x="30" y="23"/>
                      </a:lnTo>
                      <a:lnTo>
                        <a:pt x="30" y="23"/>
                      </a:lnTo>
                      <a:lnTo>
                        <a:pt x="36" y="23"/>
                      </a:lnTo>
                      <a:lnTo>
                        <a:pt x="43" y="24"/>
                      </a:lnTo>
                      <a:lnTo>
                        <a:pt x="43" y="24"/>
                      </a:lnTo>
                      <a:lnTo>
                        <a:pt x="47" y="28"/>
                      </a:lnTo>
                      <a:lnTo>
                        <a:pt x="47" y="28"/>
                      </a:lnTo>
                      <a:lnTo>
                        <a:pt x="49" y="30"/>
                      </a:lnTo>
                      <a:lnTo>
                        <a:pt x="49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50" y="36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0" y="45"/>
                      </a:lnTo>
                      <a:lnTo>
                        <a:pt x="49" y="49"/>
                      </a:lnTo>
                      <a:lnTo>
                        <a:pt x="49" y="49"/>
                      </a:lnTo>
                      <a:lnTo>
                        <a:pt x="48" y="52"/>
                      </a:lnTo>
                      <a:lnTo>
                        <a:pt x="44" y="56"/>
                      </a:lnTo>
                      <a:lnTo>
                        <a:pt x="44" y="56"/>
                      </a:lnTo>
                      <a:lnTo>
                        <a:pt x="41" y="60"/>
                      </a:lnTo>
                      <a:lnTo>
                        <a:pt x="36" y="62"/>
                      </a:lnTo>
                      <a:lnTo>
                        <a:pt x="36" y="62"/>
                      </a:lnTo>
                      <a:lnTo>
                        <a:pt x="32" y="63"/>
                      </a:lnTo>
                      <a:lnTo>
                        <a:pt x="30" y="67"/>
                      </a:lnTo>
                      <a:lnTo>
                        <a:pt x="30" y="67"/>
                      </a:lnTo>
                      <a:lnTo>
                        <a:pt x="26" y="73"/>
                      </a:lnTo>
                      <a:lnTo>
                        <a:pt x="26" y="73"/>
                      </a:lnTo>
                      <a:lnTo>
                        <a:pt x="26" y="74"/>
                      </a:lnTo>
                      <a:lnTo>
                        <a:pt x="26" y="74"/>
                      </a:lnTo>
                      <a:lnTo>
                        <a:pt x="25" y="81"/>
                      </a:lnTo>
                      <a:lnTo>
                        <a:pt x="25" y="87"/>
                      </a:lnTo>
                      <a:lnTo>
                        <a:pt x="25" y="87"/>
                      </a:lnTo>
                      <a:lnTo>
                        <a:pt x="25" y="92"/>
                      </a:lnTo>
                      <a:lnTo>
                        <a:pt x="26" y="99"/>
                      </a:lnTo>
                      <a:lnTo>
                        <a:pt x="28" y="104"/>
                      </a:lnTo>
                      <a:lnTo>
                        <a:pt x="31" y="106"/>
                      </a:lnTo>
                      <a:lnTo>
                        <a:pt x="33" y="106"/>
                      </a:lnTo>
                      <a:lnTo>
                        <a:pt x="33" y="106"/>
                      </a:lnTo>
                      <a:lnTo>
                        <a:pt x="36" y="106"/>
                      </a:lnTo>
                      <a:lnTo>
                        <a:pt x="38" y="105"/>
                      </a:lnTo>
                      <a:lnTo>
                        <a:pt x="41" y="100"/>
                      </a:lnTo>
                      <a:lnTo>
                        <a:pt x="42" y="88"/>
                      </a:lnTo>
                      <a:lnTo>
                        <a:pt x="42" y="88"/>
                      </a:lnTo>
                      <a:lnTo>
                        <a:pt x="44" y="81"/>
                      </a:lnTo>
                      <a:lnTo>
                        <a:pt x="44" y="81"/>
                      </a:lnTo>
                      <a:close/>
                      <a:moveTo>
                        <a:pt x="34" y="111"/>
                      </a:moveTo>
                      <a:lnTo>
                        <a:pt x="34" y="111"/>
                      </a:lnTo>
                      <a:lnTo>
                        <a:pt x="37" y="112"/>
                      </a:lnTo>
                      <a:lnTo>
                        <a:pt x="41" y="114"/>
                      </a:lnTo>
                      <a:lnTo>
                        <a:pt x="42" y="117"/>
                      </a:lnTo>
                      <a:lnTo>
                        <a:pt x="42" y="120"/>
                      </a:lnTo>
                      <a:lnTo>
                        <a:pt x="42" y="120"/>
                      </a:lnTo>
                      <a:lnTo>
                        <a:pt x="41" y="123"/>
                      </a:lnTo>
                      <a:lnTo>
                        <a:pt x="39" y="126"/>
                      </a:lnTo>
                      <a:lnTo>
                        <a:pt x="36" y="127"/>
                      </a:lnTo>
                      <a:lnTo>
                        <a:pt x="33" y="128"/>
                      </a:lnTo>
                      <a:lnTo>
                        <a:pt x="33" y="128"/>
                      </a:lnTo>
                      <a:lnTo>
                        <a:pt x="30" y="127"/>
                      </a:lnTo>
                      <a:lnTo>
                        <a:pt x="27" y="125"/>
                      </a:lnTo>
                      <a:lnTo>
                        <a:pt x="26" y="122"/>
                      </a:lnTo>
                      <a:lnTo>
                        <a:pt x="25" y="118"/>
                      </a:lnTo>
                      <a:lnTo>
                        <a:pt x="25" y="118"/>
                      </a:lnTo>
                      <a:lnTo>
                        <a:pt x="26" y="116"/>
                      </a:lnTo>
                      <a:lnTo>
                        <a:pt x="28" y="112"/>
                      </a:lnTo>
                      <a:lnTo>
                        <a:pt x="31" y="111"/>
                      </a:lnTo>
                      <a:lnTo>
                        <a:pt x="34" y="111"/>
                      </a:lnTo>
                      <a:lnTo>
                        <a:pt x="34" y="111"/>
                      </a:lnTo>
                      <a:close/>
                    </a:path>
                  </a:pathLst>
                </a:custGeom>
                <a:solidFill>
                  <a:srgbClr val="282C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57" name="Freeform 78"/>
                <p:cNvSpPr>
                  <a:spLocks noEditPoints="1"/>
                </p:cNvSpPr>
                <p:nvPr/>
              </p:nvSpPr>
              <p:spPr bwMode="auto">
                <a:xfrm>
                  <a:off x="4192" y="2770"/>
                  <a:ext cx="53" cy="92"/>
                </a:xfrm>
                <a:custGeom>
                  <a:avLst/>
                  <a:gdLst>
                    <a:gd name="T0" fmla="*/ 30 w 53"/>
                    <a:gd name="T1" fmla="*/ 59 h 92"/>
                    <a:gd name="T2" fmla="*/ 30 w 53"/>
                    <a:gd name="T3" fmla="*/ 59 h 92"/>
                    <a:gd name="T4" fmla="*/ 36 w 53"/>
                    <a:gd name="T5" fmla="*/ 56 h 92"/>
                    <a:gd name="T6" fmla="*/ 46 w 53"/>
                    <a:gd name="T7" fmla="*/ 49 h 92"/>
                    <a:gd name="T8" fmla="*/ 52 w 53"/>
                    <a:gd name="T9" fmla="*/ 38 h 92"/>
                    <a:gd name="T10" fmla="*/ 53 w 53"/>
                    <a:gd name="T11" fmla="*/ 26 h 92"/>
                    <a:gd name="T12" fmla="*/ 52 w 53"/>
                    <a:gd name="T13" fmla="*/ 18 h 92"/>
                    <a:gd name="T14" fmla="*/ 52 w 53"/>
                    <a:gd name="T15" fmla="*/ 18 h 92"/>
                    <a:gd name="T16" fmla="*/ 50 w 53"/>
                    <a:gd name="T17" fmla="*/ 14 h 92"/>
                    <a:gd name="T18" fmla="*/ 42 w 53"/>
                    <a:gd name="T19" fmla="*/ 6 h 92"/>
                    <a:gd name="T20" fmla="*/ 34 w 53"/>
                    <a:gd name="T21" fmla="*/ 1 h 92"/>
                    <a:gd name="T22" fmla="*/ 19 w 53"/>
                    <a:gd name="T23" fmla="*/ 1 h 92"/>
                    <a:gd name="T24" fmla="*/ 9 w 53"/>
                    <a:gd name="T25" fmla="*/ 5 h 92"/>
                    <a:gd name="T26" fmla="*/ 3 w 53"/>
                    <a:gd name="T27" fmla="*/ 12 h 92"/>
                    <a:gd name="T28" fmla="*/ 1 w 53"/>
                    <a:gd name="T29" fmla="*/ 16 h 92"/>
                    <a:gd name="T30" fmla="*/ 1 w 53"/>
                    <a:gd name="T31" fmla="*/ 30 h 92"/>
                    <a:gd name="T32" fmla="*/ 6 w 53"/>
                    <a:gd name="T33" fmla="*/ 39 h 92"/>
                    <a:gd name="T34" fmla="*/ 11 w 53"/>
                    <a:gd name="T35" fmla="*/ 39 h 92"/>
                    <a:gd name="T36" fmla="*/ 13 w 53"/>
                    <a:gd name="T37" fmla="*/ 32 h 92"/>
                    <a:gd name="T38" fmla="*/ 13 w 53"/>
                    <a:gd name="T39" fmla="*/ 25 h 92"/>
                    <a:gd name="T40" fmla="*/ 15 w 53"/>
                    <a:gd name="T41" fmla="*/ 21 h 92"/>
                    <a:gd name="T42" fmla="*/ 18 w 53"/>
                    <a:gd name="T43" fmla="*/ 18 h 92"/>
                    <a:gd name="T44" fmla="*/ 26 w 53"/>
                    <a:gd name="T45" fmla="*/ 17 h 92"/>
                    <a:gd name="T46" fmla="*/ 34 w 53"/>
                    <a:gd name="T47" fmla="*/ 21 h 92"/>
                    <a:gd name="T48" fmla="*/ 36 w 53"/>
                    <a:gd name="T49" fmla="*/ 23 h 92"/>
                    <a:gd name="T50" fmla="*/ 36 w 53"/>
                    <a:gd name="T51" fmla="*/ 23 h 92"/>
                    <a:gd name="T52" fmla="*/ 36 w 53"/>
                    <a:gd name="T53" fmla="*/ 23 h 92"/>
                    <a:gd name="T54" fmla="*/ 35 w 53"/>
                    <a:gd name="T55" fmla="*/ 36 h 92"/>
                    <a:gd name="T56" fmla="*/ 31 w 53"/>
                    <a:gd name="T57" fmla="*/ 42 h 92"/>
                    <a:gd name="T58" fmla="*/ 22 w 53"/>
                    <a:gd name="T59" fmla="*/ 47 h 92"/>
                    <a:gd name="T60" fmla="*/ 17 w 53"/>
                    <a:gd name="T61" fmla="*/ 53 h 92"/>
                    <a:gd name="T62" fmla="*/ 17 w 53"/>
                    <a:gd name="T63" fmla="*/ 53 h 92"/>
                    <a:gd name="T64" fmla="*/ 15 w 53"/>
                    <a:gd name="T65" fmla="*/ 63 h 92"/>
                    <a:gd name="T66" fmla="*/ 19 w 53"/>
                    <a:gd name="T67" fmla="*/ 76 h 92"/>
                    <a:gd name="T68" fmla="*/ 23 w 53"/>
                    <a:gd name="T69" fmla="*/ 77 h 92"/>
                    <a:gd name="T70" fmla="*/ 29 w 53"/>
                    <a:gd name="T71" fmla="*/ 64 h 92"/>
                    <a:gd name="T72" fmla="*/ 30 w 53"/>
                    <a:gd name="T73" fmla="*/ 59 h 92"/>
                    <a:gd name="T74" fmla="*/ 24 w 53"/>
                    <a:gd name="T75" fmla="*/ 81 h 92"/>
                    <a:gd name="T76" fmla="*/ 26 w 53"/>
                    <a:gd name="T77" fmla="*/ 87 h 92"/>
                    <a:gd name="T78" fmla="*/ 25 w 53"/>
                    <a:gd name="T79" fmla="*/ 91 h 92"/>
                    <a:gd name="T80" fmla="*/ 20 w 53"/>
                    <a:gd name="T81" fmla="*/ 92 h 92"/>
                    <a:gd name="T82" fmla="*/ 15 w 53"/>
                    <a:gd name="T83" fmla="*/ 88 h 92"/>
                    <a:gd name="T84" fmla="*/ 15 w 53"/>
                    <a:gd name="T85" fmla="*/ 83 h 92"/>
                    <a:gd name="T86" fmla="*/ 22 w 53"/>
                    <a:gd name="T87" fmla="*/ 8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3" h="92">
                      <a:moveTo>
                        <a:pt x="30" y="59"/>
                      </a:moveTo>
                      <a:lnTo>
                        <a:pt x="30" y="59"/>
                      </a:lnTo>
                      <a:lnTo>
                        <a:pt x="30" y="59"/>
                      </a:lnTo>
                      <a:lnTo>
                        <a:pt x="30" y="59"/>
                      </a:lnTo>
                      <a:lnTo>
                        <a:pt x="30" y="59"/>
                      </a:lnTo>
                      <a:lnTo>
                        <a:pt x="30" y="59"/>
                      </a:lnTo>
                      <a:lnTo>
                        <a:pt x="29" y="59"/>
                      </a:lnTo>
                      <a:lnTo>
                        <a:pt x="29" y="59"/>
                      </a:lnTo>
                      <a:lnTo>
                        <a:pt x="36" y="56"/>
                      </a:lnTo>
                      <a:lnTo>
                        <a:pt x="41" y="53"/>
                      </a:lnTo>
                      <a:lnTo>
                        <a:pt x="41" y="53"/>
                      </a:lnTo>
                      <a:lnTo>
                        <a:pt x="46" y="49"/>
                      </a:lnTo>
                      <a:lnTo>
                        <a:pt x="50" y="44"/>
                      </a:lnTo>
                      <a:lnTo>
                        <a:pt x="50" y="44"/>
                      </a:lnTo>
                      <a:lnTo>
                        <a:pt x="52" y="38"/>
                      </a:lnTo>
                      <a:lnTo>
                        <a:pt x="53" y="32"/>
                      </a:lnTo>
                      <a:lnTo>
                        <a:pt x="53" y="32"/>
                      </a:lnTo>
                      <a:lnTo>
                        <a:pt x="53" y="26"/>
                      </a:lnTo>
                      <a:lnTo>
                        <a:pt x="52" y="20"/>
                      </a:lnTo>
                      <a:lnTo>
                        <a:pt x="52" y="20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1" y="17"/>
                      </a:lnTo>
                      <a:lnTo>
                        <a:pt x="51" y="17"/>
                      </a:lnTo>
                      <a:lnTo>
                        <a:pt x="50" y="14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2" y="6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4" y="1"/>
                      </a:lnTo>
                      <a:lnTo>
                        <a:pt x="29" y="1"/>
                      </a:lnTo>
                      <a:lnTo>
                        <a:pt x="24" y="0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6" y="9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" y="30"/>
                      </a:lnTo>
                      <a:lnTo>
                        <a:pt x="3" y="36"/>
                      </a:lnTo>
                      <a:lnTo>
                        <a:pt x="3" y="36"/>
                      </a:lnTo>
                      <a:lnTo>
                        <a:pt x="6" y="39"/>
                      </a:lnTo>
                      <a:lnTo>
                        <a:pt x="8" y="39"/>
                      </a:lnTo>
                      <a:lnTo>
                        <a:pt x="11" y="39"/>
                      </a:lnTo>
                      <a:lnTo>
                        <a:pt x="11" y="39"/>
                      </a:lnTo>
                      <a:lnTo>
                        <a:pt x="12" y="38"/>
                      </a:lnTo>
                      <a:lnTo>
                        <a:pt x="12" y="37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1"/>
                      </a:lnTo>
                      <a:lnTo>
                        <a:pt x="15" y="21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22" y="17"/>
                      </a:lnTo>
                      <a:lnTo>
                        <a:pt x="22" y="17"/>
                      </a:lnTo>
                      <a:lnTo>
                        <a:pt x="26" y="17"/>
                      </a:lnTo>
                      <a:lnTo>
                        <a:pt x="31" y="18"/>
                      </a:lnTo>
                      <a:lnTo>
                        <a:pt x="31" y="18"/>
                      </a:lnTo>
                      <a:lnTo>
                        <a:pt x="34" y="21"/>
                      </a:lnTo>
                      <a:lnTo>
                        <a:pt x="34" y="21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31"/>
                      </a:lnTo>
                      <a:lnTo>
                        <a:pt x="36" y="31"/>
                      </a:lnTo>
                      <a:lnTo>
                        <a:pt x="35" y="36"/>
                      </a:lnTo>
                      <a:lnTo>
                        <a:pt x="35" y="36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25" y="45"/>
                      </a:lnTo>
                      <a:lnTo>
                        <a:pt x="25" y="45"/>
                      </a:lnTo>
                      <a:lnTo>
                        <a:pt x="22" y="47"/>
                      </a:lnTo>
                      <a:lnTo>
                        <a:pt x="20" y="48"/>
                      </a:lnTo>
                      <a:lnTo>
                        <a:pt x="20" y="48"/>
                      </a:lnTo>
                      <a:lnTo>
                        <a:pt x="17" y="53"/>
                      </a:lnTo>
                      <a:lnTo>
                        <a:pt x="17" y="53"/>
                      </a:lnTo>
                      <a:lnTo>
                        <a:pt x="17" y="53"/>
                      </a:lnTo>
                      <a:lnTo>
                        <a:pt x="17" y="53"/>
                      </a:lnTo>
                      <a:lnTo>
                        <a:pt x="15" y="58"/>
                      </a:lnTo>
                      <a:lnTo>
                        <a:pt x="15" y="63"/>
                      </a:lnTo>
                      <a:lnTo>
                        <a:pt x="15" y="63"/>
                      </a:lnTo>
                      <a:lnTo>
                        <a:pt x="17" y="71"/>
                      </a:lnTo>
                      <a:lnTo>
                        <a:pt x="18" y="75"/>
                      </a:lnTo>
                      <a:lnTo>
                        <a:pt x="19" y="76"/>
                      </a:lnTo>
                      <a:lnTo>
                        <a:pt x="22" y="77"/>
                      </a:lnTo>
                      <a:lnTo>
                        <a:pt x="22" y="77"/>
                      </a:lnTo>
                      <a:lnTo>
                        <a:pt x="23" y="77"/>
                      </a:lnTo>
                      <a:lnTo>
                        <a:pt x="25" y="76"/>
                      </a:lnTo>
                      <a:lnTo>
                        <a:pt x="26" y="72"/>
                      </a:lnTo>
                      <a:lnTo>
                        <a:pt x="29" y="64"/>
                      </a:lnTo>
                      <a:lnTo>
                        <a:pt x="29" y="64"/>
                      </a:lnTo>
                      <a:lnTo>
                        <a:pt x="30" y="59"/>
                      </a:lnTo>
                      <a:lnTo>
                        <a:pt x="30" y="59"/>
                      </a:lnTo>
                      <a:close/>
                      <a:moveTo>
                        <a:pt x="22" y="80"/>
                      </a:moveTo>
                      <a:lnTo>
                        <a:pt x="22" y="80"/>
                      </a:lnTo>
                      <a:lnTo>
                        <a:pt x="24" y="81"/>
                      </a:lnTo>
                      <a:lnTo>
                        <a:pt x="25" y="82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9"/>
                      </a:lnTo>
                      <a:lnTo>
                        <a:pt x="25" y="91"/>
                      </a:lnTo>
                      <a:lnTo>
                        <a:pt x="23" y="92"/>
                      </a:lnTo>
                      <a:lnTo>
                        <a:pt x="20" y="92"/>
                      </a:lnTo>
                      <a:lnTo>
                        <a:pt x="20" y="92"/>
                      </a:lnTo>
                      <a:lnTo>
                        <a:pt x="18" y="92"/>
                      </a:lnTo>
                      <a:lnTo>
                        <a:pt x="15" y="89"/>
                      </a:lnTo>
                      <a:lnTo>
                        <a:pt x="15" y="88"/>
                      </a:lnTo>
                      <a:lnTo>
                        <a:pt x="14" y="86"/>
                      </a:lnTo>
                      <a:lnTo>
                        <a:pt x="14" y="86"/>
                      </a:lnTo>
                      <a:lnTo>
                        <a:pt x="15" y="83"/>
                      </a:lnTo>
                      <a:lnTo>
                        <a:pt x="17" y="81"/>
                      </a:lnTo>
                      <a:lnTo>
                        <a:pt x="19" y="80"/>
                      </a:lnTo>
                      <a:lnTo>
                        <a:pt x="22" y="80"/>
                      </a:lnTo>
                      <a:lnTo>
                        <a:pt x="22" y="80"/>
                      </a:lnTo>
                      <a:close/>
                    </a:path>
                  </a:pathLst>
                </a:custGeom>
                <a:solidFill>
                  <a:srgbClr val="282C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grpSp>
            <p:nvGrpSpPr>
              <p:cNvPr id="34" name="קבוצה 33"/>
              <p:cNvGrpSpPr/>
              <p:nvPr/>
            </p:nvGrpSpPr>
            <p:grpSpPr>
              <a:xfrm>
                <a:off x="3302010" y="3078577"/>
                <a:ext cx="505176" cy="548890"/>
                <a:chOff x="4462450" y="1628513"/>
                <a:chExt cx="505176" cy="548890"/>
              </a:xfrm>
            </p:grpSpPr>
            <p:grpSp>
              <p:nvGrpSpPr>
                <p:cNvPr id="35" name="Group 81"/>
                <p:cNvGrpSpPr>
                  <a:grpSpLocks noChangeAspect="1"/>
                </p:cNvGrpSpPr>
                <p:nvPr/>
              </p:nvGrpSpPr>
              <p:grpSpPr bwMode="auto">
                <a:xfrm>
                  <a:off x="4462450" y="1637403"/>
                  <a:ext cx="219099" cy="540000"/>
                  <a:chOff x="1910" y="1949"/>
                  <a:chExt cx="198" cy="488"/>
                </a:xfrm>
              </p:grpSpPr>
              <p:sp>
                <p:nvSpPr>
                  <p:cNvPr id="43" name="Freeform 82"/>
                  <p:cNvSpPr>
                    <a:spLocks noEditPoints="1"/>
                  </p:cNvSpPr>
                  <p:nvPr/>
                </p:nvSpPr>
                <p:spPr bwMode="auto">
                  <a:xfrm>
                    <a:off x="1910" y="2094"/>
                    <a:ext cx="198" cy="343"/>
                  </a:xfrm>
                  <a:custGeom>
                    <a:avLst/>
                    <a:gdLst>
                      <a:gd name="T0" fmla="*/ 0 w 198"/>
                      <a:gd name="T1" fmla="*/ 165 h 343"/>
                      <a:gd name="T2" fmla="*/ 1 w 198"/>
                      <a:gd name="T3" fmla="*/ 171 h 343"/>
                      <a:gd name="T4" fmla="*/ 6 w 198"/>
                      <a:gd name="T5" fmla="*/ 180 h 343"/>
                      <a:gd name="T6" fmla="*/ 12 w 198"/>
                      <a:gd name="T7" fmla="*/ 187 h 343"/>
                      <a:gd name="T8" fmla="*/ 22 w 198"/>
                      <a:gd name="T9" fmla="*/ 191 h 343"/>
                      <a:gd name="T10" fmla="*/ 37 w 198"/>
                      <a:gd name="T11" fmla="*/ 191 h 343"/>
                      <a:gd name="T12" fmla="*/ 37 w 198"/>
                      <a:gd name="T13" fmla="*/ 317 h 343"/>
                      <a:gd name="T14" fmla="*/ 40 w 198"/>
                      <a:gd name="T15" fmla="*/ 326 h 343"/>
                      <a:gd name="T16" fmla="*/ 45 w 198"/>
                      <a:gd name="T17" fmla="*/ 335 h 343"/>
                      <a:gd name="T18" fmla="*/ 54 w 198"/>
                      <a:gd name="T19" fmla="*/ 340 h 343"/>
                      <a:gd name="T20" fmla="*/ 63 w 198"/>
                      <a:gd name="T21" fmla="*/ 343 h 343"/>
                      <a:gd name="T22" fmla="*/ 135 w 198"/>
                      <a:gd name="T23" fmla="*/ 343 h 343"/>
                      <a:gd name="T24" fmla="*/ 144 w 198"/>
                      <a:gd name="T25" fmla="*/ 340 h 343"/>
                      <a:gd name="T26" fmla="*/ 153 w 198"/>
                      <a:gd name="T27" fmla="*/ 335 h 343"/>
                      <a:gd name="T28" fmla="*/ 158 w 198"/>
                      <a:gd name="T29" fmla="*/ 326 h 343"/>
                      <a:gd name="T30" fmla="*/ 161 w 198"/>
                      <a:gd name="T31" fmla="*/ 317 h 343"/>
                      <a:gd name="T32" fmla="*/ 171 w 198"/>
                      <a:gd name="T33" fmla="*/ 191 h 343"/>
                      <a:gd name="T34" fmla="*/ 176 w 198"/>
                      <a:gd name="T35" fmla="*/ 190 h 343"/>
                      <a:gd name="T36" fmla="*/ 186 w 198"/>
                      <a:gd name="T37" fmla="*/ 186 h 343"/>
                      <a:gd name="T38" fmla="*/ 193 w 198"/>
                      <a:gd name="T39" fmla="*/ 179 h 343"/>
                      <a:gd name="T40" fmla="*/ 197 w 198"/>
                      <a:gd name="T41" fmla="*/ 169 h 343"/>
                      <a:gd name="T42" fmla="*/ 198 w 198"/>
                      <a:gd name="T43" fmla="*/ 26 h 343"/>
                      <a:gd name="T44" fmla="*/ 197 w 198"/>
                      <a:gd name="T45" fmla="*/ 22 h 343"/>
                      <a:gd name="T46" fmla="*/ 193 w 198"/>
                      <a:gd name="T47" fmla="*/ 12 h 343"/>
                      <a:gd name="T48" fmla="*/ 186 w 198"/>
                      <a:gd name="T49" fmla="*/ 4 h 343"/>
                      <a:gd name="T50" fmla="*/ 176 w 198"/>
                      <a:gd name="T51" fmla="*/ 1 h 343"/>
                      <a:gd name="T52" fmla="*/ 28 w 198"/>
                      <a:gd name="T53" fmla="*/ 0 h 343"/>
                      <a:gd name="T54" fmla="*/ 22 w 198"/>
                      <a:gd name="T55" fmla="*/ 1 h 343"/>
                      <a:gd name="T56" fmla="*/ 12 w 198"/>
                      <a:gd name="T57" fmla="*/ 4 h 343"/>
                      <a:gd name="T58" fmla="*/ 6 w 198"/>
                      <a:gd name="T59" fmla="*/ 12 h 343"/>
                      <a:gd name="T60" fmla="*/ 1 w 198"/>
                      <a:gd name="T61" fmla="*/ 22 h 343"/>
                      <a:gd name="T62" fmla="*/ 0 w 198"/>
                      <a:gd name="T63" fmla="*/ 26 h 343"/>
                      <a:gd name="T64" fmla="*/ 0 w 198"/>
                      <a:gd name="T65" fmla="*/ 26 h 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98" h="343">
                        <a:moveTo>
                          <a:pt x="0" y="26"/>
                        </a:moveTo>
                        <a:lnTo>
                          <a:pt x="0" y="165"/>
                        </a:lnTo>
                        <a:lnTo>
                          <a:pt x="0" y="165"/>
                        </a:lnTo>
                        <a:lnTo>
                          <a:pt x="1" y="171"/>
                        </a:lnTo>
                        <a:lnTo>
                          <a:pt x="3" y="175"/>
                        </a:lnTo>
                        <a:lnTo>
                          <a:pt x="6" y="180"/>
                        </a:lnTo>
                        <a:lnTo>
                          <a:pt x="8" y="183"/>
                        </a:lnTo>
                        <a:lnTo>
                          <a:pt x="12" y="187"/>
                        </a:lnTo>
                        <a:lnTo>
                          <a:pt x="17" y="190"/>
                        </a:lnTo>
                        <a:lnTo>
                          <a:pt x="22" y="191"/>
                        </a:lnTo>
                        <a:lnTo>
                          <a:pt x="28" y="191"/>
                        </a:lnTo>
                        <a:lnTo>
                          <a:pt x="37" y="191"/>
                        </a:lnTo>
                        <a:lnTo>
                          <a:pt x="37" y="317"/>
                        </a:lnTo>
                        <a:lnTo>
                          <a:pt x="37" y="317"/>
                        </a:lnTo>
                        <a:lnTo>
                          <a:pt x="37" y="321"/>
                        </a:lnTo>
                        <a:lnTo>
                          <a:pt x="40" y="326"/>
                        </a:lnTo>
                        <a:lnTo>
                          <a:pt x="41" y="331"/>
                        </a:lnTo>
                        <a:lnTo>
                          <a:pt x="45" y="335"/>
                        </a:lnTo>
                        <a:lnTo>
                          <a:pt x="50" y="339"/>
                        </a:lnTo>
                        <a:lnTo>
                          <a:pt x="54" y="340"/>
                        </a:lnTo>
                        <a:lnTo>
                          <a:pt x="58" y="342"/>
                        </a:lnTo>
                        <a:lnTo>
                          <a:pt x="63" y="343"/>
                        </a:lnTo>
                        <a:lnTo>
                          <a:pt x="135" y="343"/>
                        </a:lnTo>
                        <a:lnTo>
                          <a:pt x="135" y="343"/>
                        </a:lnTo>
                        <a:lnTo>
                          <a:pt x="140" y="342"/>
                        </a:lnTo>
                        <a:lnTo>
                          <a:pt x="144" y="340"/>
                        </a:lnTo>
                        <a:lnTo>
                          <a:pt x="149" y="339"/>
                        </a:lnTo>
                        <a:lnTo>
                          <a:pt x="153" y="335"/>
                        </a:lnTo>
                        <a:lnTo>
                          <a:pt x="157" y="331"/>
                        </a:lnTo>
                        <a:lnTo>
                          <a:pt x="158" y="326"/>
                        </a:lnTo>
                        <a:lnTo>
                          <a:pt x="161" y="321"/>
                        </a:lnTo>
                        <a:lnTo>
                          <a:pt x="161" y="317"/>
                        </a:lnTo>
                        <a:lnTo>
                          <a:pt x="161" y="191"/>
                        </a:lnTo>
                        <a:lnTo>
                          <a:pt x="171" y="191"/>
                        </a:lnTo>
                        <a:lnTo>
                          <a:pt x="171" y="191"/>
                        </a:lnTo>
                        <a:lnTo>
                          <a:pt x="176" y="190"/>
                        </a:lnTo>
                        <a:lnTo>
                          <a:pt x="182" y="189"/>
                        </a:lnTo>
                        <a:lnTo>
                          <a:pt x="186" y="186"/>
                        </a:lnTo>
                        <a:lnTo>
                          <a:pt x="190" y="183"/>
                        </a:lnTo>
                        <a:lnTo>
                          <a:pt x="193" y="179"/>
                        </a:lnTo>
                        <a:lnTo>
                          <a:pt x="195" y="175"/>
                        </a:lnTo>
                        <a:lnTo>
                          <a:pt x="197" y="169"/>
                        </a:lnTo>
                        <a:lnTo>
                          <a:pt x="198" y="165"/>
                        </a:lnTo>
                        <a:lnTo>
                          <a:pt x="198" y="26"/>
                        </a:lnTo>
                        <a:lnTo>
                          <a:pt x="198" y="26"/>
                        </a:lnTo>
                        <a:lnTo>
                          <a:pt x="197" y="22"/>
                        </a:lnTo>
                        <a:lnTo>
                          <a:pt x="195" y="16"/>
                        </a:lnTo>
                        <a:lnTo>
                          <a:pt x="193" y="12"/>
                        </a:lnTo>
                        <a:lnTo>
                          <a:pt x="190" y="8"/>
                        </a:lnTo>
                        <a:lnTo>
                          <a:pt x="186" y="4"/>
                        </a:lnTo>
                        <a:lnTo>
                          <a:pt x="182" y="3"/>
                        </a:lnTo>
                        <a:lnTo>
                          <a:pt x="176" y="1"/>
                        </a:lnTo>
                        <a:lnTo>
                          <a:pt x="171" y="0"/>
                        </a:lnTo>
                        <a:lnTo>
                          <a:pt x="28" y="0"/>
                        </a:lnTo>
                        <a:lnTo>
                          <a:pt x="28" y="0"/>
                        </a:lnTo>
                        <a:lnTo>
                          <a:pt x="22" y="1"/>
                        </a:lnTo>
                        <a:lnTo>
                          <a:pt x="17" y="3"/>
                        </a:lnTo>
                        <a:lnTo>
                          <a:pt x="12" y="4"/>
                        </a:lnTo>
                        <a:lnTo>
                          <a:pt x="8" y="8"/>
                        </a:lnTo>
                        <a:lnTo>
                          <a:pt x="6" y="12"/>
                        </a:lnTo>
                        <a:lnTo>
                          <a:pt x="3" y="16"/>
                        </a:lnTo>
                        <a:lnTo>
                          <a:pt x="1" y="22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close/>
                        <a:moveTo>
                          <a:pt x="0" y="26"/>
                        </a:move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2193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4" name="Freeform 83"/>
                  <p:cNvSpPr>
                    <a:spLocks/>
                  </p:cNvSpPr>
                  <p:nvPr/>
                </p:nvSpPr>
                <p:spPr bwMode="auto">
                  <a:xfrm>
                    <a:off x="1910" y="2094"/>
                    <a:ext cx="198" cy="343"/>
                  </a:xfrm>
                  <a:custGeom>
                    <a:avLst/>
                    <a:gdLst>
                      <a:gd name="T0" fmla="*/ 0 w 198"/>
                      <a:gd name="T1" fmla="*/ 165 h 343"/>
                      <a:gd name="T2" fmla="*/ 1 w 198"/>
                      <a:gd name="T3" fmla="*/ 171 h 343"/>
                      <a:gd name="T4" fmla="*/ 6 w 198"/>
                      <a:gd name="T5" fmla="*/ 180 h 343"/>
                      <a:gd name="T6" fmla="*/ 12 w 198"/>
                      <a:gd name="T7" fmla="*/ 187 h 343"/>
                      <a:gd name="T8" fmla="*/ 22 w 198"/>
                      <a:gd name="T9" fmla="*/ 191 h 343"/>
                      <a:gd name="T10" fmla="*/ 37 w 198"/>
                      <a:gd name="T11" fmla="*/ 191 h 343"/>
                      <a:gd name="T12" fmla="*/ 37 w 198"/>
                      <a:gd name="T13" fmla="*/ 317 h 343"/>
                      <a:gd name="T14" fmla="*/ 40 w 198"/>
                      <a:gd name="T15" fmla="*/ 326 h 343"/>
                      <a:gd name="T16" fmla="*/ 45 w 198"/>
                      <a:gd name="T17" fmla="*/ 335 h 343"/>
                      <a:gd name="T18" fmla="*/ 54 w 198"/>
                      <a:gd name="T19" fmla="*/ 340 h 343"/>
                      <a:gd name="T20" fmla="*/ 63 w 198"/>
                      <a:gd name="T21" fmla="*/ 343 h 343"/>
                      <a:gd name="T22" fmla="*/ 135 w 198"/>
                      <a:gd name="T23" fmla="*/ 343 h 343"/>
                      <a:gd name="T24" fmla="*/ 144 w 198"/>
                      <a:gd name="T25" fmla="*/ 340 h 343"/>
                      <a:gd name="T26" fmla="*/ 153 w 198"/>
                      <a:gd name="T27" fmla="*/ 335 h 343"/>
                      <a:gd name="T28" fmla="*/ 158 w 198"/>
                      <a:gd name="T29" fmla="*/ 326 h 343"/>
                      <a:gd name="T30" fmla="*/ 161 w 198"/>
                      <a:gd name="T31" fmla="*/ 317 h 343"/>
                      <a:gd name="T32" fmla="*/ 171 w 198"/>
                      <a:gd name="T33" fmla="*/ 191 h 343"/>
                      <a:gd name="T34" fmla="*/ 176 w 198"/>
                      <a:gd name="T35" fmla="*/ 190 h 343"/>
                      <a:gd name="T36" fmla="*/ 186 w 198"/>
                      <a:gd name="T37" fmla="*/ 186 h 343"/>
                      <a:gd name="T38" fmla="*/ 193 w 198"/>
                      <a:gd name="T39" fmla="*/ 179 h 343"/>
                      <a:gd name="T40" fmla="*/ 197 w 198"/>
                      <a:gd name="T41" fmla="*/ 169 h 343"/>
                      <a:gd name="T42" fmla="*/ 198 w 198"/>
                      <a:gd name="T43" fmla="*/ 26 h 343"/>
                      <a:gd name="T44" fmla="*/ 197 w 198"/>
                      <a:gd name="T45" fmla="*/ 22 h 343"/>
                      <a:gd name="T46" fmla="*/ 193 w 198"/>
                      <a:gd name="T47" fmla="*/ 12 h 343"/>
                      <a:gd name="T48" fmla="*/ 186 w 198"/>
                      <a:gd name="T49" fmla="*/ 4 h 343"/>
                      <a:gd name="T50" fmla="*/ 176 w 198"/>
                      <a:gd name="T51" fmla="*/ 1 h 343"/>
                      <a:gd name="T52" fmla="*/ 28 w 198"/>
                      <a:gd name="T53" fmla="*/ 0 h 343"/>
                      <a:gd name="T54" fmla="*/ 22 w 198"/>
                      <a:gd name="T55" fmla="*/ 1 h 343"/>
                      <a:gd name="T56" fmla="*/ 12 w 198"/>
                      <a:gd name="T57" fmla="*/ 4 h 343"/>
                      <a:gd name="T58" fmla="*/ 6 w 198"/>
                      <a:gd name="T59" fmla="*/ 12 h 343"/>
                      <a:gd name="T60" fmla="*/ 1 w 198"/>
                      <a:gd name="T61" fmla="*/ 22 h 343"/>
                      <a:gd name="T62" fmla="*/ 0 w 198"/>
                      <a:gd name="T63" fmla="*/ 26 h 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98" h="343">
                        <a:moveTo>
                          <a:pt x="0" y="26"/>
                        </a:moveTo>
                        <a:lnTo>
                          <a:pt x="0" y="165"/>
                        </a:lnTo>
                        <a:lnTo>
                          <a:pt x="0" y="165"/>
                        </a:lnTo>
                        <a:lnTo>
                          <a:pt x="1" y="171"/>
                        </a:lnTo>
                        <a:lnTo>
                          <a:pt x="3" y="175"/>
                        </a:lnTo>
                        <a:lnTo>
                          <a:pt x="6" y="180"/>
                        </a:lnTo>
                        <a:lnTo>
                          <a:pt x="8" y="183"/>
                        </a:lnTo>
                        <a:lnTo>
                          <a:pt x="12" y="187"/>
                        </a:lnTo>
                        <a:lnTo>
                          <a:pt x="17" y="190"/>
                        </a:lnTo>
                        <a:lnTo>
                          <a:pt x="22" y="191"/>
                        </a:lnTo>
                        <a:lnTo>
                          <a:pt x="28" y="191"/>
                        </a:lnTo>
                        <a:lnTo>
                          <a:pt x="37" y="191"/>
                        </a:lnTo>
                        <a:lnTo>
                          <a:pt x="37" y="317"/>
                        </a:lnTo>
                        <a:lnTo>
                          <a:pt x="37" y="317"/>
                        </a:lnTo>
                        <a:lnTo>
                          <a:pt x="37" y="321"/>
                        </a:lnTo>
                        <a:lnTo>
                          <a:pt x="40" y="326"/>
                        </a:lnTo>
                        <a:lnTo>
                          <a:pt x="41" y="331"/>
                        </a:lnTo>
                        <a:lnTo>
                          <a:pt x="45" y="335"/>
                        </a:lnTo>
                        <a:lnTo>
                          <a:pt x="50" y="339"/>
                        </a:lnTo>
                        <a:lnTo>
                          <a:pt x="54" y="340"/>
                        </a:lnTo>
                        <a:lnTo>
                          <a:pt x="58" y="342"/>
                        </a:lnTo>
                        <a:lnTo>
                          <a:pt x="63" y="343"/>
                        </a:lnTo>
                        <a:lnTo>
                          <a:pt x="135" y="343"/>
                        </a:lnTo>
                        <a:lnTo>
                          <a:pt x="135" y="343"/>
                        </a:lnTo>
                        <a:lnTo>
                          <a:pt x="140" y="342"/>
                        </a:lnTo>
                        <a:lnTo>
                          <a:pt x="144" y="340"/>
                        </a:lnTo>
                        <a:lnTo>
                          <a:pt x="149" y="339"/>
                        </a:lnTo>
                        <a:lnTo>
                          <a:pt x="153" y="335"/>
                        </a:lnTo>
                        <a:lnTo>
                          <a:pt x="157" y="331"/>
                        </a:lnTo>
                        <a:lnTo>
                          <a:pt x="158" y="326"/>
                        </a:lnTo>
                        <a:lnTo>
                          <a:pt x="161" y="321"/>
                        </a:lnTo>
                        <a:lnTo>
                          <a:pt x="161" y="317"/>
                        </a:lnTo>
                        <a:lnTo>
                          <a:pt x="161" y="191"/>
                        </a:lnTo>
                        <a:lnTo>
                          <a:pt x="171" y="191"/>
                        </a:lnTo>
                        <a:lnTo>
                          <a:pt x="171" y="191"/>
                        </a:lnTo>
                        <a:lnTo>
                          <a:pt x="176" y="190"/>
                        </a:lnTo>
                        <a:lnTo>
                          <a:pt x="182" y="189"/>
                        </a:lnTo>
                        <a:lnTo>
                          <a:pt x="186" y="186"/>
                        </a:lnTo>
                        <a:lnTo>
                          <a:pt x="190" y="183"/>
                        </a:lnTo>
                        <a:lnTo>
                          <a:pt x="193" y="179"/>
                        </a:lnTo>
                        <a:lnTo>
                          <a:pt x="195" y="175"/>
                        </a:lnTo>
                        <a:lnTo>
                          <a:pt x="197" y="169"/>
                        </a:lnTo>
                        <a:lnTo>
                          <a:pt x="198" y="165"/>
                        </a:lnTo>
                        <a:lnTo>
                          <a:pt x="198" y="26"/>
                        </a:lnTo>
                        <a:lnTo>
                          <a:pt x="198" y="26"/>
                        </a:lnTo>
                        <a:lnTo>
                          <a:pt x="197" y="22"/>
                        </a:lnTo>
                        <a:lnTo>
                          <a:pt x="195" y="16"/>
                        </a:lnTo>
                        <a:lnTo>
                          <a:pt x="193" y="12"/>
                        </a:lnTo>
                        <a:lnTo>
                          <a:pt x="190" y="8"/>
                        </a:lnTo>
                        <a:lnTo>
                          <a:pt x="186" y="4"/>
                        </a:lnTo>
                        <a:lnTo>
                          <a:pt x="182" y="3"/>
                        </a:lnTo>
                        <a:lnTo>
                          <a:pt x="176" y="1"/>
                        </a:lnTo>
                        <a:lnTo>
                          <a:pt x="171" y="0"/>
                        </a:lnTo>
                        <a:lnTo>
                          <a:pt x="28" y="0"/>
                        </a:lnTo>
                        <a:lnTo>
                          <a:pt x="28" y="0"/>
                        </a:lnTo>
                        <a:lnTo>
                          <a:pt x="22" y="1"/>
                        </a:lnTo>
                        <a:lnTo>
                          <a:pt x="17" y="3"/>
                        </a:lnTo>
                        <a:lnTo>
                          <a:pt x="12" y="4"/>
                        </a:lnTo>
                        <a:lnTo>
                          <a:pt x="8" y="8"/>
                        </a:lnTo>
                        <a:lnTo>
                          <a:pt x="6" y="12"/>
                        </a:lnTo>
                        <a:lnTo>
                          <a:pt x="3" y="16"/>
                        </a:lnTo>
                        <a:lnTo>
                          <a:pt x="1" y="22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5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910" y="2120"/>
                    <a:ext cx="0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6" name="Freeform 85"/>
                  <p:cNvSpPr>
                    <a:spLocks noEditPoints="1"/>
                  </p:cNvSpPr>
                  <p:nvPr/>
                </p:nvSpPr>
                <p:spPr bwMode="auto">
                  <a:xfrm>
                    <a:off x="1947" y="1949"/>
                    <a:ext cx="123" cy="123"/>
                  </a:xfrm>
                  <a:custGeom>
                    <a:avLst/>
                    <a:gdLst>
                      <a:gd name="T0" fmla="*/ 123 w 123"/>
                      <a:gd name="T1" fmla="*/ 62 h 123"/>
                      <a:gd name="T2" fmla="*/ 123 w 123"/>
                      <a:gd name="T3" fmla="*/ 62 h 123"/>
                      <a:gd name="T4" fmla="*/ 121 w 123"/>
                      <a:gd name="T5" fmla="*/ 74 h 123"/>
                      <a:gd name="T6" fmla="*/ 118 w 123"/>
                      <a:gd name="T7" fmla="*/ 85 h 123"/>
                      <a:gd name="T8" fmla="*/ 113 w 123"/>
                      <a:gd name="T9" fmla="*/ 96 h 123"/>
                      <a:gd name="T10" fmla="*/ 105 w 123"/>
                      <a:gd name="T11" fmla="*/ 105 h 123"/>
                      <a:gd name="T12" fmla="*/ 96 w 123"/>
                      <a:gd name="T13" fmla="*/ 113 h 123"/>
                      <a:gd name="T14" fmla="*/ 85 w 123"/>
                      <a:gd name="T15" fmla="*/ 119 h 123"/>
                      <a:gd name="T16" fmla="*/ 74 w 123"/>
                      <a:gd name="T17" fmla="*/ 121 h 123"/>
                      <a:gd name="T18" fmla="*/ 62 w 123"/>
                      <a:gd name="T19" fmla="*/ 123 h 123"/>
                      <a:gd name="T20" fmla="*/ 62 w 123"/>
                      <a:gd name="T21" fmla="*/ 123 h 123"/>
                      <a:gd name="T22" fmla="*/ 50 w 123"/>
                      <a:gd name="T23" fmla="*/ 121 h 123"/>
                      <a:gd name="T24" fmla="*/ 39 w 123"/>
                      <a:gd name="T25" fmla="*/ 119 h 123"/>
                      <a:gd name="T26" fmla="*/ 28 w 123"/>
                      <a:gd name="T27" fmla="*/ 113 h 123"/>
                      <a:gd name="T28" fmla="*/ 18 w 123"/>
                      <a:gd name="T29" fmla="*/ 105 h 123"/>
                      <a:gd name="T30" fmla="*/ 11 w 123"/>
                      <a:gd name="T31" fmla="*/ 96 h 123"/>
                      <a:gd name="T32" fmla="*/ 6 w 123"/>
                      <a:gd name="T33" fmla="*/ 85 h 123"/>
                      <a:gd name="T34" fmla="*/ 2 w 123"/>
                      <a:gd name="T35" fmla="*/ 74 h 123"/>
                      <a:gd name="T36" fmla="*/ 0 w 123"/>
                      <a:gd name="T37" fmla="*/ 62 h 123"/>
                      <a:gd name="T38" fmla="*/ 0 w 123"/>
                      <a:gd name="T39" fmla="*/ 62 h 123"/>
                      <a:gd name="T40" fmla="*/ 2 w 123"/>
                      <a:gd name="T41" fmla="*/ 50 h 123"/>
                      <a:gd name="T42" fmla="*/ 6 w 123"/>
                      <a:gd name="T43" fmla="*/ 37 h 123"/>
                      <a:gd name="T44" fmla="*/ 11 w 123"/>
                      <a:gd name="T45" fmla="*/ 28 h 123"/>
                      <a:gd name="T46" fmla="*/ 18 w 123"/>
                      <a:gd name="T47" fmla="*/ 18 h 123"/>
                      <a:gd name="T48" fmla="*/ 28 w 123"/>
                      <a:gd name="T49" fmla="*/ 11 h 123"/>
                      <a:gd name="T50" fmla="*/ 39 w 123"/>
                      <a:gd name="T51" fmla="*/ 6 h 123"/>
                      <a:gd name="T52" fmla="*/ 50 w 123"/>
                      <a:gd name="T53" fmla="*/ 1 h 123"/>
                      <a:gd name="T54" fmla="*/ 62 w 123"/>
                      <a:gd name="T55" fmla="*/ 0 h 123"/>
                      <a:gd name="T56" fmla="*/ 62 w 123"/>
                      <a:gd name="T57" fmla="*/ 0 h 123"/>
                      <a:gd name="T58" fmla="*/ 74 w 123"/>
                      <a:gd name="T59" fmla="*/ 1 h 123"/>
                      <a:gd name="T60" fmla="*/ 85 w 123"/>
                      <a:gd name="T61" fmla="*/ 6 h 123"/>
                      <a:gd name="T62" fmla="*/ 96 w 123"/>
                      <a:gd name="T63" fmla="*/ 11 h 123"/>
                      <a:gd name="T64" fmla="*/ 105 w 123"/>
                      <a:gd name="T65" fmla="*/ 18 h 123"/>
                      <a:gd name="T66" fmla="*/ 113 w 123"/>
                      <a:gd name="T67" fmla="*/ 28 h 123"/>
                      <a:gd name="T68" fmla="*/ 118 w 123"/>
                      <a:gd name="T69" fmla="*/ 37 h 123"/>
                      <a:gd name="T70" fmla="*/ 121 w 123"/>
                      <a:gd name="T71" fmla="*/ 50 h 123"/>
                      <a:gd name="T72" fmla="*/ 123 w 123"/>
                      <a:gd name="T73" fmla="*/ 62 h 123"/>
                      <a:gd name="T74" fmla="*/ 123 w 123"/>
                      <a:gd name="T75" fmla="*/ 62 h 123"/>
                      <a:gd name="T76" fmla="*/ 123 w 123"/>
                      <a:gd name="T77" fmla="*/ 62 h 123"/>
                      <a:gd name="T78" fmla="*/ 123 w 123"/>
                      <a:gd name="T79" fmla="*/ 62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23" h="123">
                        <a:moveTo>
                          <a:pt x="123" y="62"/>
                        </a:moveTo>
                        <a:lnTo>
                          <a:pt x="123" y="62"/>
                        </a:lnTo>
                        <a:lnTo>
                          <a:pt x="121" y="74"/>
                        </a:lnTo>
                        <a:lnTo>
                          <a:pt x="118" y="85"/>
                        </a:lnTo>
                        <a:lnTo>
                          <a:pt x="113" y="96"/>
                        </a:lnTo>
                        <a:lnTo>
                          <a:pt x="105" y="105"/>
                        </a:lnTo>
                        <a:lnTo>
                          <a:pt x="96" y="113"/>
                        </a:lnTo>
                        <a:lnTo>
                          <a:pt x="85" y="119"/>
                        </a:lnTo>
                        <a:lnTo>
                          <a:pt x="74" y="121"/>
                        </a:lnTo>
                        <a:lnTo>
                          <a:pt x="62" y="123"/>
                        </a:lnTo>
                        <a:lnTo>
                          <a:pt x="62" y="123"/>
                        </a:lnTo>
                        <a:lnTo>
                          <a:pt x="50" y="121"/>
                        </a:lnTo>
                        <a:lnTo>
                          <a:pt x="39" y="119"/>
                        </a:lnTo>
                        <a:lnTo>
                          <a:pt x="28" y="113"/>
                        </a:lnTo>
                        <a:lnTo>
                          <a:pt x="18" y="105"/>
                        </a:lnTo>
                        <a:lnTo>
                          <a:pt x="11" y="96"/>
                        </a:lnTo>
                        <a:lnTo>
                          <a:pt x="6" y="85"/>
                        </a:lnTo>
                        <a:lnTo>
                          <a:pt x="2" y="74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50"/>
                        </a:lnTo>
                        <a:lnTo>
                          <a:pt x="6" y="37"/>
                        </a:lnTo>
                        <a:lnTo>
                          <a:pt x="11" y="28"/>
                        </a:lnTo>
                        <a:lnTo>
                          <a:pt x="18" y="18"/>
                        </a:lnTo>
                        <a:lnTo>
                          <a:pt x="28" y="11"/>
                        </a:lnTo>
                        <a:lnTo>
                          <a:pt x="39" y="6"/>
                        </a:lnTo>
                        <a:lnTo>
                          <a:pt x="50" y="1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74" y="1"/>
                        </a:lnTo>
                        <a:lnTo>
                          <a:pt x="85" y="6"/>
                        </a:lnTo>
                        <a:lnTo>
                          <a:pt x="96" y="11"/>
                        </a:lnTo>
                        <a:lnTo>
                          <a:pt x="105" y="18"/>
                        </a:lnTo>
                        <a:lnTo>
                          <a:pt x="113" y="28"/>
                        </a:lnTo>
                        <a:lnTo>
                          <a:pt x="118" y="37"/>
                        </a:lnTo>
                        <a:lnTo>
                          <a:pt x="121" y="50"/>
                        </a:lnTo>
                        <a:lnTo>
                          <a:pt x="123" y="62"/>
                        </a:lnTo>
                        <a:lnTo>
                          <a:pt x="123" y="62"/>
                        </a:lnTo>
                        <a:close/>
                        <a:moveTo>
                          <a:pt x="123" y="62"/>
                        </a:moveTo>
                        <a:lnTo>
                          <a:pt x="123" y="62"/>
                        </a:lnTo>
                        <a:close/>
                      </a:path>
                    </a:pathLst>
                  </a:custGeom>
                  <a:solidFill>
                    <a:srgbClr val="2193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7" name="Freeform 86"/>
                  <p:cNvSpPr>
                    <a:spLocks/>
                  </p:cNvSpPr>
                  <p:nvPr/>
                </p:nvSpPr>
                <p:spPr bwMode="auto">
                  <a:xfrm>
                    <a:off x="1947" y="1949"/>
                    <a:ext cx="123" cy="123"/>
                  </a:xfrm>
                  <a:custGeom>
                    <a:avLst/>
                    <a:gdLst>
                      <a:gd name="T0" fmla="*/ 123 w 123"/>
                      <a:gd name="T1" fmla="*/ 62 h 123"/>
                      <a:gd name="T2" fmla="*/ 123 w 123"/>
                      <a:gd name="T3" fmla="*/ 62 h 123"/>
                      <a:gd name="T4" fmla="*/ 121 w 123"/>
                      <a:gd name="T5" fmla="*/ 74 h 123"/>
                      <a:gd name="T6" fmla="*/ 118 w 123"/>
                      <a:gd name="T7" fmla="*/ 85 h 123"/>
                      <a:gd name="T8" fmla="*/ 113 w 123"/>
                      <a:gd name="T9" fmla="*/ 96 h 123"/>
                      <a:gd name="T10" fmla="*/ 105 w 123"/>
                      <a:gd name="T11" fmla="*/ 105 h 123"/>
                      <a:gd name="T12" fmla="*/ 96 w 123"/>
                      <a:gd name="T13" fmla="*/ 113 h 123"/>
                      <a:gd name="T14" fmla="*/ 85 w 123"/>
                      <a:gd name="T15" fmla="*/ 119 h 123"/>
                      <a:gd name="T16" fmla="*/ 74 w 123"/>
                      <a:gd name="T17" fmla="*/ 121 h 123"/>
                      <a:gd name="T18" fmla="*/ 62 w 123"/>
                      <a:gd name="T19" fmla="*/ 123 h 123"/>
                      <a:gd name="T20" fmla="*/ 62 w 123"/>
                      <a:gd name="T21" fmla="*/ 123 h 123"/>
                      <a:gd name="T22" fmla="*/ 50 w 123"/>
                      <a:gd name="T23" fmla="*/ 121 h 123"/>
                      <a:gd name="T24" fmla="*/ 39 w 123"/>
                      <a:gd name="T25" fmla="*/ 119 h 123"/>
                      <a:gd name="T26" fmla="*/ 28 w 123"/>
                      <a:gd name="T27" fmla="*/ 113 h 123"/>
                      <a:gd name="T28" fmla="*/ 18 w 123"/>
                      <a:gd name="T29" fmla="*/ 105 h 123"/>
                      <a:gd name="T30" fmla="*/ 11 w 123"/>
                      <a:gd name="T31" fmla="*/ 96 h 123"/>
                      <a:gd name="T32" fmla="*/ 6 w 123"/>
                      <a:gd name="T33" fmla="*/ 85 h 123"/>
                      <a:gd name="T34" fmla="*/ 2 w 123"/>
                      <a:gd name="T35" fmla="*/ 74 h 123"/>
                      <a:gd name="T36" fmla="*/ 0 w 123"/>
                      <a:gd name="T37" fmla="*/ 62 h 123"/>
                      <a:gd name="T38" fmla="*/ 0 w 123"/>
                      <a:gd name="T39" fmla="*/ 62 h 123"/>
                      <a:gd name="T40" fmla="*/ 2 w 123"/>
                      <a:gd name="T41" fmla="*/ 50 h 123"/>
                      <a:gd name="T42" fmla="*/ 6 w 123"/>
                      <a:gd name="T43" fmla="*/ 37 h 123"/>
                      <a:gd name="T44" fmla="*/ 11 w 123"/>
                      <a:gd name="T45" fmla="*/ 28 h 123"/>
                      <a:gd name="T46" fmla="*/ 18 w 123"/>
                      <a:gd name="T47" fmla="*/ 18 h 123"/>
                      <a:gd name="T48" fmla="*/ 28 w 123"/>
                      <a:gd name="T49" fmla="*/ 11 h 123"/>
                      <a:gd name="T50" fmla="*/ 39 w 123"/>
                      <a:gd name="T51" fmla="*/ 6 h 123"/>
                      <a:gd name="T52" fmla="*/ 50 w 123"/>
                      <a:gd name="T53" fmla="*/ 1 h 123"/>
                      <a:gd name="T54" fmla="*/ 62 w 123"/>
                      <a:gd name="T55" fmla="*/ 0 h 123"/>
                      <a:gd name="T56" fmla="*/ 62 w 123"/>
                      <a:gd name="T57" fmla="*/ 0 h 123"/>
                      <a:gd name="T58" fmla="*/ 74 w 123"/>
                      <a:gd name="T59" fmla="*/ 1 h 123"/>
                      <a:gd name="T60" fmla="*/ 85 w 123"/>
                      <a:gd name="T61" fmla="*/ 6 h 123"/>
                      <a:gd name="T62" fmla="*/ 96 w 123"/>
                      <a:gd name="T63" fmla="*/ 11 h 123"/>
                      <a:gd name="T64" fmla="*/ 105 w 123"/>
                      <a:gd name="T65" fmla="*/ 18 h 123"/>
                      <a:gd name="T66" fmla="*/ 113 w 123"/>
                      <a:gd name="T67" fmla="*/ 28 h 123"/>
                      <a:gd name="T68" fmla="*/ 118 w 123"/>
                      <a:gd name="T69" fmla="*/ 37 h 123"/>
                      <a:gd name="T70" fmla="*/ 121 w 123"/>
                      <a:gd name="T71" fmla="*/ 50 h 123"/>
                      <a:gd name="T72" fmla="*/ 123 w 123"/>
                      <a:gd name="T73" fmla="*/ 62 h 123"/>
                      <a:gd name="T74" fmla="*/ 123 w 123"/>
                      <a:gd name="T75" fmla="*/ 62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23" h="123">
                        <a:moveTo>
                          <a:pt x="123" y="62"/>
                        </a:moveTo>
                        <a:lnTo>
                          <a:pt x="123" y="62"/>
                        </a:lnTo>
                        <a:lnTo>
                          <a:pt x="121" y="74"/>
                        </a:lnTo>
                        <a:lnTo>
                          <a:pt x="118" y="85"/>
                        </a:lnTo>
                        <a:lnTo>
                          <a:pt x="113" y="96"/>
                        </a:lnTo>
                        <a:lnTo>
                          <a:pt x="105" y="105"/>
                        </a:lnTo>
                        <a:lnTo>
                          <a:pt x="96" y="113"/>
                        </a:lnTo>
                        <a:lnTo>
                          <a:pt x="85" y="119"/>
                        </a:lnTo>
                        <a:lnTo>
                          <a:pt x="74" y="121"/>
                        </a:lnTo>
                        <a:lnTo>
                          <a:pt x="62" y="123"/>
                        </a:lnTo>
                        <a:lnTo>
                          <a:pt x="62" y="123"/>
                        </a:lnTo>
                        <a:lnTo>
                          <a:pt x="50" y="121"/>
                        </a:lnTo>
                        <a:lnTo>
                          <a:pt x="39" y="119"/>
                        </a:lnTo>
                        <a:lnTo>
                          <a:pt x="28" y="113"/>
                        </a:lnTo>
                        <a:lnTo>
                          <a:pt x="18" y="105"/>
                        </a:lnTo>
                        <a:lnTo>
                          <a:pt x="11" y="96"/>
                        </a:lnTo>
                        <a:lnTo>
                          <a:pt x="6" y="85"/>
                        </a:lnTo>
                        <a:lnTo>
                          <a:pt x="2" y="74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50"/>
                        </a:lnTo>
                        <a:lnTo>
                          <a:pt x="6" y="37"/>
                        </a:lnTo>
                        <a:lnTo>
                          <a:pt x="11" y="28"/>
                        </a:lnTo>
                        <a:lnTo>
                          <a:pt x="18" y="18"/>
                        </a:lnTo>
                        <a:lnTo>
                          <a:pt x="28" y="11"/>
                        </a:lnTo>
                        <a:lnTo>
                          <a:pt x="39" y="6"/>
                        </a:lnTo>
                        <a:lnTo>
                          <a:pt x="50" y="1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74" y="1"/>
                        </a:lnTo>
                        <a:lnTo>
                          <a:pt x="85" y="6"/>
                        </a:lnTo>
                        <a:lnTo>
                          <a:pt x="96" y="11"/>
                        </a:lnTo>
                        <a:lnTo>
                          <a:pt x="105" y="18"/>
                        </a:lnTo>
                        <a:lnTo>
                          <a:pt x="113" y="28"/>
                        </a:lnTo>
                        <a:lnTo>
                          <a:pt x="118" y="37"/>
                        </a:lnTo>
                        <a:lnTo>
                          <a:pt x="121" y="50"/>
                        </a:lnTo>
                        <a:lnTo>
                          <a:pt x="123" y="62"/>
                        </a:lnTo>
                        <a:lnTo>
                          <a:pt x="123" y="62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070" y="2011"/>
                    <a:ext cx="0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36" name="Group 81"/>
                <p:cNvGrpSpPr>
                  <a:grpSpLocks noChangeAspect="1"/>
                </p:cNvGrpSpPr>
                <p:nvPr/>
              </p:nvGrpSpPr>
              <p:grpSpPr bwMode="auto">
                <a:xfrm>
                  <a:off x="4748527" y="1628513"/>
                  <a:ext cx="219099" cy="540000"/>
                  <a:chOff x="1910" y="1949"/>
                  <a:chExt cx="198" cy="488"/>
                </a:xfrm>
                <a:solidFill>
                  <a:srgbClr val="0070C0"/>
                </a:solidFill>
              </p:grpSpPr>
              <p:sp>
                <p:nvSpPr>
                  <p:cNvPr id="37" name="Freeform 82"/>
                  <p:cNvSpPr>
                    <a:spLocks noEditPoints="1"/>
                  </p:cNvSpPr>
                  <p:nvPr/>
                </p:nvSpPr>
                <p:spPr bwMode="auto">
                  <a:xfrm>
                    <a:off x="1910" y="2094"/>
                    <a:ext cx="198" cy="343"/>
                  </a:xfrm>
                  <a:custGeom>
                    <a:avLst/>
                    <a:gdLst>
                      <a:gd name="T0" fmla="*/ 0 w 198"/>
                      <a:gd name="T1" fmla="*/ 165 h 343"/>
                      <a:gd name="T2" fmla="*/ 1 w 198"/>
                      <a:gd name="T3" fmla="*/ 171 h 343"/>
                      <a:gd name="T4" fmla="*/ 6 w 198"/>
                      <a:gd name="T5" fmla="*/ 180 h 343"/>
                      <a:gd name="T6" fmla="*/ 12 w 198"/>
                      <a:gd name="T7" fmla="*/ 187 h 343"/>
                      <a:gd name="T8" fmla="*/ 22 w 198"/>
                      <a:gd name="T9" fmla="*/ 191 h 343"/>
                      <a:gd name="T10" fmla="*/ 37 w 198"/>
                      <a:gd name="T11" fmla="*/ 191 h 343"/>
                      <a:gd name="T12" fmla="*/ 37 w 198"/>
                      <a:gd name="T13" fmla="*/ 317 h 343"/>
                      <a:gd name="T14" fmla="*/ 40 w 198"/>
                      <a:gd name="T15" fmla="*/ 326 h 343"/>
                      <a:gd name="T16" fmla="*/ 45 w 198"/>
                      <a:gd name="T17" fmla="*/ 335 h 343"/>
                      <a:gd name="T18" fmla="*/ 54 w 198"/>
                      <a:gd name="T19" fmla="*/ 340 h 343"/>
                      <a:gd name="T20" fmla="*/ 63 w 198"/>
                      <a:gd name="T21" fmla="*/ 343 h 343"/>
                      <a:gd name="T22" fmla="*/ 135 w 198"/>
                      <a:gd name="T23" fmla="*/ 343 h 343"/>
                      <a:gd name="T24" fmla="*/ 144 w 198"/>
                      <a:gd name="T25" fmla="*/ 340 h 343"/>
                      <a:gd name="T26" fmla="*/ 153 w 198"/>
                      <a:gd name="T27" fmla="*/ 335 h 343"/>
                      <a:gd name="T28" fmla="*/ 158 w 198"/>
                      <a:gd name="T29" fmla="*/ 326 h 343"/>
                      <a:gd name="T30" fmla="*/ 161 w 198"/>
                      <a:gd name="T31" fmla="*/ 317 h 343"/>
                      <a:gd name="T32" fmla="*/ 171 w 198"/>
                      <a:gd name="T33" fmla="*/ 191 h 343"/>
                      <a:gd name="T34" fmla="*/ 176 w 198"/>
                      <a:gd name="T35" fmla="*/ 190 h 343"/>
                      <a:gd name="T36" fmla="*/ 186 w 198"/>
                      <a:gd name="T37" fmla="*/ 186 h 343"/>
                      <a:gd name="T38" fmla="*/ 193 w 198"/>
                      <a:gd name="T39" fmla="*/ 179 h 343"/>
                      <a:gd name="T40" fmla="*/ 197 w 198"/>
                      <a:gd name="T41" fmla="*/ 169 h 343"/>
                      <a:gd name="T42" fmla="*/ 198 w 198"/>
                      <a:gd name="T43" fmla="*/ 26 h 343"/>
                      <a:gd name="T44" fmla="*/ 197 w 198"/>
                      <a:gd name="T45" fmla="*/ 22 h 343"/>
                      <a:gd name="T46" fmla="*/ 193 w 198"/>
                      <a:gd name="T47" fmla="*/ 12 h 343"/>
                      <a:gd name="T48" fmla="*/ 186 w 198"/>
                      <a:gd name="T49" fmla="*/ 4 h 343"/>
                      <a:gd name="T50" fmla="*/ 176 w 198"/>
                      <a:gd name="T51" fmla="*/ 1 h 343"/>
                      <a:gd name="T52" fmla="*/ 28 w 198"/>
                      <a:gd name="T53" fmla="*/ 0 h 343"/>
                      <a:gd name="T54" fmla="*/ 22 w 198"/>
                      <a:gd name="T55" fmla="*/ 1 h 343"/>
                      <a:gd name="T56" fmla="*/ 12 w 198"/>
                      <a:gd name="T57" fmla="*/ 4 h 343"/>
                      <a:gd name="T58" fmla="*/ 6 w 198"/>
                      <a:gd name="T59" fmla="*/ 12 h 343"/>
                      <a:gd name="T60" fmla="*/ 1 w 198"/>
                      <a:gd name="T61" fmla="*/ 22 h 343"/>
                      <a:gd name="T62" fmla="*/ 0 w 198"/>
                      <a:gd name="T63" fmla="*/ 26 h 343"/>
                      <a:gd name="T64" fmla="*/ 0 w 198"/>
                      <a:gd name="T65" fmla="*/ 26 h 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98" h="343">
                        <a:moveTo>
                          <a:pt x="0" y="26"/>
                        </a:moveTo>
                        <a:lnTo>
                          <a:pt x="0" y="165"/>
                        </a:lnTo>
                        <a:lnTo>
                          <a:pt x="0" y="165"/>
                        </a:lnTo>
                        <a:lnTo>
                          <a:pt x="1" y="171"/>
                        </a:lnTo>
                        <a:lnTo>
                          <a:pt x="3" y="175"/>
                        </a:lnTo>
                        <a:lnTo>
                          <a:pt x="6" y="180"/>
                        </a:lnTo>
                        <a:lnTo>
                          <a:pt x="8" y="183"/>
                        </a:lnTo>
                        <a:lnTo>
                          <a:pt x="12" y="187"/>
                        </a:lnTo>
                        <a:lnTo>
                          <a:pt x="17" y="190"/>
                        </a:lnTo>
                        <a:lnTo>
                          <a:pt x="22" y="191"/>
                        </a:lnTo>
                        <a:lnTo>
                          <a:pt x="28" y="191"/>
                        </a:lnTo>
                        <a:lnTo>
                          <a:pt x="37" y="191"/>
                        </a:lnTo>
                        <a:lnTo>
                          <a:pt x="37" y="317"/>
                        </a:lnTo>
                        <a:lnTo>
                          <a:pt x="37" y="317"/>
                        </a:lnTo>
                        <a:lnTo>
                          <a:pt x="37" y="321"/>
                        </a:lnTo>
                        <a:lnTo>
                          <a:pt x="40" y="326"/>
                        </a:lnTo>
                        <a:lnTo>
                          <a:pt x="41" y="331"/>
                        </a:lnTo>
                        <a:lnTo>
                          <a:pt x="45" y="335"/>
                        </a:lnTo>
                        <a:lnTo>
                          <a:pt x="50" y="339"/>
                        </a:lnTo>
                        <a:lnTo>
                          <a:pt x="54" y="340"/>
                        </a:lnTo>
                        <a:lnTo>
                          <a:pt x="58" y="342"/>
                        </a:lnTo>
                        <a:lnTo>
                          <a:pt x="63" y="343"/>
                        </a:lnTo>
                        <a:lnTo>
                          <a:pt x="135" y="343"/>
                        </a:lnTo>
                        <a:lnTo>
                          <a:pt x="135" y="343"/>
                        </a:lnTo>
                        <a:lnTo>
                          <a:pt x="140" y="342"/>
                        </a:lnTo>
                        <a:lnTo>
                          <a:pt x="144" y="340"/>
                        </a:lnTo>
                        <a:lnTo>
                          <a:pt x="149" y="339"/>
                        </a:lnTo>
                        <a:lnTo>
                          <a:pt x="153" y="335"/>
                        </a:lnTo>
                        <a:lnTo>
                          <a:pt x="157" y="331"/>
                        </a:lnTo>
                        <a:lnTo>
                          <a:pt x="158" y="326"/>
                        </a:lnTo>
                        <a:lnTo>
                          <a:pt x="161" y="321"/>
                        </a:lnTo>
                        <a:lnTo>
                          <a:pt x="161" y="317"/>
                        </a:lnTo>
                        <a:lnTo>
                          <a:pt x="161" y="191"/>
                        </a:lnTo>
                        <a:lnTo>
                          <a:pt x="171" y="191"/>
                        </a:lnTo>
                        <a:lnTo>
                          <a:pt x="171" y="191"/>
                        </a:lnTo>
                        <a:lnTo>
                          <a:pt x="176" y="190"/>
                        </a:lnTo>
                        <a:lnTo>
                          <a:pt x="182" y="189"/>
                        </a:lnTo>
                        <a:lnTo>
                          <a:pt x="186" y="186"/>
                        </a:lnTo>
                        <a:lnTo>
                          <a:pt x="190" y="183"/>
                        </a:lnTo>
                        <a:lnTo>
                          <a:pt x="193" y="179"/>
                        </a:lnTo>
                        <a:lnTo>
                          <a:pt x="195" y="175"/>
                        </a:lnTo>
                        <a:lnTo>
                          <a:pt x="197" y="169"/>
                        </a:lnTo>
                        <a:lnTo>
                          <a:pt x="198" y="165"/>
                        </a:lnTo>
                        <a:lnTo>
                          <a:pt x="198" y="26"/>
                        </a:lnTo>
                        <a:lnTo>
                          <a:pt x="198" y="26"/>
                        </a:lnTo>
                        <a:lnTo>
                          <a:pt x="197" y="22"/>
                        </a:lnTo>
                        <a:lnTo>
                          <a:pt x="195" y="16"/>
                        </a:lnTo>
                        <a:lnTo>
                          <a:pt x="193" y="12"/>
                        </a:lnTo>
                        <a:lnTo>
                          <a:pt x="190" y="8"/>
                        </a:lnTo>
                        <a:lnTo>
                          <a:pt x="186" y="4"/>
                        </a:lnTo>
                        <a:lnTo>
                          <a:pt x="182" y="3"/>
                        </a:lnTo>
                        <a:lnTo>
                          <a:pt x="176" y="1"/>
                        </a:lnTo>
                        <a:lnTo>
                          <a:pt x="171" y="0"/>
                        </a:lnTo>
                        <a:lnTo>
                          <a:pt x="28" y="0"/>
                        </a:lnTo>
                        <a:lnTo>
                          <a:pt x="28" y="0"/>
                        </a:lnTo>
                        <a:lnTo>
                          <a:pt x="22" y="1"/>
                        </a:lnTo>
                        <a:lnTo>
                          <a:pt x="17" y="3"/>
                        </a:lnTo>
                        <a:lnTo>
                          <a:pt x="12" y="4"/>
                        </a:lnTo>
                        <a:lnTo>
                          <a:pt x="8" y="8"/>
                        </a:lnTo>
                        <a:lnTo>
                          <a:pt x="6" y="12"/>
                        </a:lnTo>
                        <a:lnTo>
                          <a:pt x="3" y="16"/>
                        </a:lnTo>
                        <a:lnTo>
                          <a:pt x="1" y="22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close/>
                        <a:moveTo>
                          <a:pt x="0" y="26"/>
                        </a:moveTo>
                        <a:lnTo>
                          <a:pt x="0" y="26"/>
                        </a:lnTo>
                        <a:close/>
                      </a:path>
                    </a:pathLst>
                  </a:custGeom>
                  <a:grpFill/>
                  <a:ln w="1270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38" name="Freeform 83"/>
                  <p:cNvSpPr>
                    <a:spLocks/>
                  </p:cNvSpPr>
                  <p:nvPr/>
                </p:nvSpPr>
                <p:spPr bwMode="auto">
                  <a:xfrm>
                    <a:off x="1910" y="2094"/>
                    <a:ext cx="198" cy="343"/>
                  </a:xfrm>
                  <a:custGeom>
                    <a:avLst/>
                    <a:gdLst>
                      <a:gd name="T0" fmla="*/ 0 w 198"/>
                      <a:gd name="T1" fmla="*/ 165 h 343"/>
                      <a:gd name="T2" fmla="*/ 1 w 198"/>
                      <a:gd name="T3" fmla="*/ 171 h 343"/>
                      <a:gd name="T4" fmla="*/ 6 w 198"/>
                      <a:gd name="T5" fmla="*/ 180 h 343"/>
                      <a:gd name="T6" fmla="*/ 12 w 198"/>
                      <a:gd name="T7" fmla="*/ 187 h 343"/>
                      <a:gd name="T8" fmla="*/ 22 w 198"/>
                      <a:gd name="T9" fmla="*/ 191 h 343"/>
                      <a:gd name="T10" fmla="*/ 37 w 198"/>
                      <a:gd name="T11" fmla="*/ 191 h 343"/>
                      <a:gd name="T12" fmla="*/ 37 w 198"/>
                      <a:gd name="T13" fmla="*/ 317 h 343"/>
                      <a:gd name="T14" fmla="*/ 40 w 198"/>
                      <a:gd name="T15" fmla="*/ 326 h 343"/>
                      <a:gd name="T16" fmla="*/ 45 w 198"/>
                      <a:gd name="T17" fmla="*/ 335 h 343"/>
                      <a:gd name="T18" fmla="*/ 54 w 198"/>
                      <a:gd name="T19" fmla="*/ 340 h 343"/>
                      <a:gd name="T20" fmla="*/ 63 w 198"/>
                      <a:gd name="T21" fmla="*/ 343 h 343"/>
                      <a:gd name="T22" fmla="*/ 135 w 198"/>
                      <a:gd name="T23" fmla="*/ 343 h 343"/>
                      <a:gd name="T24" fmla="*/ 144 w 198"/>
                      <a:gd name="T25" fmla="*/ 340 h 343"/>
                      <a:gd name="T26" fmla="*/ 153 w 198"/>
                      <a:gd name="T27" fmla="*/ 335 h 343"/>
                      <a:gd name="T28" fmla="*/ 158 w 198"/>
                      <a:gd name="T29" fmla="*/ 326 h 343"/>
                      <a:gd name="T30" fmla="*/ 161 w 198"/>
                      <a:gd name="T31" fmla="*/ 317 h 343"/>
                      <a:gd name="T32" fmla="*/ 171 w 198"/>
                      <a:gd name="T33" fmla="*/ 191 h 343"/>
                      <a:gd name="T34" fmla="*/ 176 w 198"/>
                      <a:gd name="T35" fmla="*/ 190 h 343"/>
                      <a:gd name="T36" fmla="*/ 186 w 198"/>
                      <a:gd name="T37" fmla="*/ 186 h 343"/>
                      <a:gd name="T38" fmla="*/ 193 w 198"/>
                      <a:gd name="T39" fmla="*/ 179 h 343"/>
                      <a:gd name="T40" fmla="*/ 197 w 198"/>
                      <a:gd name="T41" fmla="*/ 169 h 343"/>
                      <a:gd name="T42" fmla="*/ 198 w 198"/>
                      <a:gd name="T43" fmla="*/ 26 h 343"/>
                      <a:gd name="T44" fmla="*/ 197 w 198"/>
                      <a:gd name="T45" fmla="*/ 22 h 343"/>
                      <a:gd name="T46" fmla="*/ 193 w 198"/>
                      <a:gd name="T47" fmla="*/ 12 h 343"/>
                      <a:gd name="T48" fmla="*/ 186 w 198"/>
                      <a:gd name="T49" fmla="*/ 4 h 343"/>
                      <a:gd name="T50" fmla="*/ 176 w 198"/>
                      <a:gd name="T51" fmla="*/ 1 h 343"/>
                      <a:gd name="T52" fmla="*/ 28 w 198"/>
                      <a:gd name="T53" fmla="*/ 0 h 343"/>
                      <a:gd name="T54" fmla="*/ 22 w 198"/>
                      <a:gd name="T55" fmla="*/ 1 h 343"/>
                      <a:gd name="T56" fmla="*/ 12 w 198"/>
                      <a:gd name="T57" fmla="*/ 4 h 343"/>
                      <a:gd name="T58" fmla="*/ 6 w 198"/>
                      <a:gd name="T59" fmla="*/ 12 h 343"/>
                      <a:gd name="T60" fmla="*/ 1 w 198"/>
                      <a:gd name="T61" fmla="*/ 22 h 343"/>
                      <a:gd name="T62" fmla="*/ 0 w 198"/>
                      <a:gd name="T63" fmla="*/ 26 h 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98" h="343">
                        <a:moveTo>
                          <a:pt x="0" y="26"/>
                        </a:moveTo>
                        <a:lnTo>
                          <a:pt x="0" y="165"/>
                        </a:lnTo>
                        <a:lnTo>
                          <a:pt x="0" y="165"/>
                        </a:lnTo>
                        <a:lnTo>
                          <a:pt x="1" y="171"/>
                        </a:lnTo>
                        <a:lnTo>
                          <a:pt x="3" y="175"/>
                        </a:lnTo>
                        <a:lnTo>
                          <a:pt x="6" y="180"/>
                        </a:lnTo>
                        <a:lnTo>
                          <a:pt x="8" y="183"/>
                        </a:lnTo>
                        <a:lnTo>
                          <a:pt x="12" y="187"/>
                        </a:lnTo>
                        <a:lnTo>
                          <a:pt x="17" y="190"/>
                        </a:lnTo>
                        <a:lnTo>
                          <a:pt x="22" y="191"/>
                        </a:lnTo>
                        <a:lnTo>
                          <a:pt x="28" y="191"/>
                        </a:lnTo>
                        <a:lnTo>
                          <a:pt x="37" y="191"/>
                        </a:lnTo>
                        <a:lnTo>
                          <a:pt x="37" y="317"/>
                        </a:lnTo>
                        <a:lnTo>
                          <a:pt x="37" y="317"/>
                        </a:lnTo>
                        <a:lnTo>
                          <a:pt x="37" y="321"/>
                        </a:lnTo>
                        <a:lnTo>
                          <a:pt x="40" y="326"/>
                        </a:lnTo>
                        <a:lnTo>
                          <a:pt x="41" y="331"/>
                        </a:lnTo>
                        <a:lnTo>
                          <a:pt x="45" y="335"/>
                        </a:lnTo>
                        <a:lnTo>
                          <a:pt x="50" y="339"/>
                        </a:lnTo>
                        <a:lnTo>
                          <a:pt x="54" y="340"/>
                        </a:lnTo>
                        <a:lnTo>
                          <a:pt x="58" y="342"/>
                        </a:lnTo>
                        <a:lnTo>
                          <a:pt x="63" y="343"/>
                        </a:lnTo>
                        <a:lnTo>
                          <a:pt x="135" y="343"/>
                        </a:lnTo>
                        <a:lnTo>
                          <a:pt x="135" y="343"/>
                        </a:lnTo>
                        <a:lnTo>
                          <a:pt x="140" y="342"/>
                        </a:lnTo>
                        <a:lnTo>
                          <a:pt x="144" y="340"/>
                        </a:lnTo>
                        <a:lnTo>
                          <a:pt x="149" y="339"/>
                        </a:lnTo>
                        <a:lnTo>
                          <a:pt x="153" y="335"/>
                        </a:lnTo>
                        <a:lnTo>
                          <a:pt x="157" y="331"/>
                        </a:lnTo>
                        <a:lnTo>
                          <a:pt x="158" y="326"/>
                        </a:lnTo>
                        <a:lnTo>
                          <a:pt x="161" y="321"/>
                        </a:lnTo>
                        <a:lnTo>
                          <a:pt x="161" y="317"/>
                        </a:lnTo>
                        <a:lnTo>
                          <a:pt x="161" y="191"/>
                        </a:lnTo>
                        <a:lnTo>
                          <a:pt x="171" y="191"/>
                        </a:lnTo>
                        <a:lnTo>
                          <a:pt x="171" y="191"/>
                        </a:lnTo>
                        <a:lnTo>
                          <a:pt x="176" y="190"/>
                        </a:lnTo>
                        <a:lnTo>
                          <a:pt x="182" y="189"/>
                        </a:lnTo>
                        <a:lnTo>
                          <a:pt x="186" y="186"/>
                        </a:lnTo>
                        <a:lnTo>
                          <a:pt x="190" y="183"/>
                        </a:lnTo>
                        <a:lnTo>
                          <a:pt x="193" y="179"/>
                        </a:lnTo>
                        <a:lnTo>
                          <a:pt x="195" y="175"/>
                        </a:lnTo>
                        <a:lnTo>
                          <a:pt x="197" y="169"/>
                        </a:lnTo>
                        <a:lnTo>
                          <a:pt x="198" y="165"/>
                        </a:lnTo>
                        <a:lnTo>
                          <a:pt x="198" y="26"/>
                        </a:lnTo>
                        <a:lnTo>
                          <a:pt x="198" y="26"/>
                        </a:lnTo>
                        <a:lnTo>
                          <a:pt x="197" y="22"/>
                        </a:lnTo>
                        <a:lnTo>
                          <a:pt x="195" y="16"/>
                        </a:lnTo>
                        <a:lnTo>
                          <a:pt x="193" y="12"/>
                        </a:lnTo>
                        <a:lnTo>
                          <a:pt x="190" y="8"/>
                        </a:lnTo>
                        <a:lnTo>
                          <a:pt x="186" y="4"/>
                        </a:lnTo>
                        <a:lnTo>
                          <a:pt x="182" y="3"/>
                        </a:lnTo>
                        <a:lnTo>
                          <a:pt x="176" y="1"/>
                        </a:lnTo>
                        <a:lnTo>
                          <a:pt x="171" y="0"/>
                        </a:lnTo>
                        <a:lnTo>
                          <a:pt x="28" y="0"/>
                        </a:lnTo>
                        <a:lnTo>
                          <a:pt x="28" y="0"/>
                        </a:lnTo>
                        <a:lnTo>
                          <a:pt x="22" y="1"/>
                        </a:lnTo>
                        <a:lnTo>
                          <a:pt x="17" y="3"/>
                        </a:lnTo>
                        <a:lnTo>
                          <a:pt x="12" y="4"/>
                        </a:lnTo>
                        <a:lnTo>
                          <a:pt x="8" y="8"/>
                        </a:lnTo>
                        <a:lnTo>
                          <a:pt x="6" y="12"/>
                        </a:lnTo>
                        <a:lnTo>
                          <a:pt x="3" y="16"/>
                        </a:lnTo>
                        <a:lnTo>
                          <a:pt x="1" y="22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</a:path>
                    </a:pathLst>
                  </a:custGeom>
                  <a:grpFill/>
                  <a:ln w="12700">
                    <a:noFill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39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910" y="2120"/>
                    <a:ext cx="0" cy="0"/>
                  </a:xfrm>
                  <a:prstGeom prst="line">
                    <a:avLst/>
                  </a:prstGeom>
                  <a:grpFill/>
                  <a:ln w="12700">
                    <a:noFill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0" name="Freeform 85"/>
                  <p:cNvSpPr>
                    <a:spLocks noEditPoints="1"/>
                  </p:cNvSpPr>
                  <p:nvPr/>
                </p:nvSpPr>
                <p:spPr bwMode="auto">
                  <a:xfrm>
                    <a:off x="1947" y="1949"/>
                    <a:ext cx="123" cy="123"/>
                  </a:xfrm>
                  <a:custGeom>
                    <a:avLst/>
                    <a:gdLst>
                      <a:gd name="T0" fmla="*/ 123 w 123"/>
                      <a:gd name="T1" fmla="*/ 62 h 123"/>
                      <a:gd name="T2" fmla="*/ 123 w 123"/>
                      <a:gd name="T3" fmla="*/ 62 h 123"/>
                      <a:gd name="T4" fmla="*/ 121 w 123"/>
                      <a:gd name="T5" fmla="*/ 74 h 123"/>
                      <a:gd name="T6" fmla="*/ 118 w 123"/>
                      <a:gd name="T7" fmla="*/ 85 h 123"/>
                      <a:gd name="T8" fmla="*/ 113 w 123"/>
                      <a:gd name="T9" fmla="*/ 96 h 123"/>
                      <a:gd name="T10" fmla="*/ 105 w 123"/>
                      <a:gd name="T11" fmla="*/ 105 h 123"/>
                      <a:gd name="T12" fmla="*/ 96 w 123"/>
                      <a:gd name="T13" fmla="*/ 113 h 123"/>
                      <a:gd name="T14" fmla="*/ 85 w 123"/>
                      <a:gd name="T15" fmla="*/ 119 h 123"/>
                      <a:gd name="T16" fmla="*/ 74 w 123"/>
                      <a:gd name="T17" fmla="*/ 121 h 123"/>
                      <a:gd name="T18" fmla="*/ 62 w 123"/>
                      <a:gd name="T19" fmla="*/ 123 h 123"/>
                      <a:gd name="T20" fmla="*/ 62 w 123"/>
                      <a:gd name="T21" fmla="*/ 123 h 123"/>
                      <a:gd name="T22" fmla="*/ 50 w 123"/>
                      <a:gd name="T23" fmla="*/ 121 h 123"/>
                      <a:gd name="T24" fmla="*/ 39 w 123"/>
                      <a:gd name="T25" fmla="*/ 119 h 123"/>
                      <a:gd name="T26" fmla="*/ 28 w 123"/>
                      <a:gd name="T27" fmla="*/ 113 h 123"/>
                      <a:gd name="T28" fmla="*/ 18 w 123"/>
                      <a:gd name="T29" fmla="*/ 105 h 123"/>
                      <a:gd name="T30" fmla="*/ 11 w 123"/>
                      <a:gd name="T31" fmla="*/ 96 h 123"/>
                      <a:gd name="T32" fmla="*/ 6 w 123"/>
                      <a:gd name="T33" fmla="*/ 85 h 123"/>
                      <a:gd name="T34" fmla="*/ 2 w 123"/>
                      <a:gd name="T35" fmla="*/ 74 h 123"/>
                      <a:gd name="T36" fmla="*/ 0 w 123"/>
                      <a:gd name="T37" fmla="*/ 62 h 123"/>
                      <a:gd name="T38" fmla="*/ 0 w 123"/>
                      <a:gd name="T39" fmla="*/ 62 h 123"/>
                      <a:gd name="T40" fmla="*/ 2 w 123"/>
                      <a:gd name="T41" fmla="*/ 50 h 123"/>
                      <a:gd name="T42" fmla="*/ 6 w 123"/>
                      <a:gd name="T43" fmla="*/ 37 h 123"/>
                      <a:gd name="T44" fmla="*/ 11 w 123"/>
                      <a:gd name="T45" fmla="*/ 28 h 123"/>
                      <a:gd name="T46" fmla="*/ 18 w 123"/>
                      <a:gd name="T47" fmla="*/ 18 h 123"/>
                      <a:gd name="T48" fmla="*/ 28 w 123"/>
                      <a:gd name="T49" fmla="*/ 11 h 123"/>
                      <a:gd name="T50" fmla="*/ 39 w 123"/>
                      <a:gd name="T51" fmla="*/ 6 h 123"/>
                      <a:gd name="T52" fmla="*/ 50 w 123"/>
                      <a:gd name="T53" fmla="*/ 1 h 123"/>
                      <a:gd name="T54" fmla="*/ 62 w 123"/>
                      <a:gd name="T55" fmla="*/ 0 h 123"/>
                      <a:gd name="T56" fmla="*/ 62 w 123"/>
                      <a:gd name="T57" fmla="*/ 0 h 123"/>
                      <a:gd name="T58" fmla="*/ 74 w 123"/>
                      <a:gd name="T59" fmla="*/ 1 h 123"/>
                      <a:gd name="T60" fmla="*/ 85 w 123"/>
                      <a:gd name="T61" fmla="*/ 6 h 123"/>
                      <a:gd name="T62" fmla="*/ 96 w 123"/>
                      <a:gd name="T63" fmla="*/ 11 h 123"/>
                      <a:gd name="T64" fmla="*/ 105 w 123"/>
                      <a:gd name="T65" fmla="*/ 18 h 123"/>
                      <a:gd name="T66" fmla="*/ 113 w 123"/>
                      <a:gd name="T67" fmla="*/ 28 h 123"/>
                      <a:gd name="T68" fmla="*/ 118 w 123"/>
                      <a:gd name="T69" fmla="*/ 37 h 123"/>
                      <a:gd name="T70" fmla="*/ 121 w 123"/>
                      <a:gd name="T71" fmla="*/ 50 h 123"/>
                      <a:gd name="T72" fmla="*/ 123 w 123"/>
                      <a:gd name="T73" fmla="*/ 62 h 123"/>
                      <a:gd name="T74" fmla="*/ 123 w 123"/>
                      <a:gd name="T75" fmla="*/ 62 h 123"/>
                      <a:gd name="T76" fmla="*/ 123 w 123"/>
                      <a:gd name="T77" fmla="*/ 62 h 123"/>
                      <a:gd name="T78" fmla="*/ 123 w 123"/>
                      <a:gd name="T79" fmla="*/ 62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23" h="123">
                        <a:moveTo>
                          <a:pt x="123" y="62"/>
                        </a:moveTo>
                        <a:lnTo>
                          <a:pt x="123" y="62"/>
                        </a:lnTo>
                        <a:lnTo>
                          <a:pt x="121" y="74"/>
                        </a:lnTo>
                        <a:lnTo>
                          <a:pt x="118" y="85"/>
                        </a:lnTo>
                        <a:lnTo>
                          <a:pt x="113" y="96"/>
                        </a:lnTo>
                        <a:lnTo>
                          <a:pt x="105" y="105"/>
                        </a:lnTo>
                        <a:lnTo>
                          <a:pt x="96" y="113"/>
                        </a:lnTo>
                        <a:lnTo>
                          <a:pt x="85" y="119"/>
                        </a:lnTo>
                        <a:lnTo>
                          <a:pt x="74" y="121"/>
                        </a:lnTo>
                        <a:lnTo>
                          <a:pt x="62" y="123"/>
                        </a:lnTo>
                        <a:lnTo>
                          <a:pt x="62" y="123"/>
                        </a:lnTo>
                        <a:lnTo>
                          <a:pt x="50" y="121"/>
                        </a:lnTo>
                        <a:lnTo>
                          <a:pt x="39" y="119"/>
                        </a:lnTo>
                        <a:lnTo>
                          <a:pt x="28" y="113"/>
                        </a:lnTo>
                        <a:lnTo>
                          <a:pt x="18" y="105"/>
                        </a:lnTo>
                        <a:lnTo>
                          <a:pt x="11" y="96"/>
                        </a:lnTo>
                        <a:lnTo>
                          <a:pt x="6" y="85"/>
                        </a:lnTo>
                        <a:lnTo>
                          <a:pt x="2" y="74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50"/>
                        </a:lnTo>
                        <a:lnTo>
                          <a:pt x="6" y="37"/>
                        </a:lnTo>
                        <a:lnTo>
                          <a:pt x="11" y="28"/>
                        </a:lnTo>
                        <a:lnTo>
                          <a:pt x="18" y="18"/>
                        </a:lnTo>
                        <a:lnTo>
                          <a:pt x="28" y="11"/>
                        </a:lnTo>
                        <a:lnTo>
                          <a:pt x="39" y="6"/>
                        </a:lnTo>
                        <a:lnTo>
                          <a:pt x="50" y="1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74" y="1"/>
                        </a:lnTo>
                        <a:lnTo>
                          <a:pt x="85" y="6"/>
                        </a:lnTo>
                        <a:lnTo>
                          <a:pt x="96" y="11"/>
                        </a:lnTo>
                        <a:lnTo>
                          <a:pt x="105" y="18"/>
                        </a:lnTo>
                        <a:lnTo>
                          <a:pt x="113" y="28"/>
                        </a:lnTo>
                        <a:lnTo>
                          <a:pt x="118" y="37"/>
                        </a:lnTo>
                        <a:lnTo>
                          <a:pt x="121" y="50"/>
                        </a:lnTo>
                        <a:lnTo>
                          <a:pt x="123" y="62"/>
                        </a:lnTo>
                        <a:lnTo>
                          <a:pt x="123" y="62"/>
                        </a:lnTo>
                        <a:close/>
                        <a:moveTo>
                          <a:pt x="123" y="62"/>
                        </a:moveTo>
                        <a:lnTo>
                          <a:pt x="123" y="62"/>
                        </a:lnTo>
                        <a:close/>
                      </a:path>
                    </a:pathLst>
                  </a:custGeom>
                  <a:grpFill/>
                  <a:ln w="1270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1" name="Freeform 86"/>
                  <p:cNvSpPr>
                    <a:spLocks/>
                  </p:cNvSpPr>
                  <p:nvPr/>
                </p:nvSpPr>
                <p:spPr bwMode="auto">
                  <a:xfrm>
                    <a:off x="1947" y="1949"/>
                    <a:ext cx="123" cy="123"/>
                  </a:xfrm>
                  <a:custGeom>
                    <a:avLst/>
                    <a:gdLst>
                      <a:gd name="T0" fmla="*/ 123 w 123"/>
                      <a:gd name="T1" fmla="*/ 62 h 123"/>
                      <a:gd name="T2" fmla="*/ 123 w 123"/>
                      <a:gd name="T3" fmla="*/ 62 h 123"/>
                      <a:gd name="T4" fmla="*/ 121 w 123"/>
                      <a:gd name="T5" fmla="*/ 74 h 123"/>
                      <a:gd name="T6" fmla="*/ 118 w 123"/>
                      <a:gd name="T7" fmla="*/ 85 h 123"/>
                      <a:gd name="T8" fmla="*/ 113 w 123"/>
                      <a:gd name="T9" fmla="*/ 96 h 123"/>
                      <a:gd name="T10" fmla="*/ 105 w 123"/>
                      <a:gd name="T11" fmla="*/ 105 h 123"/>
                      <a:gd name="T12" fmla="*/ 96 w 123"/>
                      <a:gd name="T13" fmla="*/ 113 h 123"/>
                      <a:gd name="T14" fmla="*/ 85 w 123"/>
                      <a:gd name="T15" fmla="*/ 119 h 123"/>
                      <a:gd name="T16" fmla="*/ 74 w 123"/>
                      <a:gd name="T17" fmla="*/ 121 h 123"/>
                      <a:gd name="T18" fmla="*/ 62 w 123"/>
                      <a:gd name="T19" fmla="*/ 123 h 123"/>
                      <a:gd name="T20" fmla="*/ 62 w 123"/>
                      <a:gd name="T21" fmla="*/ 123 h 123"/>
                      <a:gd name="T22" fmla="*/ 50 w 123"/>
                      <a:gd name="T23" fmla="*/ 121 h 123"/>
                      <a:gd name="T24" fmla="*/ 39 w 123"/>
                      <a:gd name="T25" fmla="*/ 119 h 123"/>
                      <a:gd name="T26" fmla="*/ 28 w 123"/>
                      <a:gd name="T27" fmla="*/ 113 h 123"/>
                      <a:gd name="T28" fmla="*/ 18 w 123"/>
                      <a:gd name="T29" fmla="*/ 105 h 123"/>
                      <a:gd name="T30" fmla="*/ 11 w 123"/>
                      <a:gd name="T31" fmla="*/ 96 h 123"/>
                      <a:gd name="T32" fmla="*/ 6 w 123"/>
                      <a:gd name="T33" fmla="*/ 85 h 123"/>
                      <a:gd name="T34" fmla="*/ 2 w 123"/>
                      <a:gd name="T35" fmla="*/ 74 h 123"/>
                      <a:gd name="T36" fmla="*/ 0 w 123"/>
                      <a:gd name="T37" fmla="*/ 62 h 123"/>
                      <a:gd name="T38" fmla="*/ 0 w 123"/>
                      <a:gd name="T39" fmla="*/ 62 h 123"/>
                      <a:gd name="T40" fmla="*/ 2 w 123"/>
                      <a:gd name="T41" fmla="*/ 50 h 123"/>
                      <a:gd name="T42" fmla="*/ 6 w 123"/>
                      <a:gd name="T43" fmla="*/ 37 h 123"/>
                      <a:gd name="T44" fmla="*/ 11 w 123"/>
                      <a:gd name="T45" fmla="*/ 28 h 123"/>
                      <a:gd name="T46" fmla="*/ 18 w 123"/>
                      <a:gd name="T47" fmla="*/ 18 h 123"/>
                      <a:gd name="T48" fmla="*/ 28 w 123"/>
                      <a:gd name="T49" fmla="*/ 11 h 123"/>
                      <a:gd name="T50" fmla="*/ 39 w 123"/>
                      <a:gd name="T51" fmla="*/ 6 h 123"/>
                      <a:gd name="T52" fmla="*/ 50 w 123"/>
                      <a:gd name="T53" fmla="*/ 1 h 123"/>
                      <a:gd name="T54" fmla="*/ 62 w 123"/>
                      <a:gd name="T55" fmla="*/ 0 h 123"/>
                      <a:gd name="T56" fmla="*/ 62 w 123"/>
                      <a:gd name="T57" fmla="*/ 0 h 123"/>
                      <a:gd name="T58" fmla="*/ 74 w 123"/>
                      <a:gd name="T59" fmla="*/ 1 h 123"/>
                      <a:gd name="T60" fmla="*/ 85 w 123"/>
                      <a:gd name="T61" fmla="*/ 6 h 123"/>
                      <a:gd name="T62" fmla="*/ 96 w 123"/>
                      <a:gd name="T63" fmla="*/ 11 h 123"/>
                      <a:gd name="T64" fmla="*/ 105 w 123"/>
                      <a:gd name="T65" fmla="*/ 18 h 123"/>
                      <a:gd name="T66" fmla="*/ 113 w 123"/>
                      <a:gd name="T67" fmla="*/ 28 h 123"/>
                      <a:gd name="T68" fmla="*/ 118 w 123"/>
                      <a:gd name="T69" fmla="*/ 37 h 123"/>
                      <a:gd name="T70" fmla="*/ 121 w 123"/>
                      <a:gd name="T71" fmla="*/ 50 h 123"/>
                      <a:gd name="T72" fmla="*/ 123 w 123"/>
                      <a:gd name="T73" fmla="*/ 62 h 123"/>
                      <a:gd name="T74" fmla="*/ 123 w 123"/>
                      <a:gd name="T75" fmla="*/ 62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23" h="123">
                        <a:moveTo>
                          <a:pt x="123" y="62"/>
                        </a:moveTo>
                        <a:lnTo>
                          <a:pt x="123" y="62"/>
                        </a:lnTo>
                        <a:lnTo>
                          <a:pt x="121" y="74"/>
                        </a:lnTo>
                        <a:lnTo>
                          <a:pt x="118" y="85"/>
                        </a:lnTo>
                        <a:lnTo>
                          <a:pt x="113" y="96"/>
                        </a:lnTo>
                        <a:lnTo>
                          <a:pt x="105" y="105"/>
                        </a:lnTo>
                        <a:lnTo>
                          <a:pt x="96" y="113"/>
                        </a:lnTo>
                        <a:lnTo>
                          <a:pt x="85" y="119"/>
                        </a:lnTo>
                        <a:lnTo>
                          <a:pt x="74" y="121"/>
                        </a:lnTo>
                        <a:lnTo>
                          <a:pt x="62" y="123"/>
                        </a:lnTo>
                        <a:lnTo>
                          <a:pt x="62" y="123"/>
                        </a:lnTo>
                        <a:lnTo>
                          <a:pt x="50" y="121"/>
                        </a:lnTo>
                        <a:lnTo>
                          <a:pt x="39" y="119"/>
                        </a:lnTo>
                        <a:lnTo>
                          <a:pt x="28" y="113"/>
                        </a:lnTo>
                        <a:lnTo>
                          <a:pt x="18" y="105"/>
                        </a:lnTo>
                        <a:lnTo>
                          <a:pt x="11" y="96"/>
                        </a:lnTo>
                        <a:lnTo>
                          <a:pt x="6" y="85"/>
                        </a:lnTo>
                        <a:lnTo>
                          <a:pt x="2" y="74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50"/>
                        </a:lnTo>
                        <a:lnTo>
                          <a:pt x="6" y="37"/>
                        </a:lnTo>
                        <a:lnTo>
                          <a:pt x="11" y="28"/>
                        </a:lnTo>
                        <a:lnTo>
                          <a:pt x="18" y="18"/>
                        </a:lnTo>
                        <a:lnTo>
                          <a:pt x="28" y="11"/>
                        </a:lnTo>
                        <a:lnTo>
                          <a:pt x="39" y="6"/>
                        </a:lnTo>
                        <a:lnTo>
                          <a:pt x="50" y="1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74" y="1"/>
                        </a:lnTo>
                        <a:lnTo>
                          <a:pt x="85" y="6"/>
                        </a:lnTo>
                        <a:lnTo>
                          <a:pt x="96" y="11"/>
                        </a:lnTo>
                        <a:lnTo>
                          <a:pt x="105" y="18"/>
                        </a:lnTo>
                        <a:lnTo>
                          <a:pt x="113" y="28"/>
                        </a:lnTo>
                        <a:lnTo>
                          <a:pt x="118" y="37"/>
                        </a:lnTo>
                        <a:lnTo>
                          <a:pt x="121" y="50"/>
                        </a:lnTo>
                        <a:lnTo>
                          <a:pt x="123" y="62"/>
                        </a:lnTo>
                        <a:lnTo>
                          <a:pt x="123" y="62"/>
                        </a:lnTo>
                      </a:path>
                    </a:pathLst>
                  </a:custGeom>
                  <a:grpFill/>
                  <a:ln w="12700">
                    <a:noFill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2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070" y="2011"/>
                    <a:ext cx="0" cy="0"/>
                  </a:xfrm>
                  <a:prstGeom prst="line">
                    <a:avLst/>
                  </a:prstGeom>
                  <a:grpFill/>
                  <a:ln w="12700">
                    <a:noFill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4" name="קבוצה 3"/>
            <p:cNvGrpSpPr/>
            <p:nvPr/>
          </p:nvGrpSpPr>
          <p:grpSpPr>
            <a:xfrm>
              <a:off x="3121963" y="2254837"/>
              <a:ext cx="505176" cy="548890"/>
              <a:chOff x="4462450" y="1628513"/>
              <a:chExt cx="505176" cy="548890"/>
            </a:xfrm>
          </p:grpSpPr>
          <p:grpSp>
            <p:nvGrpSpPr>
              <p:cNvPr id="5" name="Group 81"/>
              <p:cNvGrpSpPr>
                <a:grpSpLocks noChangeAspect="1"/>
              </p:cNvGrpSpPr>
              <p:nvPr/>
            </p:nvGrpSpPr>
            <p:grpSpPr bwMode="auto">
              <a:xfrm>
                <a:off x="4462450" y="1637403"/>
                <a:ext cx="219099" cy="540000"/>
                <a:chOff x="1910" y="1949"/>
                <a:chExt cx="198" cy="488"/>
              </a:xfrm>
            </p:grpSpPr>
            <p:sp>
              <p:nvSpPr>
                <p:cNvPr id="13" name="Freeform 82"/>
                <p:cNvSpPr>
                  <a:spLocks noEditPoints="1"/>
                </p:cNvSpPr>
                <p:nvPr/>
              </p:nvSpPr>
              <p:spPr bwMode="auto">
                <a:xfrm>
                  <a:off x="1910" y="2094"/>
                  <a:ext cx="198" cy="343"/>
                </a:xfrm>
                <a:custGeom>
                  <a:avLst/>
                  <a:gdLst>
                    <a:gd name="T0" fmla="*/ 0 w 198"/>
                    <a:gd name="T1" fmla="*/ 165 h 343"/>
                    <a:gd name="T2" fmla="*/ 1 w 198"/>
                    <a:gd name="T3" fmla="*/ 171 h 343"/>
                    <a:gd name="T4" fmla="*/ 6 w 198"/>
                    <a:gd name="T5" fmla="*/ 180 h 343"/>
                    <a:gd name="T6" fmla="*/ 12 w 198"/>
                    <a:gd name="T7" fmla="*/ 187 h 343"/>
                    <a:gd name="T8" fmla="*/ 22 w 198"/>
                    <a:gd name="T9" fmla="*/ 191 h 343"/>
                    <a:gd name="T10" fmla="*/ 37 w 198"/>
                    <a:gd name="T11" fmla="*/ 191 h 343"/>
                    <a:gd name="T12" fmla="*/ 37 w 198"/>
                    <a:gd name="T13" fmla="*/ 317 h 343"/>
                    <a:gd name="T14" fmla="*/ 40 w 198"/>
                    <a:gd name="T15" fmla="*/ 326 h 343"/>
                    <a:gd name="T16" fmla="*/ 45 w 198"/>
                    <a:gd name="T17" fmla="*/ 335 h 343"/>
                    <a:gd name="T18" fmla="*/ 54 w 198"/>
                    <a:gd name="T19" fmla="*/ 340 h 343"/>
                    <a:gd name="T20" fmla="*/ 63 w 198"/>
                    <a:gd name="T21" fmla="*/ 343 h 343"/>
                    <a:gd name="T22" fmla="*/ 135 w 198"/>
                    <a:gd name="T23" fmla="*/ 343 h 343"/>
                    <a:gd name="T24" fmla="*/ 144 w 198"/>
                    <a:gd name="T25" fmla="*/ 340 h 343"/>
                    <a:gd name="T26" fmla="*/ 153 w 198"/>
                    <a:gd name="T27" fmla="*/ 335 h 343"/>
                    <a:gd name="T28" fmla="*/ 158 w 198"/>
                    <a:gd name="T29" fmla="*/ 326 h 343"/>
                    <a:gd name="T30" fmla="*/ 161 w 198"/>
                    <a:gd name="T31" fmla="*/ 317 h 343"/>
                    <a:gd name="T32" fmla="*/ 171 w 198"/>
                    <a:gd name="T33" fmla="*/ 191 h 343"/>
                    <a:gd name="T34" fmla="*/ 176 w 198"/>
                    <a:gd name="T35" fmla="*/ 190 h 343"/>
                    <a:gd name="T36" fmla="*/ 186 w 198"/>
                    <a:gd name="T37" fmla="*/ 186 h 343"/>
                    <a:gd name="T38" fmla="*/ 193 w 198"/>
                    <a:gd name="T39" fmla="*/ 179 h 343"/>
                    <a:gd name="T40" fmla="*/ 197 w 198"/>
                    <a:gd name="T41" fmla="*/ 169 h 343"/>
                    <a:gd name="T42" fmla="*/ 198 w 198"/>
                    <a:gd name="T43" fmla="*/ 26 h 343"/>
                    <a:gd name="T44" fmla="*/ 197 w 198"/>
                    <a:gd name="T45" fmla="*/ 22 h 343"/>
                    <a:gd name="T46" fmla="*/ 193 w 198"/>
                    <a:gd name="T47" fmla="*/ 12 h 343"/>
                    <a:gd name="T48" fmla="*/ 186 w 198"/>
                    <a:gd name="T49" fmla="*/ 4 h 343"/>
                    <a:gd name="T50" fmla="*/ 176 w 198"/>
                    <a:gd name="T51" fmla="*/ 1 h 343"/>
                    <a:gd name="T52" fmla="*/ 28 w 198"/>
                    <a:gd name="T53" fmla="*/ 0 h 343"/>
                    <a:gd name="T54" fmla="*/ 22 w 198"/>
                    <a:gd name="T55" fmla="*/ 1 h 343"/>
                    <a:gd name="T56" fmla="*/ 12 w 198"/>
                    <a:gd name="T57" fmla="*/ 4 h 343"/>
                    <a:gd name="T58" fmla="*/ 6 w 198"/>
                    <a:gd name="T59" fmla="*/ 12 h 343"/>
                    <a:gd name="T60" fmla="*/ 1 w 198"/>
                    <a:gd name="T61" fmla="*/ 22 h 343"/>
                    <a:gd name="T62" fmla="*/ 0 w 198"/>
                    <a:gd name="T63" fmla="*/ 26 h 343"/>
                    <a:gd name="T64" fmla="*/ 0 w 198"/>
                    <a:gd name="T65" fmla="*/ 26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98" h="343">
                      <a:moveTo>
                        <a:pt x="0" y="26"/>
                      </a:moveTo>
                      <a:lnTo>
                        <a:pt x="0" y="165"/>
                      </a:lnTo>
                      <a:lnTo>
                        <a:pt x="0" y="165"/>
                      </a:lnTo>
                      <a:lnTo>
                        <a:pt x="1" y="171"/>
                      </a:lnTo>
                      <a:lnTo>
                        <a:pt x="3" y="175"/>
                      </a:lnTo>
                      <a:lnTo>
                        <a:pt x="6" y="180"/>
                      </a:lnTo>
                      <a:lnTo>
                        <a:pt x="8" y="183"/>
                      </a:lnTo>
                      <a:lnTo>
                        <a:pt x="12" y="187"/>
                      </a:lnTo>
                      <a:lnTo>
                        <a:pt x="17" y="190"/>
                      </a:lnTo>
                      <a:lnTo>
                        <a:pt x="22" y="191"/>
                      </a:lnTo>
                      <a:lnTo>
                        <a:pt x="28" y="191"/>
                      </a:lnTo>
                      <a:lnTo>
                        <a:pt x="37" y="191"/>
                      </a:lnTo>
                      <a:lnTo>
                        <a:pt x="37" y="317"/>
                      </a:lnTo>
                      <a:lnTo>
                        <a:pt x="37" y="317"/>
                      </a:lnTo>
                      <a:lnTo>
                        <a:pt x="37" y="321"/>
                      </a:lnTo>
                      <a:lnTo>
                        <a:pt x="40" y="326"/>
                      </a:lnTo>
                      <a:lnTo>
                        <a:pt x="41" y="331"/>
                      </a:lnTo>
                      <a:lnTo>
                        <a:pt x="45" y="335"/>
                      </a:lnTo>
                      <a:lnTo>
                        <a:pt x="50" y="339"/>
                      </a:lnTo>
                      <a:lnTo>
                        <a:pt x="54" y="340"/>
                      </a:lnTo>
                      <a:lnTo>
                        <a:pt x="58" y="342"/>
                      </a:lnTo>
                      <a:lnTo>
                        <a:pt x="63" y="343"/>
                      </a:lnTo>
                      <a:lnTo>
                        <a:pt x="135" y="343"/>
                      </a:lnTo>
                      <a:lnTo>
                        <a:pt x="135" y="343"/>
                      </a:lnTo>
                      <a:lnTo>
                        <a:pt x="140" y="342"/>
                      </a:lnTo>
                      <a:lnTo>
                        <a:pt x="144" y="340"/>
                      </a:lnTo>
                      <a:lnTo>
                        <a:pt x="149" y="339"/>
                      </a:lnTo>
                      <a:lnTo>
                        <a:pt x="153" y="335"/>
                      </a:lnTo>
                      <a:lnTo>
                        <a:pt x="157" y="331"/>
                      </a:lnTo>
                      <a:lnTo>
                        <a:pt x="158" y="326"/>
                      </a:lnTo>
                      <a:lnTo>
                        <a:pt x="161" y="321"/>
                      </a:lnTo>
                      <a:lnTo>
                        <a:pt x="161" y="317"/>
                      </a:lnTo>
                      <a:lnTo>
                        <a:pt x="161" y="191"/>
                      </a:lnTo>
                      <a:lnTo>
                        <a:pt x="171" y="191"/>
                      </a:lnTo>
                      <a:lnTo>
                        <a:pt x="171" y="191"/>
                      </a:lnTo>
                      <a:lnTo>
                        <a:pt x="176" y="190"/>
                      </a:lnTo>
                      <a:lnTo>
                        <a:pt x="182" y="189"/>
                      </a:lnTo>
                      <a:lnTo>
                        <a:pt x="186" y="186"/>
                      </a:lnTo>
                      <a:lnTo>
                        <a:pt x="190" y="183"/>
                      </a:lnTo>
                      <a:lnTo>
                        <a:pt x="193" y="179"/>
                      </a:lnTo>
                      <a:lnTo>
                        <a:pt x="195" y="175"/>
                      </a:lnTo>
                      <a:lnTo>
                        <a:pt x="197" y="169"/>
                      </a:lnTo>
                      <a:lnTo>
                        <a:pt x="198" y="165"/>
                      </a:lnTo>
                      <a:lnTo>
                        <a:pt x="198" y="26"/>
                      </a:lnTo>
                      <a:lnTo>
                        <a:pt x="198" y="26"/>
                      </a:lnTo>
                      <a:lnTo>
                        <a:pt x="197" y="22"/>
                      </a:lnTo>
                      <a:lnTo>
                        <a:pt x="195" y="16"/>
                      </a:lnTo>
                      <a:lnTo>
                        <a:pt x="193" y="12"/>
                      </a:lnTo>
                      <a:lnTo>
                        <a:pt x="190" y="8"/>
                      </a:lnTo>
                      <a:lnTo>
                        <a:pt x="186" y="4"/>
                      </a:lnTo>
                      <a:lnTo>
                        <a:pt x="182" y="3"/>
                      </a:lnTo>
                      <a:lnTo>
                        <a:pt x="176" y="1"/>
                      </a:lnTo>
                      <a:lnTo>
                        <a:pt x="171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2" y="1"/>
                      </a:lnTo>
                      <a:lnTo>
                        <a:pt x="17" y="3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3" y="16"/>
                      </a:lnTo>
                      <a:lnTo>
                        <a:pt x="1" y="22"/>
                      </a:lnTo>
                      <a:lnTo>
                        <a:pt x="0" y="26"/>
                      </a:lnTo>
                      <a:lnTo>
                        <a:pt x="0" y="26"/>
                      </a:lnTo>
                      <a:close/>
                      <a:moveTo>
                        <a:pt x="0" y="26"/>
                      </a:move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2193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4" name="Freeform 83"/>
                <p:cNvSpPr>
                  <a:spLocks/>
                </p:cNvSpPr>
                <p:nvPr/>
              </p:nvSpPr>
              <p:spPr bwMode="auto">
                <a:xfrm>
                  <a:off x="1910" y="2094"/>
                  <a:ext cx="198" cy="343"/>
                </a:xfrm>
                <a:custGeom>
                  <a:avLst/>
                  <a:gdLst>
                    <a:gd name="T0" fmla="*/ 0 w 198"/>
                    <a:gd name="T1" fmla="*/ 165 h 343"/>
                    <a:gd name="T2" fmla="*/ 1 w 198"/>
                    <a:gd name="T3" fmla="*/ 171 h 343"/>
                    <a:gd name="T4" fmla="*/ 6 w 198"/>
                    <a:gd name="T5" fmla="*/ 180 h 343"/>
                    <a:gd name="T6" fmla="*/ 12 w 198"/>
                    <a:gd name="T7" fmla="*/ 187 h 343"/>
                    <a:gd name="T8" fmla="*/ 22 w 198"/>
                    <a:gd name="T9" fmla="*/ 191 h 343"/>
                    <a:gd name="T10" fmla="*/ 37 w 198"/>
                    <a:gd name="T11" fmla="*/ 191 h 343"/>
                    <a:gd name="T12" fmla="*/ 37 w 198"/>
                    <a:gd name="T13" fmla="*/ 317 h 343"/>
                    <a:gd name="T14" fmla="*/ 40 w 198"/>
                    <a:gd name="T15" fmla="*/ 326 h 343"/>
                    <a:gd name="T16" fmla="*/ 45 w 198"/>
                    <a:gd name="T17" fmla="*/ 335 h 343"/>
                    <a:gd name="T18" fmla="*/ 54 w 198"/>
                    <a:gd name="T19" fmla="*/ 340 h 343"/>
                    <a:gd name="T20" fmla="*/ 63 w 198"/>
                    <a:gd name="T21" fmla="*/ 343 h 343"/>
                    <a:gd name="T22" fmla="*/ 135 w 198"/>
                    <a:gd name="T23" fmla="*/ 343 h 343"/>
                    <a:gd name="T24" fmla="*/ 144 w 198"/>
                    <a:gd name="T25" fmla="*/ 340 h 343"/>
                    <a:gd name="T26" fmla="*/ 153 w 198"/>
                    <a:gd name="T27" fmla="*/ 335 h 343"/>
                    <a:gd name="T28" fmla="*/ 158 w 198"/>
                    <a:gd name="T29" fmla="*/ 326 h 343"/>
                    <a:gd name="T30" fmla="*/ 161 w 198"/>
                    <a:gd name="T31" fmla="*/ 317 h 343"/>
                    <a:gd name="T32" fmla="*/ 171 w 198"/>
                    <a:gd name="T33" fmla="*/ 191 h 343"/>
                    <a:gd name="T34" fmla="*/ 176 w 198"/>
                    <a:gd name="T35" fmla="*/ 190 h 343"/>
                    <a:gd name="T36" fmla="*/ 186 w 198"/>
                    <a:gd name="T37" fmla="*/ 186 h 343"/>
                    <a:gd name="T38" fmla="*/ 193 w 198"/>
                    <a:gd name="T39" fmla="*/ 179 h 343"/>
                    <a:gd name="T40" fmla="*/ 197 w 198"/>
                    <a:gd name="T41" fmla="*/ 169 h 343"/>
                    <a:gd name="T42" fmla="*/ 198 w 198"/>
                    <a:gd name="T43" fmla="*/ 26 h 343"/>
                    <a:gd name="T44" fmla="*/ 197 w 198"/>
                    <a:gd name="T45" fmla="*/ 22 h 343"/>
                    <a:gd name="T46" fmla="*/ 193 w 198"/>
                    <a:gd name="T47" fmla="*/ 12 h 343"/>
                    <a:gd name="T48" fmla="*/ 186 w 198"/>
                    <a:gd name="T49" fmla="*/ 4 h 343"/>
                    <a:gd name="T50" fmla="*/ 176 w 198"/>
                    <a:gd name="T51" fmla="*/ 1 h 343"/>
                    <a:gd name="T52" fmla="*/ 28 w 198"/>
                    <a:gd name="T53" fmla="*/ 0 h 343"/>
                    <a:gd name="T54" fmla="*/ 22 w 198"/>
                    <a:gd name="T55" fmla="*/ 1 h 343"/>
                    <a:gd name="T56" fmla="*/ 12 w 198"/>
                    <a:gd name="T57" fmla="*/ 4 h 343"/>
                    <a:gd name="T58" fmla="*/ 6 w 198"/>
                    <a:gd name="T59" fmla="*/ 12 h 343"/>
                    <a:gd name="T60" fmla="*/ 1 w 198"/>
                    <a:gd name="T61" fmla="*/ 22 h 343"/>
                    <a:gd name="T62" fmla="*/ 0 w 198"/>
                    <a:gd name="T63" fmla="*/ 26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98" h="343">
                      <a:moveTo>
                        <a:pt x="0" y="26"/>
                      </a:moveTo>
                      <a:lnTo>
                        <a:pt x="0" y="165"/>
                      </a:lnTo>
                      <a:lnTo>
                        <a:pt x="0" y="165"/>
                      </a:lnTo>
                      <a:lnTo>
                        <a:pt x="1" y="171"/>
                      </a:lnTo>
                      <a:lnTo>
                        <a:pt x="3" y="175"/>
                      </a:lnTo>
                      <a:lnTo>
                        <a:pt x="6" y="180"/>
                      </a:lnTo>
                      <a:lnTo>
                        <a:pt x="8" y="183"/>
                      </a:lnTo>
                      <a:lnTo>
                        <a:pt x="12" y="187"/>
                      </a:lnTo>
                      <a:lnTo>
                        <a:pt x="17" y="190"/>
                      </a:lnTo>
                      <a:lnTo>
                        <a:pt x="22" y="191"/>
                      </a:lnTo>
                      <a:lnTo>
                        <a:pt x="28" y="191"/>
                      </a:lnTo>
                      <a:lnTo>
                        <a:pt x="37" y="191"/>
                      </a:lnTo>
                      <a:lnTo>
                        <a:pt x="37" y="317"/>
                      </a:lnTo>
                      <a:lnTo>
                        <a:pt x="37" y="317"/>
                      </a:lnTo>
                      <a:lnTo>
                        <a:pt x="37" y="321"/>
                      </a:lnTo>
                      <a:lnTo>
                        <a:pt x="40" y="326"/>
                      </a:lnTo>
                      <a:lnTo>
                        <a:pt x="41" y="331"/>
                      </a:lnTo>
                      <a:lnTo>
                        <a:pt x="45" y="335"/>
                      </a:lnTo>
                      <a:lnTo>
                        <a:pt x="50" y="339"/>
                      </a:lnTo>
                      <a:lnTo>
                        <a:pt x="54" y="340"/>
                      </a:lnTo>
                      <a:lnTo>
                        <a:pt x="58" y="342"/>
                      </a:lnTo>
                      <a:lnTo>
                        <a:pt x="63" y="343"/>
                      </a:lnTo>
                      <a:lnTo>
                        <a:pt x="135" y="343"/>
                      </a:lnTo>
                      <a:lnTo>
                        <a:pt x="135" y="343"/>
                      </a:lnTo>
                      <a:lnTo>
                        <a:pt x="140" y="342"/>
                      </a:lnTo>
                      <a:lnTo>
                        <a:pt x="144" y="340"/>
                      </a:lnTo>
                      <a:lnTo>
                        <a:pt x="149" y="339"/>
                      </a:lnTo>
                      <a:lnTo>
                        <a:pt x="153" y="335"/>
                      </a:lnTo>
                      <a:lnTo>
                        <a:pt x="157" y="331"/>
                      </a:lnTo>
                      <a:lnTo>
                        <a:pt x="158" y="326"/>
                      </a:lnTo>
                      <a:lnTo>
                        <a:pt x="161" y="321"/>
                      </a:lnTo>
                      <a:lnTo>
                        <a:pt x="161" y="317"/>
                      </a:lnTo>
                      <a:lnTo>
                        <a:pt x="161" y="191"/>
                      </a:lnTo>
                      <a:lnTo>
                        <a:pt x="171" y="191"/>
                      </a:lnTo>
                      <a:lnTo>
                        <a:pt x="171" y="191"/>
                      </a:lnTo>
                      <a:lnTo>
                        <a:pt x="176" y="190"/>
                      </a:lnTo>
                      <a:lnTo>
                        <a:pt x="182" y="189"/>
                      </a:lnTo>
                      <a:lnTo>
                        <a:pt x="186" y="186"/>
                      </a:lnTo>
                      <a:lnTo>
                        <a:pt x="190" y="183"/>
                      </a:lnTo>
                      <a:lnTo>
                        <a:pt x="193" y="179"/>
                      </a:lnTo>
                      <a:lnTo>
                        <a:pt x="195" y="175"/>
                      </a:lnTo>
                      <a:lnTo>
                        <a:pt x="197" y="169"/>
                      </a:lnTo>
                      <a:lnTo>
                        <a:pt x="198" y="165"/>
                      </a:lnTo>
                      <a:lnTo>
                        <a:pt x="198" y="26"/>
                      </a:lnTo>
                      <a:lnTo>
                        <a:pt x="198" y="26"/>
                      </a:lnTo>
                      <a:lnTo>
                        <a:pt x="197" y="22"/>
                      </a:lnTo>
                      <a:lnTo>
                        <a:pt x="195" y="16"/>
                      </a:lnTo>
                      <a:lnTo>
                        <a:pt x="193" y="12"/>
                      </a:lnTo>
                      <a:lnTo>
                        <a:pt x="190" y="8"/>
                      </a:lnTo>
                      <a:lnTo>
                        <a:pt x="186" y="4"/>
                      </a:lnTo>
                      <a:lnTo>
                        <a:pt x="182" y="3"/>
                      </a:lnTo>
                      <a:lnTo>
                        <a:pt x="176" y="1"/>
                      </a:lnTo>
                      <a:lnTo>
                        <a:pt x="171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2" y="1"/>
                      </a:lnTo>
                      <a:lnTo>
                        <a:pt x="17" y="3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3" y="16"/>
                      </a:lnTo>
                      <a:lnTo>
                        <a:pt x="1" y="22"/>
                      </a:lnTo>
                      <a:lnTo>
                        <a:pt x="0" y="26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5" name="Line 84"/>
                <p:cNvSpPr>
                  <a:spLocks noChangeShapeType="1"/>
                </p:cNvSpPr>
                <p:nvPr/>
              </p:nvSpPr>
              <p:spPr bwMode="auto">
                <a:xfrm>
                  <a:off x="1910" y="2120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6" name="Freeform 85"/>
                <p:cNvSpPr>
                  <a:spLocks noEditPoints="1"/>
                </p:cNvSpPr>
                <p:nvPr/>
              </p:nvSpPr>
              <p:spPr bwMode="auto">
                <a:xfrm>
                  <a:off x="1947" y="1949"/>
                  <a:ext cx="123" cy="123"/>
                </a:xfrm>
                <a:custGeom>
                  <a:avLst/>
                  <a:gdLst>
                    <a:gd name="T0" fmla="*/ 123 w 123"/>
                    <a:gd name="T1" fmla="*/ 62 h 123"/>
                    <a:gd name="T2" fmla="*/ 123 w 123"/>
                    <a:gd name="T3" fmla="*/ 62 h 123"/>
                    <a:gd name="T4" fmla="*/ 121 w 123"/>
                    <a:gd name="T5" fmla="*/ 74 h 123"/>
                    <a:gd name="T6" fmla="*/ 118 w 123"/>
                    <a:gd name="T7" fmla="*/ 85 h 123"/>
                    <a:gd name="T8" fmla="*/ 113 w 123"/>
                    <a:gd name="T9" fmla="*/ 96 h 123"/>
                    <a:gd name="T10" fmla="*/ 105 w 123"/>
                    <a:gd name="T11" fmla="*/ 105 h 123"/>
                    <a:gd name="T12" fmla="*/ 96 w 123"/>
                    <a:gd name="T13" fmla="*/ 113 h 123"/>
                    <a:gd name="T14" fmla="*/ 85 w 123"/>
                    <a:gd name="T15" fmla="*/ 119 h 123"/>
                    <a:gd name="T16" fmla="*/ 74 w 123"/>
                    <a:gd name="T17" fmla="*/ 121 h 123"/>
                    <a:gd name="T18" fmla="*/ 62 w 123"/>
                    <a:gd name="T19" fmla="*/ 123 h 123"/>
                    <a:gd name="T20" fmla="*/ 62 w 123"/>
                    <a:gd name="T21" fmla="*/ 123 h 123"/>
                    <a:gd name="T22" fmla="*/ 50 w 123"/>
                    <a:gd name="T23" fmla="*/ 121 h 123"/>
                    <a:gd name="T24" fmla="*/ 39 w 123"/>
                    <a:gd name="T25" fmla="*/ 119 h 123"/>
                    <a:gd name="T26" fmla="*/ 28 w 123"/>
                    <a:gd name="T27" fmla="*/ 113 h 123"/>
                    <a:gd name="T28" fmla="*/ 18 w 123"/>
                    <a:gd name="T29" fmla="*/ 105 h 123"/>
                    <a:gd name="T30" fmla="*/ 11 w 123"/>
                    <a:gd name="T31" fmla="*/ 96 h 123"/>
                    <a:gd name="T32" fmla="*/ 6 w 123"/>
                    <a:gd name="T33" fmla="*/ 85 h 123"/>
                    <a:gd name="T34" fmla="*/ 2 w 123"/>
                    <a:gd name="T35" fmla="*/ 74 h 123"/>
                    <a:gd name="T36" fmla="*/ 0 w 123"/>
                    <a:gd name="T37" fmla="*/ 62 h 123"/>
                    <a:gd name="T38" fmla="*/ 0 w 123"/>
                    <a:gd name="T39" fmla="*/ 62 h 123"/>
                    <a:gd name="T40" fmla="*/ 2 w 123"/>
                    <a:gd name="T41" fmla="*/ 50 h 123"/>
                    <a:gd name="T42" fmla="*/ 6 w 123"/>
                    <a:gd name="T43" fmla="*/ 37 h 123"/>
                    <a:gd name="T44" fmla="*/ 11 w 123"/>
                    <a:gd name="T45" fmla="*/ 28 h 123"/>
                    <a:gd name="T46" fmla="*/ 18 w 123"/>
                    <a:gd name="T47" fmla="*/ 18 h 123"/>
                    <a:gd name="T48" fmla="*/ 28 w 123"/>
                    <a:gd name="T49" fmla="*/ 11 h 123"/>
                    <a:gd name="T50" fmla="*/ 39 w 123"/>
                    <a:gd name="T51" fmla="*/ 6 h 123"/>
                    <a:gd name="T52" fmla="*/ 50 w 123"/>
                    <a:gd name="T53" fmla="*/ 1 h 123"/>
                    <a:gd name="T54" fmla="*/ 62 w 123"/>
                    <a:gd name="T55" fmla="*/ 0 h 123"/>
                    <a:gd name="T56" fmla="*/ 62 w 123"/>
                    <a:gd name="T57" fmla="*/ 0 h 123"/>
                    <a:gd name="T58" fmla="*/ 74 w 123"/>
                    <a:gd name="T59" fmla="*/ 1 h 123"/>
                    <a:gd name="T60" fmla="*/ 85 w 123"/>
                    <a:gd name="T61" fmla="*/ 6 h 123"/>
                    <a:gd name="T62" fmla="*/ 96 w 123"/>
                    <a:gd name="T63" fmla="*/ 11 h 123"/>
                    <a:gd name="T64" fmla="*/ 105 w 123"/>
                    <a:gd name="T65" fmla="*/ 18 h 123"/>
                    <a:gd name="T66" fmla="*/ 113 w 123"/>
                    <a:gd name="T67" fmla="*/ 28 h 123"/>
                    <a:gd name="T68" fmla="*/ 118 w 123"/>
                    <a:gd name="T69" fmla="*/ 37 h 123"/>
                    <a:gd name="T70" fmla="*/ 121 w 123"/>
                    <a:gd name="T71" fmla="*/ 50 h 123"/>
                    <a:gd name="T72" fmla="*/ 123 w 123"/>
                    <a:gd name="T73" fmla="*/ 62 h 123"/>
                    <a:gd name="T74" fmla="*/ 123 w 123"/>
                    <a:gd name="T75" fmla="*/ 62 h 123"/>
                    <a:gd name="T76" fmla="*/ 123 w 123"/>
                    <a:gd name="T77" fmla="*/ 62 h 123"/>
                    <a:gd name="T78" fmla="*/ 123 w 123"/>
                    <a:gd name="T79" fmla="*/ 6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23" h="123">
                      <a:moveTo>
                        <a:pt x="123" y="62"/>
                      </a:moveTo>
                      <a:lnTo>
                        <a:pt x="123" y="62"/>
                      </a:lnTo>
                      <a:lnTo>
                        <a:pt x="121" y="74"/>
                      </a:lnTo>
                      <a:lnTo>
                        <a:pt x="118" y="85"/>
                      </a:lnTo>
                      <a:lnTo>
                        <a:pt x="113" y="96"/>
                      </a:lnTo>
                      <a:lnTo>
                        <a:pt x="105" y="105"/>
                      </a:lnTo>
                      <a:lnTo>
                        <a:pt x="96" y="113"/>
                      </a:lnTo>
                      <a:lnTo>
                        <a:pt x="85" y="119"/>
                      </a:lnTo>
                      <a:lnTo>
                        <a:pt x="74" y="121"/>
                      </a:lnTo>
                      <a:lnTo>
                        <a:pt x="62" y="123"/>
                      </a:lnTo>
                      <a:lnTo>
                        <a:pt x="62" y="123"/>
                      </a:lnTo>
                      <a:lnTo>
                        <a:pt x="50" y="121"/>
                      </a:lnTo>
                      <a:lnTo>
                        <a:pt x="39" y="119"/>
                      </a:lnTo>
                      <a:lnTo>
                        <a:pt x="28" y="113"/>
                      </a:lnTo>
                      <a:lnTo>
                        <a:pt x="18" y="105"/>
                      </a:lnTo>
                      <a:lnTo>
                        <a:pt x="11" y="96"/>
                      </a:lnTo>
                      <a:lnTo>
                        <a:pt x="6" y="85"/>
                      </a:lnTo>
                      <a:lnTo>
                        <a:pt x="2" y="74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50"/>
                      </a:lnTo>
                      <a:lnTo>
                        <a:pt x="6" y="37"/>
                      </a:lnTo>
                      <a:lnTo>
                        <a:pt x="11" y="28"/>
                      </a:lnTo>
                      <a:lnTo>
                        <a:pt x="18" y="18"/>
                      </a:lnTo>
                      <a:lnTo>
                        <a:pt x="28" y="11"/>
                      </a:lnTo>
                      <a:lnTo>
                        <a:pt x="39" y="6"/>
                      </a:lnTo>
                      <a:lnTo>
                        <a:pt x="50" y="1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74" y="1"/>
                      </a:lnTo>
                      <a:lnTo>
                        <a:pt x="85" y="6"/>
                      </a:lnTo>
                      <a:lnTo>
                        <a:pt x="96" y="11"/>
                      </a:lnTo>
                      <a:lnTo>
                        <a:pt x="105" y="18"/>
                      </a:lnTo>
                      <a:lnTo>
                        <a:pt x="113" y="28"/>
                      </a:lnTo>
                      <a:lnTo>
                        <a:pt x="118" y="37"/>
                      </a:lnTo>
                      <a:lnTo>
                        <a:pt x="121" y="50"/>
                      </a:lnTo>
                      <a:lnTo>
                        <a:pt x="123" y="62"/>
                      </a:lnTo>
                      <a:lnTo>
                        <a:pt x="123" y="62"/>
                      </a:lnTo>
                      <a:close/>
                      <a:moveTo>
                        <a:pt x="123" y="62"/>
                      </a:moveTo>
                      <a:lnTo>
                        <a:pt x="123" y="62"/>
                      </a:lnTo>
                      <a:close/>
                    </a:path>
                  </a:pathLst>
                </a:custGeom>
                <a:solidFill>
                  <a:srgbClr val="2193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7" name="Freeform 86"/>
                <p:cNvSpPr>
                  <a:spLocks/>
                </p:cNvSpPr>
                <p:nvPr/>
              </p:nvSpPr>
              <p:spPr bwMode="auto">
                <a:xfrm>
                  <a:off x="1947" y="1949"/>
                  <a:ext cx="123" cy="123"/>
                </a:xfrm>
                <a:custGeom>
                  <a:avLst/>
                  <a:gdLst>
                    <a:gd name="T0" fmla="*/ 123 w 123"/>
                    <a:gd name="T1" fmla="*/ 62 h 123"/>
                    <a:gd name="T2" fmla="*/ 123 w 123"/>
                    <a:gd name="T3" fmla="*/ 62 h 123"/>
                    <a:gd name="T4" fmla="*/ 121 w 123"/>
                    <a:gd name="T5" fmla="*/ 74 h 123"/>
                    <a:gd name="T6" fmla="*/ 118 w 123"/>
                    <a:gd name="T7" fmla="*/ 85 h 123"/>
                    <a:gd name="T8" fmla="*/ 113 w 123"/>
                    <a:gd name="T9" fmla="*/ 96 h 123"/>
                    <a:gd name="T10" fmla="*/ 105 w 123"/>
                    <a:gd name="T11" fmla="*/ 105 h 123"/>
                    <a:gd name="T12" fmla="*/ 96 w 123"/>
                    <a:gd name="T13" fmla="*/ 113 h 123"/>
                    <a:gd name="T14" fmla="*/ 85 w 123"/>
                    <a:gd name="T15" fmla="*/ 119 h 123"/>
                    <a:gd name="T16" fmla="*/ 74 w 123"/>
                    <a:gd name="T17" fmla="*/ 121 h 123"/>
                    <a:gd name="T18" fmla="*/ 62 w 123"/>
                    <a:gd name="T19" fmla="*/ 123 h 123"/>
                    <a:gd name="T20" fmla="*/ 62 w 123"/>
                    <a:gd name="T21" fmla="*/ 123 h 123"/>
                    <a:gd name="T22" fmla="*/ 50 w 123"/>
                    <a:gd name="T23" fmla="*/ 121 h 123"/>
                    <a:gd name="T24" fmla="*/ 39 w 123"/>
                    <a:gd name="T25" fmla="*/ 119 h 123"/>
                    <a:gd name="T26" fmla="*/ 28 w 123"/>
                    <a:gd name="T27" fmla="*/ 113 h 123"/>
                    <a:gd name="T28" fmla="*/ 18 w 123"/>
                    <a:gd name="T29" fmla="*/ 105 h 123"/>
                    <a:gd name="T30" fmla="*/ 11 w 123"/>
                    <a:gd name="T31" fmla="*/ 96 h 123"/>
                    <a:gd name="T32" fmla="*/ 6 w 123"/>
                    <a:gd name="T33" fmla="*/ 85 h 123"/>
                    <a:gd name="T34" fmla="*/ 2 w 123"/>
                    <a:gd name="T35" fmla="*/ 74 h 123"/>
                    <a:gd name="T36" fmla="*/ 0 w 123"/>
                    <a:gd name="T37" fmla="*/ 62 h 123"/>
                    <a:gd name="T38" fmla="*/ 0 w 123"/>
                    <a:gd name="T39" fmla="*/ 62 h 123"/>
                    <a:gd name="T40" fmla="*/ 2 w 123"/>
                    <a:gd name="T41" fmla="*/ 50 h 123"/>
                    <a:gd name="T42" fmla="*/ 6 w 123"/>
                    <a:gd name="T43" fmla="*/ 37 h 123"/>
                    <a:gd name="T44" fmla="*/ 11 w 123"/>
                    <a:gd name="T45" fmla="*/ 28 h 123"/>
                    <a:gd name="T46" fmla="*/ 18 w 123"/>
                    <a:gd name="T47" fmla="*/ 18 h 123"/>
                    <a:gd name="T48" fmla="*/ 28 w 123"/>
                    <a:gd name="T49" fmla="*/ 11 h 123"/>
                    <a:gd name="T50" fmla="*/ 39 w 123"/>
                    <a:gd name="T51" fmla="*/ 6 h 123"/>
                    <a:gd name="T52" fmla="*/ 50 w 123"/>
                    <a:gd name="T53" fmla="*/ 1 h 123"/>
                    <a:gd name="T54" fmla="*/ 62 w 123"/>
                    <a:gd name="T55" fmla="*/ 0 h 123"/>
                    <a:gd name="T56" fmla="*/ 62 w 123"/>
                    <a:gd name="T57" fmla="*/ 0 h 123"/>
                    <a:gd name="T58" fmla="*/ 74 w 123"/>
                    <a:gd name="T59" fmla="*/ 1 h 123"/>
                    <a:gd name="T60" fmla="*/ 85 w 123"/>
                    <a:gd name="T61" fmla="*/ 6 h 123"/>
                    <a:gd name="T62" fmla="*/ 96 w 123"/>
                    <a:gd name="T63" fmla="*/ 11 h 123"/>
                    <a:gd name="T64" fmla="*/ 105 w 123"/>
                    <a:gd name="T65" fmla="*/ 18 h 123"/>
                    <a:gd name="T66" fmla="*/ 113 w 123"/>
                    <a:gd name="T67" fmla="*/ 28 h 123"/>
                    <a:gd name="T68" fmla="*/ 118 w 123"/>
                    <a:gd name="T69" fmla="*/ 37 h 123"/>
                    <a:gd name="T70" fmla="*/ 121 w 123"/>
                    <a:gd name="T71" fmla="*/ 50 h 123"/>
                    <a:gd name="T72" fmla="*/ 123 w 123"/>
                    <a:gd name="T73" fmla="*/ 62 h 123"/>
                    <a:gd name="T74" fmla="*/ 123 w 123"/>
                    <a:gd name="T75" fmla="*/ 6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3" h="123">
                      <a:moveTo>
                        <a:pt x="123" y="62"/>
                      </a:moveTo>
                      <a:lnTo>
                        <a:pt x="123" y="62"/>
                      </a:lnTo>
                      <a:lnTo>
                        <a:pt x="121" y="74"/>
                      </a:lnTo>
                      <a:lnTo>
                        <a:pt x="118" y="85"/>
                      </a:lnTo>
                      <a:lnTo>
                        <a:pt x="113" y="96"/>
                      </a:lnTo>
                      <a:lnTo>
                        <a:pt x="105" y="105"/>
                      </a:lnTo>
                      <a:lnTo>
                        <a:pt x="96" y="113"/>
                      </a:lnTo>
                      <a:lnTo>
                        <a:pt x="85" y="119"/>
                      </a:lnTo>
                      <a:lnTo>
                        <a:pt x="74" y="121"/>
                      </a:lnTo>
                      <a:lnTo>
                        <a:pt x="62" y="123"/>
                      </a:lnTo>
                      <a:lnTo>
                        <a:pt x="62" y="123"/>
                      </a:lnTo>
                      <a:lnTo>
                        <a:pt x="50" y="121"/>
                      </a:lnTo>
                      <a:lnTo>
                        <a:pt x="39" y="119"/>
                      </a:lnTo>
                      <a:lnTo>
                        <a:pt x="28" y="113"/>
                      </a:lnTo>
                      <a:lnTo>
                        <a:pt x="18" y="105"/>
                      </a:lnTo>
                      <a:lnTo>
                        <a:pt x="11" y="96"/>
                      </a:lnTo>
                      <a:lnTo>
                        <a:pt x="6" y="85"/>
                      </a:lnTo>
                      <a:lnTo>
                        <a:pt x="2" y="74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50"/>
                      </a:lnTo>
                      <a:lnTo>
                        <a:pt x="6" y="37"/>
                      </a:lnTo>
                      <a:lnTo>
                        <a:pt x="11" y="28"/>
                      </a:lnTo>
                      <a:lnTo>
                        <a:pt x="18" y="18"/>
                      </a:lnTo>
                      <a:lnTo>
                        <a:pt x="28" y="11"/>
                      </a:lnTo>
                      <a:lnTo>
                        <a:pt x="39" y="6"/>
                      </a:lnTo>
                      <a:lnTo>
                        <a:pt x="50" y="1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74" y="1"/>
                      </a:lnTo>
                      <a:lnTo>
                        <a:pt x="85" y="6"/>
                      </a:lnTo>
                      <a:lnTo>
                        <a:pt x="96" y="11"/>
                      </a:lnTo>
                      <a:lnTo>
                        <a:pt x="105" y="18"/>
                      </a:lnTo>
                      <a:lnTo>
                        <a:pt x="113" y="28"/>
                      </a:lnTo>
                      <a:lnTo>
                        <a:pt x="118" y="37"/>
                      </a:lnTo>
                      <a:lnTo>
                        <a:pt x="121" y="50"/>
                      </a:lnTo>
                      <a:lnTo>
                        <a:pt x="123" y="62"/>
                      </a:lnTo>
                      <a:lnTo>
                        <a:pt x="123" y="6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8" name="Line 87"/>
                <p:cNvSpPr>
                  <a:spLocks noChangeShapeType="1"/>
                </p:cNvSpPr>
                <p:nvPr/>
              </p:nvSpPr>
              <p:spPr bwMode="auto">
                <a:xfrm>
                  <a:off x="2070" y="2011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grpSp>
            <p:nvGrpSpPr>
              <p:cNvPr id="6" name="Group 81"/>
              <p:cNvGrpSpPr>
                <a:grpSpLocks noChangeAspect="1"/>
              </p:cNvGrpSpPr>
              <p:nvPr/>
            </p:nvGrpSpPr>
            <p:grpSpPr bwMode="auto">
              <a:xfrm>
                <a:off x="4748527" y="1628513"/>
                <a:ext cx="219099" cy="540000"/>
                <a:chOff x="1910" y="1949"/>
                <a:chExt cx="198" cy="488"/>
              </a:xfrm>
              <a:solidFill>
                <a:srgbClr val="0070C0"/>
              </a:solidFill>
            </p:grpSpPr>
            <p:sp>
              <p:nvSpPr>
                <p:cNvPr id="7" name="Freeform 82"/>
                <p:cNvSpPr>
                  <a:spLocks noEditPoints="1"/>
                </p:cNvSpPr>
                <p:nvPr/>
              </p:nvSpPr>
              <p:spPr bwMode="auto">
                <a:xfrm>
                  <a:off x="1910" y="2094"/>
                  <a:ext cx="198" cy="343"/>
                </a:xfrm>
                <a:custGeom>
                  <a:avLst/>
                  <a:gdLst>
                    <a:gd name="T0" fmla="*/ 0 w 198"/>
                    <a:gd name="T1" fmla="*/ 165 h 343"/>
                    <a:gd name="T2" fmla="*/ 1 w 198"/>
                    <a:gd name="T3" fmla="*/ 171 h 343"/>
                    <a:gd name="T4" fmla="*/ 6 w 198"/>
                    <a:gd name="T5" fmla="*/ 180 h 343"/>
                    <a:gd name="T6" fmla="*/ 12 w 198"/>
                    <a:gd name="T7" fmla="*/ 187 h 343"/>
                    <a:gd name="T8" fmla="*/ 22 w 198"/>
                    <a:gd name="T9" fmla="*/ 191 h 343"/>
                    <a:gd name="T10" fmla="*/ 37 w 198"/>
                    <a:gd name="T11" fmla="*/ 191 h 343"/>
                    <a:gd name="T12" fmla="*/ 37 w 198"/>
                    <a:gd name="T13" fmla="*/ 317 h 343"/>
                    <a:gd name="T14" fmla="*/ 40 w 198"/>
                    <a:gd name="T15" fmla="*/ 326 h 343"/>
                    <a:gd name="T16" fmla="*/ 45 w 198"/>
                    <a:gd name="T17" fmla="*/ 335 h 343"/>
                    <a:gd name="T18" fmla="*/ 54 w 198"/>
                    <a:gd name="T19" fmla="*/ 340 h 343"/>
                    <a:gd name="T20" fmla="*/ 63 w 198"/>
                    <a:gd name="T21" fmla="*/ 343 h 343"/>
                    <a:gd name="T22" fmla="*/ 135 w 198"/>
                    <a:gd name="T23" fmla="*/ 343 h 343"/>
                    <a:gd name="T24" fmla="*/ 144 w 198"/>
                    <a:gd name="T25" fmla="*/ 340 h 343"/>
                    <a:gd name="T26" fmla="*/ 153 w 198"/>
                    <a:gd name="T27" fmla="*/ 335 h 343"/>
                    <a:gd name="T28" fmla="*/ 158 w 198"/>
                    <a:gd name="T29" fmla="*/ 326 h 343"/>
                    <a:gd name="T30" fmla="*/ 161 w 198"/>
                    <a:gd name="T31" fmla="*/ 317 h 343"/>
                    <a:gd name="T32" fmla="*/ 171 w 198"/>
                    <a:gd name="T33" fmla="*/ 191 h 343"/>
                    <a:gd name="T34" fmla="*/ 176 w 198"/>
                    <a:gd name="T35" fmla="*/ 190 h 343"/>
                    <a:gd name="T36" fmla="*/ 186 w 198"/>
                    <a:gd name="T37" fmla="*/ 186 h 343"/>
                    <a:gd name="T38" fmla="*/ 193 w 198"/>
                    <a:gd name="T39" fmla="*/ 179 h 343"/>
                    <a:gd name="T40" fmla="*/ 197 w 198"/>
                    <a:gd name="T41" fmla="*/ 169 h 343"/>
                    <a:gd name="T42" fmla="*/ 198 w 198"/>
                    <a:gd name="T43" fmla="*/ 26 h 343"/>
                    <a:gd name="T44" fmla="*/ 197 w 198"/>
                    <a:gd name="T45" fmla="*/ 22 h 343"/>
                    <a:gd name="T46" fmla="*/ 193 w 198"/>
                    <a:gd name="T47" fmla="*/ 12 h 343"/>
                    <a:gd name="T48" fmla="*/ 186 w 198"/>
                    <a:gd name="T49" fmla="*/ 4 h 343"/>
                    <a:gd name="T50" fmla="*/ 176 w 198"/>
                    <a:gd name="T51" fmla="*/ 1 h 343"/>
                    <a:gd name="T52" fmla="*/ 28 w 198"/>
                    <a:gd name="T53" fmla="*/ 0 h 343"/>
                    <a:gd name="T54" fmla="*/ 22 w 198"/>
                    <a:gd name="T55" fmla="*/ 1 h 343"/>
                    <a:gd name="T56" fmla="*/ 12 w 198"/>
                    <a:gd name="T57" fmla="*/ 4 h 343"/>
                    <a:gd name="T58" fmla="*/ 6 w 198"/>
                    <a:gd name="T59" fmla="*/ 12 h 343"/>
                    <a:gd name="T60" fmla="*/ 1 w 198"/>
                    <a:gd name="T61" fmla="*/ 22 h 343"/>
                    <a:gd name="T62" fmla="*/ 0 w 198"/>
                    <a:gd name="T63" fmla="*/ 26 h 343"/>
                    <a:gd name="T64" fmla="*/ 0 w 198"/>
                    <a:gd name="T65" fmla="*/ 26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98" h="343">
                      <a:moveTo>
                        <a:pt x="0" y="26"/>
                      </a:moveTo>
                      <a:lnTo>
                        <a:pt x="0" y="165"/>
                      </a:lnTo>
                      <a:lnTo>
                        <a:pt x="0" y="165"/>
                      </a:lnTo>
                      <a:lnTo>
                        <a:pt x="1" y="171"/>
                      </a:lnTo>
                      <a:lnTo>
                        <a:pt x="3" y="175"/>
                      </a:lnTo>
                      <a:lnTo>
                        <a:pt x="6" y="180"/>
                      </a:lnTo>
                      <a:lnTo>
                        <a:pt x="8" y="183"/>
                      </a:lnTo>
                      <a:lnTo>
                        <a:pt x="12" y="187"/>
                      </a:lnTo>
                      <a:lnTo>
                        <a:pt x="17" y="190"/>
                      </a:lnTo>
                      <a:lnTo>
                        <a:pt x="22" y="191"/>
                      </a:lnTo>
                      <a:lnTo>
                        <a:pt x="28" y="191"/>
                      </a:lnTo>
                      <a:lnTo>
                        <a:pt x="37" y="191"/>
                      </a:lnTo>
                      <a:lnTo>
                        <a:pt x="37" y="317"/>
                      </a:lnTo>
                      <a:lnTo>
                        <a:pt x="37" y="317"/>
                      </a:lnTo>
                      <a:lnTo>
                        <a:pt x="37" y="321"/>
                      </a:lnTo>
                      <a:lnTo>
                        <a:pt x="40" y="326"/>
                      </a:lnTo>
                      <a:lnTo>
                        <a:pt x="41" y="331"/>
                      </a:lnTo>
                      <a:lnTo>
                        <a:pt x="45" y="335"/>
                      </a:lnTo>
                      <a:lnTo>
                        <a:pt x="50" y="339"/>
                      </a:lnTo>
                      <a:lnTo>
                        <a:pt x="54" y="340"/>
                      </a:lnTo>
                      <a:lnTo>
                        <a:pt x="58" y="342"/>
                      </a:lnTo>
                      <a:lnTo>
                        <a:pt x="63" y="343"/>
                      </a:lnTo>
                      <a:lnTo>
                        <a:pt x="135" y="343"/>
                      </a:lnTo>
                      <a:lnTo>
                        <a:pt x="135" y="343"/>
                      </a:lnTo>
                      <a:lnTo>
                        <a:pt x="140" y="342"/>
                      </a:lnTo>
                      <a:lnTo>
                        <a:pt x="144" y="340"/>
                      </a:lnTo>
                      <a:lnTo>
                        <a:pt x="149" y="339"/>
                      </a:lnTo>
                      <a:lnTo>
                        <a:pt x="153" y="335"/>
                      </a:lnTo>
                      <a:lnTo>
                        <a:pt x="157" y="331"/>
                      </a:lnTo>
                      <a:lnTo>
                        <a:pt x="158" y="326"/>
                      </a:lnTo>
                      <a:lnTo>
                        <a:pt x="161" y="321"/>
                      </a:lnTo>
                      <a:lnTo>
                        <a:pt x="161" y="317"/>
                      </a:lnTo>
                      <a:lnTo>
                        <a:pt x="161" y="191"/>
                      </a:lnTo>
                      <a:lnTo>
                        <a:pt x="171" y="191"/>
                      </a:lnTo>
                      <a:lnTo>
                        <a:pt x="171" y="191"/>
                      </a:lnTo>
                      <a:lnTo>
                        <a:pt x="176" y="190"/>
                      </a:lnTo>
                      <a:lnTo>
                        <a:pt x="182" y="189"/>
                      </a:lnTo>
                      <a:lnTo>
                        <a:pt x="186" y="186"/>
                      </a:lnTo>
                      <a:lnTo>
                        <a:pt x="190" y="183"/>
                      </a:lnTo>
                      <a:lnTo>
                        <a:pt x="193" y="179"/>
                      </a:lnTo>
                      <a:lnTo>
                        <a:pt x="195" y="175"/>
                      </a:lnTo>
                      <a:lnTo>
                        <a:pt x="197" y="169"/>
                      </a:lnTo>
                      <a:lnTo>
                        <a:pt x="198" y="165"/>
                      </a:lnTo>
                      <a:lnTo>
                        <a:pt x="198" y="26"/>
                      </a:lnTo>
                      <a:lnTo>
                        <a:pt x="198" y="26"/>
                      </a:lnTo>
                      <a:lnTo>
                        <a:pt x="197" y="22"/>
                      </a:lnTo>
                      <a:lnTo>
                        <a:pt x="195" y="16"/>
                      </a:lnTo>
                      <a:lnTo>
                        <a:pt x="193" y="12"/>
                      </a:lnTo>
                      <a:lnTo>
                        <a:pt x="190" y="8"/>
                      </a:lnTo>
                      <a:lnTo>
                        <a:pt x="186" y="4"/>
                      </a:lnTo>
                      <a:lnTo>
                        <a:pt x="182" y="3"/>
                      </a:lnTo>
                      <a:lnTo>
                        <a:pt x="176" y="1"/>
                      </a:lnTo>
                      <a:lnTo>
                        <a:pt x="171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2" y="1"/>
                      </a:lnTo>
                      <a:lnTo>
                        <a:pt x="17" y="3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3" y="16"/>
                      </a:lnTo>
                      <a:lnTo>
                        <a:pt x="1" y="22"/>
                      </a:lnTo>
                      <a:lnTo>
                        <a:pt x="0" y="26"/>
                      </a:lnTo>
                      <a:lnTo>
                        <a:pt x="0" y="26"/>
                      </a:lnTo>
                      <a:close/>
                      <a:moveTo>
                        <a:pt x="0" y="26"/>
                      </a:move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 w="1270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" name="Freeform 83"/>
                <p:cNvSpPr>
                  <a:spLocks/>
                </p:cNvSpPr>
                <p:nvPr/>
              </p:nvSpPr>
              <p:spPr bwMode="auto">
                <a:xfrm>
                  <a:off x="1910" y="2094"/>
                  <a:ext cx="198" cy="343"/>
                </a:xfrm>
                <a:custGeom>
                  <a:avLst/>
                  <a:gdLst>
                    <a:gd name="T0" fmla="*/ 0 w 198"/>
                    <a:gd name="T1" fmla="*/ 165 h 343"/>
                    <a:gd name="T2" fmla="*/ 1 w 198"/>
                    <a:gd name="T3" fmla="*/ 171 h 343"/>
                    <a:gd name="T4" fmla="*/ 6 w 198"/>
                    <a:gd name="T5" fmla="*/ 180 h 343"/>
                    <a:gd name="T6" fmla="*/ 12 w 198"/>
                    <a:gd name="T7" fmla="*/ 187 h 343"/>
                    <a:gd name="T8" fmla="*/ 22 w 198"/>
                    <a:gd name="T9" fmla="*/ 191 h 343"/>
                    <a:gd name="T10" fmla="*/ 37 w 198"/>
                    <a:gd name="T11" fmla="*/ 191 h 343"/>
                    <a:gd name="T12" fmla="*/ 37 w 198"/>
                    <a:gd name="T13" fmla="*/ 317 h 343"/>
                    <a:gd name="T14" fmla="*/ 40 w 198"/>
                    <a:gd name="T15" fmla="*/ 326 h 343"/>
                    <a:gd name="T16" fmla="*/ 45 w 198"/>
                    <a:gd name="T17" fmla="*/ 335 h 343"/>
                    <a:gd name="T18" fmla="*/ 54 w 198"/>
                    <a:gd name="T19" fmla="*/ 340 h 343"/>
                    <a:gd name="T20" fmla="*/ 63 w 198"/>
                    <a:gd name="T21" fmla="*/ 343 h 343"/>
                    <a:gd name="T22" fmla="*/ 135 w 198"/>
                    <a:gd name="T23" fmla="*/ 343 h 343"/>
                    <a:gd name="T24" fmla="*/ 144 w 198"/>
                    <a:gd name="T25" fmla="*/ 340 h 343"/>
                    <a:gd name="T26" fmla="*/ 153 w 198"/>
                    <a:gd name="T27" fmla="*/ 335 h 343"/>
                    <a:gd name="T28" fmla="*/ 158 w 198"/>
                    <a:gd name="T29" fmla="*/ 326 h 343"/>
                    <a:gd name="T30" fmla="*/ 161 w 198"/>
                    <a:gd name="T31" fmla="*/ 317 h 343"/>
                    <a:gd name="T32" fmla="*/ 171 w 198"/>
                    <a:gd name="T33" fmla="*/ 191 h 343"/>
                    <a:gd name="T34" fmla="*/ 176 w 198"/>
                    <a:gd name="T35" fmla="*/ 190 h 343"/>
                    <a:gd name="T36" fmla="*/ 186 w 198"/>
                    <a:gd name="T37" fmla="*/ 186 h 343"/>
                    <a:gd name="T38" fmla="*/ 193 w 198"/>
                    <a:gd name="T39" fmla="*/ 179 h 343"/>
                    <a:gd name="T40" fmla="*/ 197 w 198"/>
                    <a:gd name="T41" fmla="*/ 169 h 343"/>
                    <a:gd name="T42" fmla="*/ 198 w 198"/>
                    <a:gd name="T43" fmla="*/ 26 h 343"/>
                    <a:gd name="T44" fmla="*/ 197 w 198"/>
                    <a:gd name="T45" fmla="*/ 22 h 343"/>
                    <a:gd name="T46" fmla="*/ 193 w 198"/>
                    <a:gd name="T47" fmla="*/ 12 h 343"/>
                    <a:gd name="T48" fmla="*/ 186 w 198"/>
                    <a:gd name="T49" fmla="*/ 4 h 343"/>
                    <a:gd name="T50" fmla="*/ 176 w 198"/>
                    <a:gd name="T51" fmla="*/ 1 h 343"/>
                    <a:gd name="T52" fmla="*/ 28 w 198"/>
                    <a:gd name="T53" fmla="*/ 0 h 343"/>
                    <a:gd name="T54" fmla="*/ 22 w 198"/>
                    <a:gd name="T55" fmla="*/ 1 h 343"/>
                    <a:gd name="T56" fmla="*/ 12 w 198"/>
                    <a:gd name="T57" fmla="*/ 4 h 343"/>
                    <a:gd name="T58" fmla="*/ 6 w 198"/>
                    <a:gd name="T59" fmla="*/ 12 h 343"/>
                    <a:gd name="T60" fmla="*/ 1 w 198"/>
                    <a:gd name="T61" fmla="*/ 22 h 343"/>
                    <a:gd name="T62" fmla="*/ 0 w 198"/>
                    <a:gd name="T63" fmla="*/ 26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98" h="343">
                      <a:moveTo>
                        <a:pt x="0" y="26"/>
                      </a:moveTo>
                      <a:lnTo>
                        <a:pt x="0" y="165"/>
                      </a:lnTo>
                      <a:lnTo>
                        <a:pt x="0" y="165"/>
                      </a:lnTo>
                      <a:lnTo>
                        <a:pt x="1" y="171"/>
                      </a:lnTo>
                      <a:lnTo>
                        <a:pt x="3" y="175"/>
                      </a:lnTo>
                      <a:lnTo>
                        <a:pt x="6" y="180"/>
                      </a:lnTo>
                      <a:lnTo>
                        <a:pt x="8" y="183"/>
                      </a:lnTo>
                      <a:lnTo>
                        <a:pt x="12" y="187"/>
                      </a:lnTo>
                      <a:lnTo>
                        <a:pt x="17" y="190"/>
                      </a:lnTo>
                      <a:lnTo>
                        <a:pt x="22" y="191"/>
                      </a:lnTo>
                      <a:lnTo>
                        <a:pt x="28" y="191"/>
                      </a:lnTo>
                      <a:lnTo>
                        <a:pt x="37" y="191"/>
                      </a:lnTo>
                      <a:lnTo>
                        <a:pt x="37" y="317"/>
                      </a:lnTo>
                      <a:lnTo>
                        <a:pt x="37" y="317"/>
                      </a:lnTo>
                      <a:lnTo>
                        <a:pt x="37" y="321"/>
                      </a:lnTo>
                      <a:lnTo>
                        <a:pt x="40" y="326"/>
                      </a:lnTo>
                      <a:lnTo>
                        <a:pt x="41" y="331"/>
                      </a:lnTo>
                      <a:lnTo>
                        <a:pt x="45" y="335"/>
                      </a:lnTo>
                      <a:lnTo>
                        <a:pt x="50" y="339"/>
                      </a:lnTo>
                      <a:lnTo>
                        <a:pt x="54" y="340"/>
                      </a:lnTo>
                      <a:lnTo>
                        <a:pt x="58" y="342"/>
                      </a:lnTo>
                      <a:lnTo>
                        <a:pt x="63" y="343"/>
                      </a:lnTo>
                      <a:lnTo>
                        <a:pt x="135" y="343"/>
                      </a:lnTo>
                      <a:lnTo>
                        <a:pt x="135" y="343"/>
                      </a:lnTo>
                      <a:lnTo>
                        <a:pt x="140" y="342"/>
                      </a:lnTo>
                      <a:lnTo>
                        <a:pt x="144" y="340"/>
                      </a:lnTo>
                      <a:lnTo>
                        <a:pt x="149" y="339"/>
                      </a:lnTo>
                      <a:lnTo>
                        <a:pt x="153" y="335"/>
                      </a:lnTo>
                      <a:lnTo>
                        <a:pt x="157" y="331"/>
                      </a:lnTo>
                      <a:lnTo>
                        <a:pt x="158" y="326"/>
                      </a:lnTo>
                      <a:lnTo>
                        <a:pt x="161" y="321"/>
                      </a:lnTo>
                      <a:lnTo>
                        <a:pt x="161" y="317"/>
                      </a:lnTo>
                      <a:lnTo>
                        <a:pt x="161" y="191"/>
                      </a:lnTo>
                      <a:lnTo>
                        <a:pt x="171" y="191"/>
                      </a:lnTo>
                      <a:lnTo>
                        <a:pt x="171" y="191"/>
                      </a:lnTo>
                      <a:lnTo>
                        <a:pt x="176" y="190"/>
                      </a:lnTo>
                      <a:lnTo>
                        <a:pt x="182" y="189"/>
                      </a:lnTo>
                      <a:lnTo>
                        <a:pt x="186" y="186"/>
                      </a:lnTo>
                      <a:lnTo>
                        <a:pt x="190" y="183"/>
                      </a:lnTo>
                      <a:lnTo>
                        <a:pt x="193" y="179"/>
                      </a:lnTo>
                      <a:lnTo>
                        <a:pt x="195" y="175"/>
                      </a:lnTo>
                      <a:lnTo>
                        <a:pt x="197" y="169"/>
                      </a:lnTo>
                      <a:lnTo>
                        <a:pt x="198" y="165"/>
                      </a:lnTo>
                      <a:lnTo>
                        <a:pt x="198" y="26"/>
                      </a:lnTo>
                      <a:lnTo>
                        <a:pt x="198" y="26"/>
                      </a:lnTo>
                      <a:lnTo>
                        <a:pt x="197" y="22"/>
                      </a:lnTo>
                      <a:lnTo>
                        <a:pt x="195" y="16"/>
                      </a:lnTo>
                      <a:lnTo>
                        <a:pt x="193" y="12"/>
                      </a:lnTo>
                      <a:lnTo>
                        <a:pt x="190" y="8"/>
                      </a:lnTo>
                      <a:lnTo>
                        <a:pt x="186" y="4"/>
                      </a:lnTo>
                      <a:lnTo>
                        <a:pt x="182" y="3"/>
                      </a:lnTo>
                      <a:lnTo>
                        <a:pt x="176" y="1"/>
                      </a:lnTo>
                      <a:lnTo>
                        <a:pt x="171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2" y="1"/>
                      </a:lnTo>
                      <a:lnTo>
                        <a:pt x="17" y="3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3" y="16"/>
                      </a:lnTo>
                      <a:lnTo>
                        <a:pt x="1" y="22"/>
                      </a:lnTo>
                      <a:lnTo>
                        <a:pt x="0" y="26"/>
                      </a:lnTo>
                      <a:lnTo>
                        <a:pt x="0" y="26"/>
                      </a:lnTo>
                    </a:path>
                  </a:pathLst>
                </a:custGeom>
                <a:grpFill/>
                <a:ln w="12700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9" name="Line 84"/>
                <p:cNvSpPr>
                  <a:spLocks noChangeShapeType="1"/>
                </p:cNvSpPr>
                <p:nvPr/>
              </p:nvSpPr>
              <p:spPr bwMode="auto">
                <a:xfrm>
                  <a:off x="1910" y="2120"/>
                  <a:ext cx="0" cy="0"/>
                </a:xfrm>
                <a:prstGeom prst="line">
                  <a:avLst/>
                </a:prstGeom>
                <a:grpFill/>
                <a:ln w="12700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0" name="Freeform 85"/>
                <p:cNvSpPr>
                  <a:spLocks noEditPoints="1"/>
                </p:cNvSpPr>
                <p:nvPr/>
              </p:nvSpPr>
              <p:spPr bwMode="auto">
                <a:xfrm>
                  <a:off x="1947" y="1949"/>
                  <a:ext cx="123" cy="123"/>
                </a:xfrm>
                <a:custGeom>
                  <a:avLst/>
                  <a:gdLst>
                    <a:gd name="T0" fmla="*/ 123 w 123"/>
                    <a:gd name="T1" fmla="*/ 62 h 123"/>
                    <a:gd name="T2" fmla="*/ 123 w 123"/>
                    <a:gd name="T3" fmla="*/ 62 h 123"/>
                    <a:gd name="T4" fmla="*/ 121 w 123"/>
                    <a:gd name="T5" fmla="*/ 74 h 123"/>
                    <a:gd name="T6" fmla="*/ 118 w 123"/>
                    <a:gd name="T7" fmla="*/ 85 h 123"/>
                    <a:gd name="T8" fmla="*/ 113 w 123"/>
                    <a:gd name="T9" fmla="*/ 96 h 123"/>
                    <a:gd name="T10" fmla="*/ 105 w 123"/>
                    <a:gd name="T11" fmla="*/ 105 h 123"/>
                    <a:gd name="T12" fmla="*/ 96 w 123"/>
                    <a:gd name="T13" fmla="*/ 113 h 123"/>
                    <a:gd name="T14" fmla="*/ 85 w 123"/>
                    <a:gd name="T15" fmla="*/ 119 h 123"/>
                    <a:gd name="T16" fmla="*/ 74 w 123"/>
                    <a:gd name="T17" fmla="*/ 121 h 123"/>
                    <a:gd name="T18" fmla="*/ 62 w 123"/>
                    <a:gd name="T19" fmla="*/ 123 h 123"/>
                    <a:gd name="T20" fmla="*/ 62 w 123"/>
                    <a:gd name="T21" fmla="*/ 123 h 123"/>
                    <a:gd name="T22" fmla="*/ 50 w 123"/>
                    <a:gd name="T23" fmla="*/ 121 h 123"/>
                    <a:gd name="T24" fmla="*/ 39 w 123"/>
                    <a:gd name="T25" fmla="*/ 119 h 123"/>
                    <a:gd name="T26" fmla="*/ 28 w 123"/>
                    <a:gd name="T27" fmla="*/ 113 h 123"/>
                    <a:gd name="T28" fmla="*/ 18 w 123"/>
                    <a:gd name="T29" fmla="*/ 105 h 123"/>
                    <a:gd name="T30" fmla="*/ 11 w 123"/>
                    <a:gd name="T31" fmla="*/ 96 h 123"/>
                    <a:gd name="T32" fmla="*/ 6 w 123"/>
                    <a:gd name="T33" fmla="*/ 85 h 123"/>
                    <a:gd name="T34" fmla="*/ 2 w 123"/>
                    <a:gd name="T35" fmla="*/ 74 h 123"/>
                    <a:gd name="T36" fmla="*/ 0 w 123"/>
                    <a:gd name="T37" fmla="*/ 62 h 123"/>
                    <a:gd name="T38" fmla="*/ 0 w 123"/>
                    <a:gd name="T39" fmla="*/ 62 h 123"/>
                    <a:gd name="T40" fmla="*/ 2 w 123"/>
                    <a:gd name="T41" fmla="*/ 50 h 123"/>
                    <a:gd name="T42" fmla="*/ 6 w 123"/>
                    <a:gd name="T43" fmla="*/ 37 h 123"/>
                    <a:gd name="T44" fmla="*/ 11 w 123"/>
                    <a:gd name="T45" fmla="*/ 28 h 123"/>
                    <a:gd name="T46" fmla="*/ 18 w 123"/>
                    <a:gd name="T47" fmla="*/ 18 h 123"/>
                    <a:gd name="T48" fmla="*/ 28 w 123"/>
                    <a:gd name="T49" fmla="*/ 11 h 123"/>
                    <a:gd name="T50" fmla="*/ 39 w 123"/>
                    <a:gd name="T51" fmla="*/ 6 h 123"/>
                    <a:gd name="T52" fmla="*/ 50 w 123"/>
                    <a:gd name="T53" fmla="*/ 1 h 123"/>
                    <a:gd name="T54" fmla="*/ 62 w 123"/>
                    <a:gd name="T55" fmla="*/ 0 h 123"/>
                    <a:gd name="T56" fmla="*/ 62 w 123"/>
                    <a:gd name="T57" fmla="*/ 0 h 123"/>
                    <a:gd name="T58" fmla="*/ 74 w 123"/>
                    <a:gd name="T59" fmla="*/ 1 h 123"/>
                    <a:gd name="T60" fmla="*/ 85 w 123"/>
                    <a:gd name="T61" fmla="*/ 6 h 123"/>
                    <a:gd name="T62" fmla="*/ 96 w 123"/>
                    <a:gd name="T63" fmla="*/ 11 h 123"/>
                    <a:gd name="T64" fmla="*/ 105 w 123"/>
                    <a:gd name="T65" fmla="*/ 18 h 123"/>
                    <a:gd name="T66" fmla="*/ 113 w 123"/>
                    <a:gd name="T67" fmla="*/ 28 h 123"/>
                    <a:gd name="T68" fmla="*/ 118 w 123"/>
                    <a:gd name="T69" fmla="*/ 37 h 123"/>
                    <a:gd name="T70" fmla="*/ 121 w 123"/>
                    <a:gd name="T71" fmla="*/ 50 h 123"/>
                    <a:gd name="T72" fmla="*/ 123 w 123"/>
                    <a:gd name="T73" fmla="*/ 62 h 123"/>
                    <a:gd name="T74" fmla="*/ 123 w 123"/>
                    <a:gd name="T75" fmla="*/ 62 h 123"/>
                    <a:gd name="T76" fmla="*/ 123 w 123"/>
                    <a:gd name="T77" fmla="*/ 62 h 123"/>
                    <a:gd name="T78" fmla="*/ 123 w 123"/>
                    <a:gd name="T79" fmla="*/ 6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23" h="123">
                      <a:moveTo>
                        <a:pt x="123" y="62"/>
                      </a:moveTo>
                      <a:lnTo>
                        <a:pt x="123" y="62"/>
                      </a:lnTo>
                      <a:lnTo>
                        <a:pt x="121" y="74"/>
                      </a:lnTo>
                      <a:lnTo>
                        <a:pt x="118" y="85"/>
                      </a:lnTo>
                      <a:lnTo>
                        <a:pt x="113" y="96"/>
                      </a:lnTo>
                      <a:lnTo>
                        <a:pt x="105" y="105"/>
                      </a:lnTo>
                      <a:lnTo>
                        <a:pt x="96" y="113"/>
                      </a:lnTo>
                      <a:lnTo>
                        <a:pt x="85" y="119"/>
                      </a:lnTo>
                      <a:lnTo>
                        <a:pt x="74" y="121"/>
                      </a:lnTo>
                      <a:lnTo>
                        <a:pt x="62" y="123"/>
                      </a:lnTo>
                      <a:lnTo>
                        <a:pt x="62" y="123"/>
                      </a:lnTo>
                      <a:lnTo>
                        <a:pt x="50" y="121"/>
                      </a:lnTo>
                      <a:lnTo>
                        <a:pt x="39" y="119"/>
                      </a:lnTo>
                      <a:lnTo>
                        <a:pt x="28" y="113"/>
                      </a:lnTo>
                      <a:lnTo>
                        <a:pt x="18" y="105"/>
                      </a:lnTo>
                      <a:lnTo>
                        <a:pt x="11" y="96"/>
                      </a:lnTo>
                      <a:lnTo>
                        <a:pt x="6" y="85"/>
                      </a:lnTo>
                      <a:lnTo>
                        <a:pt x="2" y="74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50"/>
                      </a:lnTo>
                      <a:lnTo>
                        <a:pt x="6" y="37"/>
                      </a:lnTo>
                      <a:lnTo>
                        <a:pt x="11" y="28"/>
                      </a:lnTo>
                      <a:lnTo>
                        <a:pt x="18" y="18"/>
                      </a:lnTo>
                      <a:lnTo>
                        <a:pt x="28" y="11"/>
                      </a:lnTo>
                      <a:lnTo>
                        <a:pt x="39" y="6"/>
                      </a:lnTo>
                      <a:lnTo>
                        <a:pt x="50" y="1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74" y="1"/>
                      </a:lnTo>
                      <a:lnTo>
                        <a:pt x="85" y="6"/>
                      </a:lnTo>
                      <a:lnTo>
                        <a:pt x="96" y="11"/>
                      </a:lnTo>
                      <a:lnTo>
                        <a:pt x="105" y="18"/>
                      </a:lnTo>
                      <a:lnTo>
                        <a:pt x="113" y="28"/>
                      </a:lnTo>
                      <a:lnTo>
                        <a:pt x="118" y="37"/>
                      </a:lnTo>
                      <a:lnTo>
                        <a:pt x="121" y="50"/>
                      </a:lnTo>
                      <a:lnTo>
                        <a:pt x="123" y="62"/>
                      </a:lnTo>
                      <a:lnTo>
                        <a:pt x="123" y="62"/>
                      </a:lnTo>
                      <a:close/>
                      <a:moveTo>
                        <a:pt x="123" y="62"/>
                      </a:moveTo>
                      <a:lnTo>
                        <a:pt x="123" y="62"/>
                      </a:lnTo>
                      <a:close/>
                    </a:path>
                  </a:pathLst>
                </a:custGeom>
                <a:grpFill/>
                <a:ln w="1270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1" name="Freeform 86"/>
                <p:cNvSpPr>
                  <a:spLocks/>
                </p:cNvSpPr>
                <p:nvPr/>
              </p:nvSpPr>
              <p:spPr bwMode="auto">
                <a:xfrm>
                  <a:off x="1947" y="1949"/>
                  <a:ext cx="123" cy="123"/>
                </a:xfrm>
                <a:custGeom>
                  <a:avLst/>
                  <a:gdLst>
                    <a:gd name="T0" fmla="*/ 123 w 123"/>
                    <a:gd name="T1" fmla="*/ 62 h 123"/>
                    <a:gd name="T2" fmla="*/ 123 w 123"/>
                    <a:gd name="T3" fmla="*/ 62 h 123"/>
                    <a:gd name="T4" fmla="*/ 121 w 123"/>
                    <a:gd name="T5" fmla="*/ 74 h 123"/>
                    <a:gd name="T6" fmla="*/ 118 w 123"/>
                    <a:gd name="T7" fmla="*/ 85 h 123"/>
                    <a:gd name="T8" fmla="*/ 113 w 123"/>
                    <a:gd name="T9" fmla="*/ 96 h 123"/>
                    <a:gd name="T10" fmla="*/ 105 w 123"/>
                    <a:gd name="T11" fmla="*/ 105 h 123"/>
                    <a:gd name="T12" fmla="*/ 96 w 123"/>
                    <a:gd name="T13" fmla="*/ 113 h 123"/>
                    <a:gd name="T14" fmla="*/ 85 w 123"/>
                    <a:gd name="T15" fmla="*/ 119 h 123"/>
                    <a:gd name="T16" fmla="*/ 74 w 123"/>
                    <a:gd name="T17" fmla="*/ 121 h 123"/>
                    <a:gd name="T18" fmla="*/ 62 w 123"/>
                    <a:gd name="T19" fmla="*/ 123 h 123"/>
                    <a:gd name="T20" fmla="*/ 62 w 123"/>
                    <a:gd name="T21" fmla="*/ 123 h 123"/>
                    <a:gd name="T22" fmla="*/ 50 w 123"/>
                    <a:gd name="T23" fmla="*/ 121 h 123"/>
                    <a:gd name="T24" fmla="*/ 39 w 123"/>
                    <a:gd name="T25" fmla="*/ 119 h 123"/>
                    <a:gd name="T26" fmla="*/ 28 w 123"/>
                    <a:gd name="T27" fmla="*/ 113 h 123"/>
                    <a:gd name="T28" fmla="*/ 18 w 123"/>
                    <a:gd name="T29" fmla="*/ 105 h 123"/>
                    <a:gd name="T30" fmla="*/ 11 w 123"/>
                    <a:gd name="T31" fmla="*/ 96 h 123"/>
                    <a:gd name="T32" fmla="*/ 6 w 123"/>
                    <a:gd name="T33" fmla="*/ 85 h 123"/>
                    <a:gd name="T34" fmla="*/ 2 w 123"/>
                    <a:gd name="T35" fmla="*/ 74 h 123"/>
                    <a:gd name="T36" fmla="*/ 0 w 123"/>
                    <a:gd name="T37" fmla="*/ 62 h 123"/>
                    <a:gd name="T38" fmla="*/ 0 w 123"/>
                    <a:gd name="T39" fmla="*/ 62 h 123"/>
                    <a:gd name="T40" fmla="*/ 2 w 123"/>
                    <a:gd name="T41" fmla="*/ 50 h 123"/>
                    <a:gd name="T42" fmla="*/ 6 w 123"/>
                    <a:gd name="T43" fmla="*/ 37 h 123"/>
                    <a:gd name="T44" fmla="*/ 11 w 123"/>
                    <a:gd name="T45" fmla="*/ 28 h 123"/>
                    <a:gd name="T46" fmla="*/ 18 w 123"/>
                    <a:gd name="T47" fmla="*/ 18 h 123"/>
                    <a:gd name="T48" fmla="*/ 28 w 123"/>
                    <a:gd name="T49" fmla="*/ 11 h 123"/>
                    <a:gd name="T50" fmla="*/ 39 w 123"/>
                    <a:gd name="T51" fmla="*/ 6 h 123"/>
                    <a:gd name="T52" fmla="*/ 50 w 123"/>
                    <a:gd name="T53" fmla="*/ 1 h 123"/>
                    <a:gd name="T54" fmla="*/ 62 w 123"/>
                    <a:gd name="T55" fmla="*/ 0 h 123"/>
                    <a:gd name="T56" fmla="*/ 62 w 123"/>
                    <a:gd name="T57" fmla="*/ 0 h 123"/>
                    <a:gd name="T58" fmla="*/ 74 w 123"/>
                    <a:gd name="T59" fmla="*/ 1 h 123"/>
                    <a:gd name="T60" fmla="*/ 85 w 123"/>
                    <a:gd name="T61" fmla="*/ 6 h 123"/>
                    <a:gd name="T62" fmla="*/ 96 w 123"/>
                    <a:gd name="T63" fmla="*/ 11 h 123"/>
                    <a:gd name="T64" fmla="*/ 105 w 123"/>
                    <a:gd name="T65" fmla="*/ 18 h 123"/>
                    <a:gd name="T66" fmla="*/ 113 w 123"/>
                    <a:gd name="T67" fmla="*/ 28 h 123"/>
                    <a:gd name="T68" fmla="*/ 118 w 123"/>
                    <a:gd name="T69" fmla="*/ 37 h 123"/>
                    <a:gd name="T70" fmla="*/ 121 w 123"/>
                    <a:gd name="T71" fmla="*/ 50 h 123"/>
                    <a:gd name="T72" fmla="*/ 123 w 123"/>
                    <a:gd name="T73" fmla="*/ 62 h 123"/>
                    <a:gd name="T74" fmla="*/ 123 w 123"/>
                    <a:gd name="T75" fmla="*/ 6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3" h="123">
                      <a:moveTo>
                        <a:pt x="123" y="62"/>
                      </a:moveTo>
                      <a:lnTo>
                        <a:pt x="123" y="62"/>
                      </a:lnTo>
                      <a:lnTo>
                        <a:pt x="121" y="74"/>
                      </a:lnTo>
                      <a:lnTo>
                        <a:pt x="118" y="85"/>
                      </a:lnTo>
                      <a:lnTo>
                        <a:pt x="113" y="96"/>
                      </a:lnTo>
                      <a:lnTo>
                        <a:pt x="105" y="105"/>
                      </a:lnTo>
                      <a:lnTo>
                        <a:pt x="96" y="113"/>
                      </a:lnTo>
                      <a:lnTo>
                        <a:pt x="85" y="119"/>
                      </a:lnTo>
                      <a:lnTo>
                        <a:pt x="74" y="121"/>
                      </a:lnTo>
                      <a:lnTo>
                        <a:pt x="62" y="123"/>
                      </a:lnTo>
                      <a:lnTo>
                        <a:pt x="62" y="123"/>
                      </a:lnTo>
                      <a:lnTo>
                        <a:pt x="50" y="121"/>
                      </a:lnTo>
                      <a:lnTo>
                        <a:pt x="39" y="119"/>
                      </a:lnTo>
                      <a:lnTo>
                        <a:pt x="28" y="113"/>
                      </a:lnTo>
                      <a:lnTo>
                        <a:pt x="18" y="105"/>
                      </a:lnTo>
                      <a:lnTo>
                        <a:pt x="11" y="96"/>
                      </a:lnTo>
                      <a:lnTo>
                        <a:pt x="6" y="85"/>
                      </a:lnTo>
                      <a:lnTo>
                        <a:pt x="2" y="74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50"/>
                      </a:lnTo>
                      <a:lnTo>
                        <a:pt x="6" y="37"/>
                      </a:lnTo>
                      <a:lnTo>
                        <a:pt x="11" y="28"/>
                      </a:lnTo>
                      <a:lnTo>
                        <a:pt x="18" y="18"/>
                      </a:lnTo>
                      <a:lnTo>
                        <a:pt x="28" y="11"/>
                      </a:lnTo>
                      <a:lnTo>
                        <a:pt x="39" y="6"/>
                      </a:lnTo>
                      <a:lnTo>
                        <a:pt x="50" y="1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74" y="1"/>
                      </a:lnTo>
                      <a:lnTo>
                        <a:pt x="85" y="6"/>
                      </a:lnTo>
                      <a:lnTo>
                        <a:pt x="96" y="11"/>
                      </a:lnTo>
                      <a:lnTo>
                        <a:pt x="105" y="18"/>
                      </a:lnTo>
                      <a:lnTo>
                        <a:pt x="113" y="28"/>
                      </a:lnTo>
                      <a:lnTo>
                        <a:pt x="118" y="37"/>
                      </a:lnTo>
                      <a:lnTo>
                        <a:pt x="121" y="50"/>
                      </a:lnTo>
                      <a:lnTo>
                        <a:pt x="123" y="62"/>
                      </a:lnTo>
                      <a:lnTo>
                        <a:pt x="123" y="62"/>
                      </a:lnTo>
                    </a:path>
                  </a:pathLst>
                </a:custGeom>
                <a:grpFill/>
                <a:ln w="12700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2" name="Line 87"/>
                <p:cNvSpPr>
                  <a:spLocks noChangeShapeType="1"/>
                </p:cNvSpPr>
                <p:nvPr/>
              </p:nvSpPr>
              <p:spPr bwMode="auto">
                <a:xfrm>
                  <a:off x="2070" y="2011"/>
                  <a:ext cx="0" cy="0"/>
                </a:xfrm>
                <a:prstGeom prst="line">
                  <a:avLst/>
                </a:prstGeom>
                <a:grpFill/>
                <a:ln w="12700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</p:grpSp>
        <p:grpSp>
          <p:nvGrpSpPr>
            <p:cNvPr id="19" name="קבוצה 18"/>
            <p:cNvGrpSpPr/>
            <p:nvPr/>
          </p:nvGrpSpPr>
          <p:grpSpPr>
            <a:xfrm>
              <a:off x="1593803" y="2225773"/>
              <a:ext cx="505176" cy="548890"/>
              <a:chOff x="4462450" y="1628513"/>
              <a:chExt cx="505176" cy="548890"/>
            </a:xfrm>
          </p:grpSpPr>
          <p:grpSp>
            <p:nvGrpSpPr>
              <p:cNvPr id="20" name="Group 81"/>
              <p:cNvGrpSpPr>
                <a:grpSpLocks noChangeAspect="1"/>
              </p:cNvGrpSpPr>
              <p:nvPr/>
            </p:nvGrpSpPr>
            <p:grpSpPr bwMode="auto">
              <a:xfrm>
                <a:off x="4462450" y="1637403"/>
                <a:ext cx="219099" cy="540000"/>
                <a:chOff x="1910" y="1949"/>
                <a:chExt cx="198" cy="488"/>
              </a:xfrm>
            </p:grpSpPr>
            <p:sp>
              <p:nvSpPr>
                <p:cNvPr id="28" name="Freeform 82"/>
                <p:cNvSpPr>
                  <a:spLocks noEditPoints="1"/>
                </p:cNvSpPr>
                <p:nvPr/>
              </p:nvSpPr>
              <p:spPr bwMode="auto">
                <a:xfrm>
                  <a:off x="1910" y="2094"/>
                  <a:ext cx="198" cy="343"/>
                </a:xfrm>
                <a:custGeom>
                  <a:avLst/>
                  <a:gdLst>
                    <a:gd name="T0" fmla="*/ 0 w 198"/>
                    <a:gd name="T1" fmla="*/ 165 h 343"/>
                    <a:gd name="T2" fmla="*/ 1 w 198"/>
                    <a:gd name="T3" fmla="*/ 171 h 343"/>
                    <a:gd name="T4" fmla="*/ 6 w 198"/>
                    <a:gd name="T5" fmla="*/ 180 h 343"/>
                    <a:gd name="T6" fmla="*/ 12 w 198"/>
                    <a:gd name="T7" fmla="*/ 187 h 343"/>
                    <a:gd name="T8" fmla="*/ 22 w 198"/>
                    <a:gd name="T9" fmla="*/ 191 h 343"/>
                    <a:gd name="T10" fmla="*/ 37 w 198"/>
                    <a:gd name="T11" fmla="*/ 191 h 343"/>
                    <a:gd name="T12" fmla="*/ 37 w 198"/>
                    <a:gd name="T13" fmla="*/ 317 h 343"/>
                    <a:gd name="T14" fmla="*/ 40 w 198"/>
                    <a:gd name="T15" fmla="*/ 326 h 343"/>
                    <a:gd name="T16" fmla="*/ 45 w 198"/>
                    <a:gd name="T17" fmla="*/ 335 h 343"/>
                    <a:gd name="T18" fmla="*/ 54 w 198"/>
                    <a:gd name="T19" fmla="*/ 340 h 343"/>
                    <a:gd name="T20" fmla="*/ 63 w 198"/>
                    <a:gd name="T21" fmla="*/ 343 h 343"/>
                    <a:gd name="T22" fmla="*/ 135 w 198"/>
                    <a:gd name="T23" fmla="*/ 343 h 343"/>
                    <a:gd name="T24" fmla="*/ 144 w 198"/>
                    <a:gd name="T25" fmla="*/ 340 h 343"/>
                    <a:gd name="T26" fmla="*/ 153 w 198"/>
                    <a:gd name="T27" fmla="*/ 335 h 343"/>
                    <a:gd name="T28" fmla="*/ 158 w 198"/>
                    <a:gd name="T29" fmla="*/ 326 h 343"/>
                    <a:gd name="T30" fmla="*/ 161 w 198"/>
                    <a:gd name="T31" fmla="*/ 317 h 343"/>
                    <a:gd name="T32" fmla="*/ 171 w 198"/>
                    <a:gd name="T33" fmla="*/ 191 h 343"/>
                    <a:gd name="T34" fmla="*/ 176 w 198"/>
                    <a:gd name="T35" fmla="*/ 190 h 343"/>
                    <a:gd name="T36" fmla="*/ 186 w 198"/>
                    <a:gd name="T37" fmla="*/ 186 h 343"/>
                    <a:gd name="T38" fmla="*/ 193 w 198"/>
                    <a:gd name="T39" fmla="*/ 179 h 343"/>
                    <a:gd name="T40" fmla="*/ 197 w 198"/>
                    <a:gd name="T41" fmla="*/ 169 h 343"/>
                    <a:gd name="T42" fmla="*/ 198 w 198"/>
                    <a:gd name="T43" fmla="*/ 26 h 343"/>
                    <a:gd name="T44" fmla="*/ 197 w 198"/>
                    <a:gd name="T45" fmla="*/ 22 h 343"/>
                    <a:gd name="T46" fmla="*/ 193 w 198"/>
                    <a:gd name="T47" fmla="*/ 12 h 343"/>
                    <a:gd name="T48" fmla="*/ 186 w 198"/>
                    <a:gd name="T49" fmla="*/ 4 h 343"/>
                    <a:gd name="T50" fmla="*/ 176 w 198"/>
                    <a:gd name="T51" fmla="*/ 1 h 343"/>
                    <a:gd name="T52" fmla="*/ 28 w 198"/>
                    <a:gd name="T53" fmla="*/ 0 h 343"/>
                    <a:gd name="T54" fmla="*/ 22 w 198"/>
                    <a:gd name="T55" fmla="*/ 1 h 343"/>
                    <a:gd name="T56" fmla="*/ 12 w 198"/>
                    <a:gd name="T57" fmla="*/ 4 h 343"/>
                    <a:gd name="T58" fmla="*/ 6 w 198"/>
                    <a:gd name="T59" fmla="*/ 12 h 343"/>
                    <a:gd name="T60" fmla="*/ 1 w 198"/>
                    <a:gd name="T61" fmla="*/ 22 h 343"/>
                    <a:gd name="T62" fmla="*/ 0 w 198"/>
                    <a:gd name="T63" fmla="*/ 26 h 343"/>
                    <a:gd name="T64" fmla="*/ 0 w 198"/>
                    <a:gd name="T65" fmla="*/ 26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98" h="343">
                      <a:moveTo>
                        <a:pt x="0" y="26"/>
                      </a:moveTo>
                      <a:lnTo>
                        <a:pt x="0" y="165"/>
                      </a:lnTo>
                      <a:lnTo>
                        <a:pt x="0" y="165"/>
                      </a:lnTo>
                      <a:lnTo>
                        <a:pt x="1" y="171"/>
                      </a:lnTo>
                      <a:lnTo>
                        <a:pt x="3" y="175"/>
                      </a:lnTo>
                      <a:lnTo>
                        <a:pt x="6" y="180"/>
                      </a:lnTo>
                      <a:lnTo>
                        <a:pt x="8" y="183"/>
                      </a:lnTo>
                      <a:lnTo>
                        <a:pt x="12" y="187"/>
                      </a:lnTo>
                      <a:lnTo>
                        <a:pt x="17" y="190"/>
                      </a:lnTo>
                      <a:lnTo>
                        <a:pt x="22" y="191"/>
                      </a:lnTo>
                      <a:lnTo>
                        <a:pt x="28" y="191"/>
                      </a:lnTo>
                      <a:lnTo>
                        <a:pt x="37" y="191"/>
                      </a:lnTo>
                      <a:lnTo>
                        <a:pt x="37" y="317"/>
                      </a:lnTo>
                      <a:lnTo>
                        <a:pt x="37" y="317"/>
                      </a:lnTo>
                      <a:lnTo>
                        <a:pt x="37" y="321"/>
                      </a:lnTo>
                      <a:lnTo>
                        <a:pt x="40" y="326"/>
                      </a:lnTo>
                      <a:lnTo>
                        <a:pt x="41" y="331"/>
                      </a:lnTo>
                      <a:lnTo>
                        <a:pt x="45" y="335"/>
                      </a:lnTo>
                      <a:lnTo>
                        <a:pt x="50" y="339"/>
                      </a:lnTo>
                      <a:lnTo>
                        <a:pt x="54" y="340"/>
                      </a:lnTo>
                      <a:lnTo>
                        <a:pt x="58" y="342"/>
                      </a:lnTo>
                      <a:lnTo>
                        <a:pt x="63" y="343"/>
                      </a:lnTo>
                      <a:lnTo>
                        <a:pt x="135" y="343"/>
                      </a:lnTo>
                      <a:lnTo>
                        <a:pt x="135" y="343"/>
                      </a:lnTo>
                      <a:lnTo>
                        <a:pt x="140" y="342"/>
                      </a:lnTo>
                      <a:lnTo>
                        <a:pt x="144" y="340"/>
                      </a:lnTo>
                      <a:lnTo>
                        <a:pt x="149" y="339"/>
                      </a:lnTo>
                      <a:lnTo>
                        <a:pt x="153" y="335"/>
                      </a:lnTo>
                      <a:lnTo>
                        <a:pt x="157" y="331"/>
                      </a:lnTo>
                      <a:lnTo>
                        <a:pt x="158" y="326"/>
                      </a:lnTo>
                      <a:lnTo>
                        <a:pt x="161" y="321"/>
                      </a:lnTo>
                      <a:lnTo>
                        <a:pt x="161" y="317"/>
                      </a:lnTo>
                      <a:lnTo>
                        <a:pt x="161" y="191"/>
                      </a:lnTo>
                      <a:lnTo>
                        <a:pt x="171" y="191"/>
                      </a:lnTo>
                      <a:lnTo>
                        <a:pt x="171" y="191"/>
                      </a:lnTo>
                      <a:lnTo>
                        <a:pt x="176" y="190"/>
                      </a:lnTo>
                      <a:lnTo>
                        <a:pt x="182" y="189"/>
                      </a:lnTo>
                      <a:lnTo>
                        <a:pt x="186" y="186"/>
                      </a:lnTo>
                      <a:lnTo>
                        <a:pt x="190" y="183"/>
                      </a:lnTo>
                      <a:lnTo>
                        <a:pt x="193" y="179"/>
                      </a:lnTo>
                      <a:lnTo>
                        <a:pt x="195" y="175"/>
                      </a:lnTo>
                      <a:lnTo>
                        <a:pt x="197" y="169"/>
                      </a:lnTo>
                      <a:lnTo>
                        <a:pt x="198" y="165"/>
                      </a:lnTo>
                      <a:lnTo>
                        <a:pt x="198" y="26"/>
                      </a:lnTo>
                      <a:lnTo>
                        <a:pt x="198" y="26"/>
                      </a:lnTo>
                      <a:lnTo>
                        <a:pt x="197" y="22"/>
                      </a:lnTo>
                      <a:lnTo>
                        <a:pt x="195" y="16"/>
                      </a:lnTo>
                      <a:lnTo>
                        <a:pt x="193" y="12"/>
                      </a:lnTo>
                      <a:lnTo>
                        <a:pt x="190" y="8"/>
                      </a:lnTo>
                      <a:lnTo>
                        <a:pt x="186" y="4"/>
                      </a:lnTo>
                      <a:lnTo>
                        <a:pt x="182" y="3"/>
                      </a:lnTo>
                      <a:lnTo>
                        <a:pt x="176" y="1"/>
                      </a:lnTo>
                      <a:lnTo>
                        <a:pt x="171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2" y="1"/>
                      </a:lnTo>
                      <a:lnTo>
                        <a:pt x="17" y="3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3" y="16"/>
                      </a:lnTo>
                      <a:lnTo>
                        <a:pt x="1" y="22"/>
                      </a:lnTo>
                      <a:lnTo>
                        <a:pt x="0" y="26"/>
                      </a:lnTo>
                      <a:lnTo>
                        <a:pt x="0" y="26"/>
                      </a:lnTo>
                      <a:close/>
                      <a:moveTo>
                        <a:pt x="0" y="26"/>
                      </a:move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2193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9" name="Freeform 83"/>
                <p:cNvSpPr>
                  <a:spLocks/>
                </p:cNvSpPr>
                <p:nvPr/>
              </p:nvSpPr>
              <p:spPr bwMode="auto">
                <a:xfrm>
                  <a:off x="1910" y="2094"/>
                  <a:ext cx="198" cy="343"/>
                </a:xfrm>
                <a:custGeom>
                  <a:avLst/>
                  <a:gdLst>
                    <a:gd name="T0" fmla="*/ 0 w 198"/>
                    <a:gd name="T1" fmla="*/ 165 h 343"/>
                    <a:gd name="T2" fmla="*/ 1 w 198"/>
                    <a:gd name="T3" fmla="*/ 171 h 343"/>
                    <a:gd name="T4" fmla="*/ 6 w 198"/>
                    <a:gd name="T5" fmla="*/ 180 h 343"/>
                    <a:gd name="T6" fmla="*/ 12 w 198"/>
                    <a:gd name="T7" fmla="*/ 187 h 343"/>
                    <a:gd name="T8" fmla="*/ 22 w 198"/>
                    <a:gd name="T9" fmla="*/ 191 h 343"/>
                    <a:gd name="T10" fmla="*/ 37 w 198"/>
                    <a:gd name="T11" fmla="*/ 191 h 343"/>
                    <a:gd name="T12" fmla="*/ 37 w 198"/>
                    <a:gd name="T13" fmla="*/ 317 h 343"/>
                    <a:gd name="T14" fmla="*/ 40 w 198"/>
                    <a:gd name="T15" fmla="*/ 326 h 343"/>
                    <a:gd name="T16" fmla="*/ 45 w 198"/>
                    <a:gd name="T17" fmla="*/ 335 h 343"/>
                    <a:gd name="T18" fmla="*/ 54 w 198"/>
                    <a:gd name="T19" fmla="*/ 340 h 343"/>
                    <a:gd name="T20" fmla="*/ 63 w 198"/>
                    <a:gd name="T21" fmla="*/ 343 h 343"/>
                    <a:gd name="T22" fmla="*/ 135 w 198"/>
                    <a:gd name="T23" fmla="*/ 343 h 343"/>
                    <a:gd name="T24" fmla="*/ 144 w 198"/>
                    <a:gd name="T25" fmla="*/ 340 h 343"/>
                    <a:gd name="T26" fmla="*/ 153 w 198"/>
                    <a:gd name="T27" fmla="*/ 335 h 343"/>
                    <a:gd name="T28" fmla="*/ 158 w 198"/>
                    <a:gd name="T29" fmla="*/ 326 h 343"/>
                    <a:gd name="T30" fmla="*/ 161 w 198"/>
                    <a:gd name="T31" fmla="*/ 317 h 343"/>
                    <a:gd name="T32" fmla="*/ 171 w 198"/>
                    <a:gd name="T33" fmla="*/ 191 h 343"/>
                    <a:gd name="T34" fmla="*/ 176 w 198"/>
                    <a:gd name="T35" fmla="*/ 190 h 343"/>
                    <a:gd name="T36" fmla="*/ 186 w 198"/>
                    <a:gd name="T37" fmla="*/ 186 h 343"/>
                    <a:gd name="T38" fmla="*/ 193 w 198"/>
                    <a:gd name="T39" fmla="*/ 179 h 343"/>
                    <a:gd name="T40" fmla="*/ 197 w 198"/>
                    <a:gd name="T41" fmla="*/ 169 h 343"/>
                    <a:gd name="T42" fmla="*/ 198 w 198"/>
                    <a:gd name="T43" fmla="*/ 26 h 343"/>
                    <a:gd name="T44" fmla="*/ 197 w 198"/>
                    <a:gd name="T45" fmla="*/ 22 h 343"/>
                    <a:gd name="T46" fmla="*/ 193 w 198"/>
                    <a:gd name="T47" fmla="*/ 12 h 343"/>
                    <a:gd name="T48" fmla="*/ 186 w 198"/>
                    <a:gd name="T49" fmla="*/ 4 h 343"/>
                    <a:gd name="T50" fmla="*/ 176 w 198"/>
                    <a:gd name="T51" fmla="*/ 1 h 343"/>
                    <a:gd name="T52" fmla="*/ 28 w 198"/>
                    <a:gd name="T53" fmla="*/ 0 h 343"/>
                    <a:gd name="T54" fmla="*/ 22 w 198"/>
                    <a:gd name="T55" fmla="*/ 1 h 343"/>
                    <a:gd name="T56" fmla="*/ 12 w 198"/>
                    <a:gd name="T57" fmla="*/ 4 h 343"/>
                    <a:gd name="T58" fmla="*/ 6 w 198"/>
                    <a:gd name="T59" fmla="*/ 12 h 343"/>
                    <a:gd name="T60" fmla="*/ 1 w 198"/>
                    <a:gd name="T61" fmla="*/ 22 h 343"/>
                    <a:gd name="T62" fmla="*/ 0 w 198"/>
                    <a:gd name="T63" fmla="*/ 26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98" h="343">
                      <a:moveTo>
                        <a:pt x="0" y="26"/>
                      </a:moveTo>
                      <a:lnTo>
                        <a:pt x="0" y="165"/>
                      </a:lnTo>
                      <a:lnTo>
                        <a:pt x="0" y="165"/>
                      </a:lnTo>
                      <a:lnTo>
                        <a:pt x="1" y="171"/>
                      </a:lnTo>
                      <a:lnTo>
                        <a:pt x="3" y="175"/>
                      </a:lnTo>
                      <a:lnTo>
                        <a:pt x="6" y="180"/>
                      </a:lnTo>
                      <a:lnTo>
                        <a:pt x="8" y="183"/>
                      </a:lnTo>
                      <a:lnTo>
                        <a:pt x="12" y="187"/>
                      </a:lnTo>
                      <a:lnTo>
                        <a:pt x="17" y="190"/>
                      </a:lnTo>
                      <a:lnTo>
                        <a:pt x="22" y="191"/>
                      </a:lnTo>
                      <a:lnTo>
                        <a:pt x="28" y="191"/>
                      </a:lnTo>
                      <a:lnTo>
                        <a:pt x="37" y="191"/>
                      </a:lnTo>
                      <a:lnTo>
                        <a:pt x="37" y="317"/>
                      </a:lnTo>
                      <a:lnTo>
                        <a:pt x="37" y="317"/>
                      </a:lnTo>
                      <a:lnTo>
                        <a:pt x="37" y="321"/>
                      </a:lnTo>
                      <a:lnTo>
                        <a:pt x="40" y="326"/>
                      </a:lnTo>
                      <a:lnTo>
                        <a:pt x="41" y="331"/>
                      </a:lnTo>
                      <a:lnTo>
                        <a:pt x="45" y="335"/>
                      </a:lnTo>
                      <a:lnTo>
                        <a:pt x="50" y="339"/>
                      </a:lnTo>
                      <a:lnTo>
                        <a:pt x="54" y="340"/>
                      </a:lnTo>
                      <a:lnTo>
                        <a:pt x="58" y="342"/>
                      </a:lnTo>
                      <a:lnTo>
                        <a:pt x="63" y="343"/>
                      </a:lnTo>
                      <a:lnTo>
                        <a:pt x="135" y="343"/>
                      </a:lnTo>
                      <a:lnTo>
                        <a:pt x="135" y="343"/>
                      </a:lnTo>
                      <a:lnTo>
                        <a:pt x="140" y="342"/>
                      </a:lnTo>
                      <a:lnTo>
                        <a:pt x="144" y="340"/>
                      </a:lnTo>
                      <a:lnTo>
                        <a:pt x="149" y="339"/>
                      </a:lnTo>
                      <a:lnTo>
                        <a:pt x="153" y="335"/>
                      </a:lnTo>
                      <a:lnTo>
                        <a:pt x="157" y="331"/>
                      </a:lnTo>
                      <a:lnTo>
                        <a:pt x="158" y="326"/>
                      </a:lnTo>
                      <a:lnTo>
                        <a:pt x="161" y="321"/>
                      </a:lnTo>
                      <a:lnTo>
                        <a:pt x="161" y="317"/>
                      </a:lnTo>
                      <a:lnTo>
                        <a:pt x="161" y="191"/>
                      </a:lnTo>
                      <a:lnTo>
                        <a:pt x="171" y="191"/>
                      </a:lnTo>
                      <a:lnTo>
                        <a:pt x="171" y="191"/>
                      </a:lnTo>
                      <a:lnTo>
                        <a:pt x="176" y="190"/>
                      </a:lnTo>
                      <a:lnTo>
                        <a:pt x="182" y="189"/>
                      </a:lnTo>
                      <a:lnTo>
                        <a:pt x="186" y="186"/>
                      </a:lnTo>
                      <a:lnTo>
                        <a:pt x="190" y="183"/>
                      </a:lnTo>
                      <a:lnTo>
                        <a:pt x="193" y="179"/>
                      </a:lnTo>
                      <a:lnTo>
                        <a:pt x="195" y="175"/>
                      </a:lnTo>
                      <a:lnTo>
                        <a:pt x="197" y="169"/>
                      </a:lnTo>
                      <a:lnTo>
                        <a:pt x="198" y="165"/>
                      </a:lnTo>
                      <a:lnTo>
                        <a:pt x="198" y="26"/>
                      </a:lnTo>
                      <a:lnTo>
                        <a:pt x="198" y="26"/>
                      </a:lnTo>
                      <a:lnTo>
                        <a:pt x="197" y="22"/>
                      </a:lnTo>
                      <a:lnTo>
                        <a:pt x="195" y="16"/>
                      </a:lnTo>
                      <a:lnTo>
                        <a:pt x="193" y="12"/>
                      </a:lnTo>
                      <a:lnTo>
                        <a:pt x="190" y="8"/>
                      </a:lnTo>
                      <a:lnTo>
                        <a:pt x="186" y="4"/>
                      </a:lnTo>
                      <a:lnTo>
                        <a:pt x="182" y="3"/>
                      </a:lnTo>
                      <a:lnTo>
                        <a:pt x="176" y="1"/>
                      </a:lnTo>
                      <a:lnTo>
                        <a:pt x="171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2" y="1"/>
                      </a:lnTo>
                      <a:lnTo>
                        <a:pt x="17" y="3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3" y="16"/>
                      </a:lnTo>
                      <a:lnTo>
                        <a:pt x="1" y="22"/>
                      </a:lnTo>
                      <a:lnTo>
                        <a:pt x="0" y="26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30" name="Line 84"/>
                <p:cNvSpPr>
                  <a:spLocks noChangeShapeType="1"/>
                </p:cNvSpPr>
                <p:nvPr/>
              </p:nvSpPr>
              <p:spPr bwMode="auto">
                <a:xfrm>
                  <a:off x="1910" y="2120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31" name="Freeform 85"/>
                <p:cNvSpPr>
                  <a:spLocks noEditPoints="1"/>
                </p:cNvSpPr>
                <p:nvPr/>
              </p:nvSpPr>
              <p:spPr bwMode="auto">
                <a:xfrm>
                  <a:off x="1947" y="1949"/>
                  <a:ext cx="123" cy="123"/>
                </a:xfrm>
                <a:custGeom>
                  <a:avLst/>
                  <a:gdLst>
                    <a:gd name="T0" fmla="*/ 123 w 123"/>
                    <a:gd name="T1" fmla="*/ 62 h 123"/>
                    <a:gd name="T2" fmla="*/ 123 w 123"/>
                    <a:gd name="T3" fmla="*/ 62 h 123"/>
                    <a:gd name="T4" fmla="*/ 121 w 123"/>
                    <a:gd name="T5" fmla="*/ 74 h 123"/>
                    <a:gd name="T6" fmla="*/ 118 w 123"/>
                    <a:gd name="T7" fmla="*/ 85 h 123"/>
                    <a:gd name="T8" fmla="*/ 113 w 123"/>
                    <a:gd name="T9" fmla="*/ 96 h 123"/>
                    <a:gd name="T10" fmla="*/ 105 w 123"/>
                    <a:gd name="T11" fmla="*/ 105 h 123"/>
                    <a:gd name="T12" fmla="*/ 96 w 123"/>
                    <a:gd name="T13" fmla="*/ 113 h 123"/>
                    <a:gd name="T14" fmla="*/ 85 w 123"/>
                    <a:gd name="T15" fmla="*/ 119 h 123"/>
                    <a:gd name="T16" fmla="*/ 74 w 123"/>
                    <a:gd name="T17" fmla="*/ 121 h 123"/>
                    <a:gd name="T18" fmla="*/ 62 w 123"/>
                    <a:gd name="T19" fmla="*/ 123 h 123"/>
                    <a:gd name="T20" fmla="*/ 62 w 123"/>
                    <a:gd name="T21" fmla="*/ 123 h 123"/>
                    <a:gd name="T22" fmla="*/ 50 w 123"/>
                    <a:gd name="T23" fmla="*/ 121 h 123"/>
                    <a:gd name="T24" fmla="*/ 39 w 123"/>
                    <a:gd name="T25" fmla="*/ 119 h 123"/>
                    <a:gd name="T26" fmla="*/ 28 w 123"/>
                    <a:gd name="T27" fmla="*/ 113 h 123"/>
                    <a:gd name="T28" fmla="*/ 18 w 123"/>
                    <a:gd name="T29" fmla="*/ 105 h 123"/>
                    <a:gd name="T30" fmla="*/ 11 w 123"/>
                    <a:gd name="T31" fmla="*/ 96 h 123"/>
                    <a:gd name="T32" fmla="*/ 6 w 123"/>
                    <a:gd name="T33" fmla="*/ 85 h 123"/>
                    <a:gd name="T34" fmla="*/ 2 w 123"/>
                    <a:gd name="T35" fmla="*/ 74 h 123"/>
                    <a:gd name="T36" fmla="*/ 0 w 123"/>
                    <a:gd name="T37" fmla="*/ 62 h 123"/>
                    <a:gd name="T38" fmla="*/ 0 w 123"/>
                    <a:gd name="T39" fmla="*/ 62 h 123"/>
                    <a:gd name="T40" fmla="*/ 2 w 123"/>
                    <a:gd name="T41" fmla="*/ 50 h 123"/>
                    <a:gd name="T42" fmla="*/ 6 w 123"/>
                    <a:gd name="T43" fmla="*/ 37 h 123"/>
                    <a:gd name="T44" fmla="*/ 11 w 123"/>
                    <a:gd name="T45" fmla="*/ 28 h 123"/>
                    <a:gd name="T46" fmla="*/ 18 w 123"/>
                    <a:gd name="T47" fmla="*/ 18 h 123"/>
                    <a:gd name="T48" fmla="*/ 28 w 123"/>
                    <a:gd name="T49" fmla="*/ 11 h 123"/>
                    <a:gd name="T50" fmla="*/ 39 w 123"/>
                    <a:gd name="T51" fmla="*/ 6 h 123"/>
                    <a:gd name="T52" fmla="*/ 50 w 123"/>
                    <a:gd name="T53" fmla="*/ 1 h 123"/>
                    <a:gd name="T54" fmla="*/ 62 w 123"/>
                    <a:gd name="T55" fmla="*/ 0 h 123"/>
                    <a:gd name="T56" fmla="*/ 62 w 123"/>
                    <a:gd name="T57" fmla="*/ 0 h 123"/>
                    <a:gd name="T58" fmla="*/ 74 w 123"/>
                    <a:gd name="T59" fmla="*/ 1 h 123"/>
                    <a:gd name="T60" fmla="*/ 85 w 123"/>
                    <a:gd name="T61" fmla="*/ 6 h 123"/>
                    <a:gd name="T62" fmla="*/ 96 w 123"/>
                    <a:gd name="T63" fmla="*/ 11 h 123"/>
                    <a:gd name="T64" fmla="*/ 105 w 123"/>
                    <a:gd name="T65" fmla="*/ 18 h 123"/>
                    <a:gd name="T66" fmla="*/ 113 w 123"/>
                    <a:gd name="T67" fmla="*/ 28 h 123"/>
                    <a:gd name="T68" fmla="*/ 118 w 123"/>
                    <a:gd name="T69" fmla="*/ 37 h 123"/>
                    <a:gd name="T70" fmla="*/ 121 w 123"/>
                    <a:gd name="T71" fmla="*/ 50 h 123"/>
                    <a:gd name="T72" fmla="*/ 123 w 123"/>
                    <a:gd name="T73" fmla="*/ 62 h 123"/>
                    <a:gd name="T74" fmla="*/ 123 w 123"/>
                    <a:gd name="T75" fmla="*/ 62 h 123"/>
                    <a:gd name="T76" fmla="*/ 123 w 123"/>
                    <a:gd name="T77" fmla="*/ 62 h 123"/>
                    <a:gd name="T78" fmla="*/ 123 w 123"/>
                    <a:gd name="T79" fmla="*/ 6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23" h="123">
                      <a:moveTo>
                        <a:pt x="123" y="62"/>
                      </a:moveTo>
                      <a:lnTo>
                        <a:pt x="123" y="62"/>
                      </a:lnTo>
                      <a:lnTo>
                        <a:pt x="121" y="74"/>
                      </a:lnTo>
                      <a:lnTo>
                        <a:pt x="118" y="85"/>
                      </a:lnTo>
                      <a:lnTo>
                        <a:pt x="113" y="96"/>
                      </a:lnTo>
                      <a:lnTo>
                        <a:pt x="105" y="105"/>
                      </a:lnTo>
                      <a:lnTo>
                        <a:pt x="96" y="113"/>
                      </a:lnTo>
                      <a:lnTo>
                        <a:pt x="85" y="119"/>
                      </a:lnTo>
                      <a:lnTo>
                        <a:pt x="74" y="121"/>
                      </a:lnTo>
                      <a:lnTo>
                        <a:pt x="62" y="123"/>
                      </a:lnTo>
                      <a:lnTo>
                        <a:pt x="62" y="123"/>
                      </a:lnTo>
                      <a:lnTo>
                        <a:pt x="50" y="121"/>
                      </a:lnTo>
                      <a:lnTo>
                        <a:pt x="39" y="119"/>
                      </a:lnTo>
                      <a:lnTo>
                        <a:pt x="28" y="113"/>
                      </a:lnTo>
                      <a:lnTo>
                        <a:pt x="18" y="105"/>
                      </a:lnTo>
                      <a:lnTo>
                        <a:pt x="11" y="96"/>
                      </a:lnTo>
                      <a:lnTo>
                        <a:pt x="6" y="85"/>
                      </a:lnTo>
                      <a:lnTo>
                        <a:pt x="2" y="74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50"/>
                      </a:lnTo>
                      <a:lnTo>
                        <a:pt x="6" y="37"/>
                      </a:lnTo>
                      <a:lnTo>
                        <a:pt x="11" y="28"/>
                      </a:lnTo>
                      <a:lnTo>
                        <a:pt x="18" y="18"/>
                      </a:lnTo>
                      <a:lnTo>
                        <a:pt x="28" y="11"/>
                      </a:lnTo>
                      <a:lnTo>
                        <a:pt x="39" y="6"/>
                      </a:lnTo>
                      <a:lnTo>
                        <a:pt x="50" y="1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74" y="1"/>
                      </a:lnTo>
                      <a:lnTo>
                        <a:pt x="85" y="6"/>
                      </a:lnTo>
                      <a:lnTo>
                        <a:pt x="96" y="11"/>
                      </a:lnTo>
                      <a:lnTo>
                        <a:pt x="105" y="18"/>
                      </a:lnTo>
                      <a:lnTo>
                        <a:pt x="113" y="28"/>
                      </a:lnTo>
                      <a:lnTo>
                        <a:pt x="118" y="37"/>
                      </a:lnTo>
                      <a:lnTo>
                        <a:pt x="121" y="50"/>
                      </a:lnTo>
                      <a:lnTo>
                        <a:pt x="123" y="62"/>
                      </a:lnTo>
                      <a:lnTo>
                        <a:pt x="123" y="62"/>
                      </a:lnTo>
                      <a:close/>
                      <a:moveTo>
                        <a:pt x="123" y="62"/>
                      </a:moveTo>
                      <a:lnTo>
                        <a:pt x="123" y="62"/>
                      </a:lnTo>
                      <a:close/>
                    </a:path>
                  </a:pathLst>
                </a:custGeom>
                <a:solidFill>
                  <a:srgbClr val="2193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32" name="Freeform 86"/>
                <p:cNvSpPr>
                  <a:spLocks/>
                </p:cNvSpPr>
                <p:nvPr/>
              </p:nvSpPr>
              <p:spPr bwMode="auto">
                <a:xfrm>
                  <a:off x="1947" y="1949"/>
                  <a:ext cx="123" cy="123"/>
                </a:xfrm>
                <a:custGeom>
                  <a:avLst/>
                  <a:gdLst>
                    <a:gd name="T0" fmla="*/ 123 w 123"/>
                    <a:gd name="T1" fmla="*/ 62 h 123"/>
                    <a:gd name="T2" fmla="*/ 123 w 123"/>
                    <a:gd name="T3" fmla="*/ 62 h 123"/>
                    <a:gd name="T4" fmla="*/ 121 w 123"/>
                    <a:gd name="T5" fmla="*/ 74 h 123"/>
                    <a:gd name="T6" fmla="*/ 118 w 123"/>
                    <a:gd name="T7" fmla="*/ 85 h 123"/>
                    <a:gd name="T8" fmla="*/ 113 w 123"/>
                    <a:gd name="T9" fmla="*/ 96 h 123"/>
                    <a:gd name="T10" fmla="*/ 105 w 123"/>
                    <a:gd name="T11" fmla="*/ 105 h 123"/>
                    <a:gd name="T12" fmla="*/ 96 w 123"/>
                    <a:gd name="T13" fmla="*/ 113 h 123"/>
                    <a:gd name="T14" fmla="*/ 85 w 123"/>
                    <a:gd name="T15" fmla="*/ 119 h 123"/>
                    <a:gd name="T16" fmla="*/ 74 w 123"/>
                    <a:gd name="T17" fmla="*/ 121 h 123"/>
                    <a:gd name="T18" fmla="*/ 62 w 123"/>
                    <a:gd name="T19" fmla="*/ 123 h 123"/>
                    <a:gd name="T20" fmla="*/ 62 w 123"/>
                    <a:gd name="T21" fmla="*/ 123 h 123"/>
                    <a:gd name="T22" fmla="*/ 50 w 123"/>
                    <a:gd name="T23" fmla="*/ 121 h 123"/>
                    <a:gd name="T24" fmla="*/ 39 w 123"/>
                    <a:gd name="T25" fmla="*/ 119 h 123"/>
                    <a:gd name="T26" fmla="*/ 28 w 123"/>
                    <a:gd name="T27" fmla="*/ 113 h 123"/>
                    <a:gd name="T28" fmla="*/ 18 w 123"/>
                    <a:gd name="T29" fmla="*/ 105 h 123"/>
                    <a:gd name="T30" fmla="*/ 11 w 123"/>
                    <a:gd name="T31" fmla="*/ 96 h 123"/>
                    <a:gd name="T32" fmla="*/ 6 w 123"/>
                    <a:gd name="T33" fmla="*/ 85 h 123"/>
                    <a:gd name="T34" fmla="*/ 2 w 123"/>
                    <a:gd name="T35" fmla="*/ 74 h 123"/>
                    <a:gd name="T36" fmla="*/ 0 w 123"/>
                    <a:gd name="T37" fmla="*/ 62 h 123"/>
                    <a:gd name="T38" fmla="*/ 0 w 123"/>
                    <a:gd name="T39" fmla="*/ 62 h 123"/>
                    <a:gd name="T40" fmla="*/ 2 w 123"/>
                    <a:gd name="T41" fmla="*/ 50 h 123"/>
                    <a:gd name="T42" fmla="*/ 6 w 123"/>
                    <a:gd name="T43" fmla="*/ 37 h 123"/>
                    <a:gd name="T44" fmla="*/ 11 w 123"/>
                    <a:gd name="T45" fmla="*/ 28 h 123"/>
                    <a:gd name="T46" fmla="*/ 18 w 123"/>
                    <a:gd name="T47" fmla="*/ 18 h 123"/>
                    <a:gd name="T48" fmla="*/ 28 w 123"/>
                    <a:gd name="T49" fmla="*/ 11 h 123"/>
                    <a:gd name="T50" fmla="*/ 39 w 123"/>
                    <a:gd name="T51" fmla="*/ 6 h 123"/>
                    <a:gd name="T52" fmla="*/ 50 w 123"/>
                    <a:gd name="T53" fmla="*/ 1 h 123"/>
                    <a:gd name="T54" fmla="*/ 62 w 123"/>
                    <a:gd name="T55" fmla="*/ 0 h 123"/>
                    <a:gd name="T56" fmla="*/ 62 w 123"/>
                    <a:gd name="T57" fmla="*/ 0 h 123"/>
                    <a:gd name="T58" fmla="*/ 74 w 123"/>
                    <a:gd name="T59" fmla="*/ 1 h 123"/>
                    <a:gd name="T60" fmla="*/ 85 w 123"/>
                    <a:gd name="T61" fmla="*/ 6 h 123"/>
                    <a:gd name="T62" fmla="*/ 96 w 123"/>
                    <a:gd name="T63" fmla="*/ 11 h 123"/>
                    <a:gd name="T64" fmla="*/ 105 w 123"/>
                    <a:gd name="T65" fmla="*/ 18 h 123"/>
                    <a:gd name="T66" fmla="*/ 113 w 123"/>
                    <a:gd name="T67" fmla="*/ 28 h 123"/>
                    <a:gd name="T68" fmla="*/ 118 w 123"/>
                    <a:gd name="T69" fmla="*/ 37 h 123"/>
                    <a:gd name="T70" fmla="*/ 121 w 123"/>
                    <a:gd name="T71" fmla="*/ 50 h 123"/>
                    <a:gd name="T72" fmla="*/ 123 w 123"/>
                    <a:gd name="T73" fmla="*/ 62 h 123"/>
                    <a:gd name="T74" fmla="*/ 123 w 123"/>
                    <a:gd name="T75" fmla="*/ 6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3" h="123">
                      <a:moveTo>
                        <a:pt x="123" y="62"/>
                      </a:moveTo>
                      <a:lnTo>
                        <a:pt x="123" y="62"/>
                      </a:lnTo>
                      <a:lnTo>
                        <a:pt x="121" y="74"/>
                      </a:lnTo>
                      <a:lnTo>
                        <a:pt x="118" y="85"/>
                      </a:lnTo>
                      <a:lnTo>
                        <a:pt x="113" y="96"/>
                      </a:lnTo>
                      <a:lnTo>
                        <a:pt x="105" y="105"/>
                      </a:lnTo>
                      <a:lnTo>
                        <a:pt x="96" y="113"/>
                      </a:lnTo>
                      <a:lnTo>
                        <a:pt x="85" y="119"/>
                      </a:lnTo>
                      <a:lnTo>
                        <a:pt x="74" y="121"/>
                      </a:lnTo>
                      <a:lnTo>
                        <a:pt x="62" y="123"/>
                      </a:lnTo>
                      <a:lnTo>
                        <a:pt x="62" y="123"/>
                      </a:lnTo>
                      <a:lnTo>
                        <a:pt x="50" y="121"/>
                      </a:lnTo>
                      <a:lnTo>
                        <a:pt x="39" y="119"/>
                      </a:lnTo>
                      <a:lnTo>
                        <a:pt x="28" y="113"/>
                      </a:lnTo>
                      <a:lnTo>
                        <a:pt x="18" y="105"/>
                      </a:lnTo>
                      <a:lnTo>
                        <a:pt x="11" y="96"/>
                      </a:lnTo>
                      <a:lnTo>
                        <a:pt x="6" y="85"/>
                      </a:lnTo>
                      <a:lnTo>
                        <a:pt x="2" y="74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50"/>
                      </a:lnTo>
                      <a:lnTo>
                        <a:pt x="6" y="37"/>
                      </a:lnTo>
                      <a:lnTo>
                        <a:pt x="11" y="28"/>
                      </a:lnTo>
                      <a:lnTo>
                        <a:pt x="18" y="18"/>
                      </a:lnTo>
                      <a:lnTo>
                        <a:pt x="28" y="11"/>
                      </a:lnTo>
                      <a:lnTo>
                        <a:pt x="39" y="6"/>
                      </a:lnTo>
                      <a:lnTo>
                        <a:pt x="50" y="1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74" y="1"/>
                      </a:lnTo>
                      <a:lnTo>
                        <a:pt x="85" y="6"/>
                      </a:lnTo>
                      <a:lnTo>
                        <a:pt x="96" y="11"/>
                      </a:lnTo>
                      <a:lnTo>
                        <a:pt x="105" y="18"/>
                      </a:lnTo>
                      <a:lnTo>
                        <a:pt x="113" y="28"/>
                      </a:lnTo>
                      <a:lnTo>
                        <a:pt x="118" y="37"/>
                      </a:lnTo>
                      <a:lnTo>
                        <a:pt x="121" y="50"/>
                      </a:lnTo>
                      <a:lnTo>
                        <a:pt x="123" y="62"/>
                      </a:lnTo>
                      <a:lnTo>
                        <a:pt x="123" y="6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33" name="Line 87"/>
                <p:cNvSpPr>
                  <a:spLocks noChangeShapeType="1"/>
                </p:cNvSpPr>
                <p:nvPr/>
              </p:nvSpPr>
              <p:spPr bwMode="auto">
                <a:xfrm>
                  <a:off x="2070" y="2011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grpSp>
            <p:nvGrpSpPr>
              <p:cNvPr id="21" name="Group 81"/>
              <p:cNvGrpSpPr>
                <a:grpSpLocks noChangeAspect="1"/>
              </p:cNvGrpSpPr>
              <p:nvPr/>
            </p:nvGrpSpPr>
            <p:grpSpPr bwMode="auto">
              <a:xfrm>
                <a:off x="4748527" y="1628513"/>
                <a:ext cx="219099" cy="540000"/>
                <a:chOff x="1910" y="1949"/>
                <a:chExt cx="198" cy="488"/>
              </a:xfrm>
              <a:solidFill>
                <a:srgbClr val="0070C0"/>
              </a:solidFill>
            </p:grpSpPr>
            <p:sp>
              <p:nvSpPr>
                <p:cNvPr id="22" name="Freeform 82"/>
                <p:cNvSpPr>
                  <a:spLocks noEditPoints="1"/>
                </p:cNvSpPr>
                <p:nvPr/>
              </p:nvSpPr>
              <p:spPr bwMode="auto">
                <a:xfrm>
                  <a:off x="1910" y="2094"/>
                  <a:ext cx="198" cy="343"/>
                </a:xfrm>
                <a:custGeom>
                  <a:avLst/>
                  <a:gdLst>
                    <a:gd name="T0" fmla="*/ 0 w 198"/>
                    <a:gd name="T1" fmla="*/ 165 h 343"/>
                    <a:gd name="T2" fmla="*/ 1 w 198"/>
                    <a:gd name="T3" fmla="*/ 171 h 343"/>
                    <a:gd name="T4" fmla="*/ 6 w 198"/>
                    <a:gd name="T5" fmla="*/ 180 h 343"/>
                    <a:gd name="T6" fmla="*/ 12 w 198"/>
                    <a:gd name="T7" fmla="*/ 187 h 343"/>
                    <a:gd name="T8" fmla="*/ 22 w 198"/>
                    <a:gd name="T9" fmla="*/ 191 h 343"/>
                    <a:gd name="T10" fmla="*/ 37 w 198"/>
                    <a:gd name="T11" fmla="*/ 191 h 343"/>
                    <a:gd name="T12" fmla="*/ 37 w 198"/>
                    <a:gd name="T13" fmla="*/ 317 h 343"/>
                    <a:gd name="T14" fmla="*/ 40 w 198"/>
                    <a:gd name="T15" fmla="*/ 326 h 343"/>
                    <a:gd name="T16" fmla="*/ 45 w 198"/>
                    <a:gd name="T17" fmla="*/ 335 h 343"/>
                    <a:gd name="T18" fmla="*/ 54 w 198"/>
                    <a:gd name="T19" fmla="*/ 340 h 343"/>
                    <a:gd name="T20" fmla="*/ 63 w 198"/>
                    <a:gd name="T21" fmla="*/ 343 h 343"/>
                    <a:gd name="T22" fmla="*/ 135 w 198"/>
                    <a:gd name="T23" fmla="*/ 343 h 343"/>
                    <a:gd name="T24" fmla="*/ 144 w 198"/>
                    <a:gd name="T25" fmla="*/ 340 h 343"/>
                    <a:gd name="T26" fmla="*/ 153 w 198"/>
                    <a:gd name="T27" fmla="*/ 335 h 343"/>
                    <a:gd name="T28" fmla="*/ 158 w 198"/>
                    <a:gd name="T29" fmla="*/ 326 h 343"/>
                    <a:gd name="T30" fmla="*/ 161 w 198"/>
                    <a:gd name="T31" fmla="*/ 317 h 343"/>
                    <a:gd name="T32" fmla="*/ 171 w 198"/>
                    <a:gd name="T33" fmla="*/ 191 h 343"/>
                    <a:gd name="T34" fmla="*/ 176 w 198"/>
                    <a:gd name="T35" fmla="*/ 190 h 343"/>
                    <a:gd name="T36" fmla="*/ 186 w 198"/>
                    <a:gd name="T37" fmla="*/ 186 h 343"/>
                    <a:gd name="T38" fmla="*/ 193 w 198"/>
                    <a:gd name="T39" fmla="*/ 179 h 343"/>
                    <a:gd name="T40" fmla="*/ 197 w 198"/>
                    <a:gd name="T41" fmla="*/ 169 h 343"/>
                    <a:gd name="T42" fmla="*/ 198 w 198"/>
                    <a:gd name="T43" fmla="*/ 26 h 343"/>
                    <a:gd name="T44" fmla="*/ 197 w 198"/>
                    <a:gd name="T45" fmla="*/ 22 h 343"/>
                    <a:gd name="T46" fmla="*/ 193 w 198"/>
                    <a:gd name="T47" fmla="*/ 12 h 343"/>
                    <a:gd name="T48" fmla="*/ 186 w 198"/>
                    <a:gd name="T49" fmla="*/ 4 h 343"/>
                    <a:gd name="T50" fmla="*/ 176 w 198"/>
                    <a:gd name="T51" fmla="*/ 1 h 343"/>
                    <a:gd name="T52" fmla="*/ 28 w 198"/>
                    <a:gd name="T53" fmla="*/ 0 h 343"/>
                    <a:gd name="T54" fmla="*/ 22 w 198"/>
                    <a:gd name="T55" fmla="*/ 1 h 343"/>
                    <a:gd name="T56" fmla="*/ 12 w 198"/>
                    <a:gd name="T57" fmla="*/ 4 h 343"/>
                    <a:gd name="T58" fmla="*/ 6 w 198"/>
                    <a:gd name="T59" fmla="*/ 12 h 343"/>
                    <a:gd name="T60" fmla="*/ 1 w 198"/>
                    <a:gd name="T61" fmla="*/ 22 h 343"/>
                    <a:gd name="T62" fmla="*/ 0 w 198"/>
                    <a:gd name="T63" fmla="*/ 26 h 343"/>
                    <a:gd name="T64" fmla="*/ 0 w 198"/>
                    <a:gd name="T65" fmla="*/ 26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98" h="343">
                      <a:moveTo>
                        <a:pt x="0" y="26"/>
                      </a:moveTo>
                      <a:lnTo>
                        <a:pt x="0" y="165"/>
                      </a:lnTo>
                      <a:lnTo>
                        <a:pt x="0" y="165"/>
                      </a:lnTo>
                      <a:lnTo>
                        <a:pt x="1" y="171"/>
                      </a:lnTo>
                      <a:lnTo>
                        <a:pt x="3" y="175"/>
                      </a:lnTo>
                      <a:lnTo>
                        <a:pt x="6" y="180"/>
                      </a:lnTo>
                      <a:lnTo>
                        <a:pt x="8" y="183"/>
                      </a:lnTo>
                      <a:lnTo>
                        <a:pt x="12" y="187"/>
                      </a:lnTo>
                      <a:lnTo>
                        <a:pt x="17" y="190"/>
                      </a:lnTo>
                      <a:lnTo>
                        <a:pt x="22" y="191"/>
                      </a:lnTo>
                      <a:lnTo>
                        <a:pt x="28" y="191"/>
                      </a:lnTo>
                      <a:lnTo>
                        <a:pt x="37" y="191"/>
                      </a:lnTo>
                      <a:lnTo>
                        <a:pt x="37" y="317"/>
                      </a:lnTo>
                      <a:lnTo>
                        <a:pt x="37" y="317"/>
                      </a:lnTo>
                      <a:lnTo>
                        <a:pt x="37" y="321"/>
                      </a:lnTo>
                      <a:lnTo>
                        <a:pt x="40" y="326"/>
                      </a:lnTo>
                      <a:lnTo>
                        <a:pt x="41" y="331"/>
                      </a:lnTo>
                      <a:lnTo>
                        <a:pt x="45" y="335"/>
                      </a:lnTo>
                      <a:lnTo>
                        <a:pt x="50" y="339"/>
                      </a:lnTo>
                      <a:lnTo>
                        <a:pt x="54" y="340"/>
                      </a:lnTo>
                      <a:lnTo>
                        <a:pt x="58" y="342"/>
                      </a:lnTo>
                      <a:lnTo>
                        <a:pt x="63" y="343"/>
                      </a:lnTo>
                      <a:lnTo>
                        <a:pt x="135" y="343"/>
                      </a:lnTo>
                      <a:lnTo>
                        <a:pt x="135" y="343"/>
                      </a:lnTo>
                      <a:lnTo>
                        <a:pt x="140" y="342"/>
                      </a:lnTo>
                      <a:lnTo>
                        <a:pt x="144" y="340"/>
                      </a:lnTo>
                      <a:lnTo>
                        <a:pt x="149" y="339"/>
                      </a:lnTo>
                      <a:lnTo>
                        <a:pt x="153" y="335"/>
                      </a:lnTo>
                      <a:lnTo>
                        <a:pt x="157" y="331"/>
                      </a:lnTo>
                      <a:lnTo>
                        <a:pt x="158" y="326"/>
                      </a:lnTo>
                      <a:lnTo>
                        <a:pt x="161" y="321"/>
                      </a:lnTo>
                      <a:lnTo>
                        <a:pt x="161" y="317"/>
                      </a:lnTo>
                      <a:lnTo>
                        <a:pt x="161" y="191"/>
                      </a:lnTo>
                      <a:lnTo>
                        <a:pt x="171" y="191"/>
                      </a:lnTo>
                      <a:lnTo>
                        <a:pt x="171" y="191"/>
                      </a:lnTo>
                      <a:lnTo>
                        <a:pt x="176" y="190"/>
                      </a:lnTo>
                      <a:lnTo>
                        <a:pt x="182" y="189"/>
                      </a:lnTo>
                      <a:lnTo>
                        <a:pt x="186" y="186"/>
                      </a:lnTo>
                      <a:lnTo>
                        <a:pt x="190" y="183"/>
                      </a:lnTo>
                      <a:lnTo>
                        <a:pt x="193" y="179"/>
                      </a:lnTo>
                      <a:lnTo>
                        <a:pt x="195" y="175"/>
                      </a:lnTo>
                      <a:lnTo>
                        <a:pt x="197" y="169"/>
                      </a:lnTo>
                      <a:lnTo>
                        <a:pt x="198" y="165"/>
                      </a:lnTo>
                      <a:lnTo>
                        <a:pt x="198" y="26"/>
                      </a:lnTo>
                      <a:lnTo>
                        <a:pt x="198" y="26"/>
                      </a:lnTo>
                      <a:lnTo>
                        <a:pt x="197" y="22"/>
                      </a:lnTo>
                      <a:lnTo>
                        <a:pt x="195" y="16"/>
                      </a:lnTo>
                      <a:lnTo>
                        <a:pt x="193" y="12"/>
                      </a:lnTo>
                      <a:lnTo>
                        <a:pt x="190" y="8"/>
                      </a:lnTo>
                      <a:lnTo>
                        <a:pt x="186" y="4"/>
                      </a:lnTo>
                      <a:lnTo>
                        <a:pt x="182" y="3"/>
                      </a:lnTo>
                      <a:lnTo>
                        <a:pt x="176" y="1"/>
                      </a:lnTo>
                      <a:lnTo>
                        <a:pt x="171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2" y="1"/>
                      </a:lnTo>
                      <a:lnTo>
                        <a:pt x="17" y="3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3" y="16"/>
                      </a:lnTo>
                      <a:lnTo>
                        <a:pt x="1" y="22"/>
                      </a:lnTo>
                      <a:lnTo>
                        <a:pt x="0" y="26"/>
                      </a:lnTo>
                      <a:lnTo>
                        <a:pt x="0" y="26"/>
                      </a:lnTo>
                      <a:close/>
                      <a:moveTo>
                        <a:pt x="0" y="26"/>
                      </a:move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 w="1270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3" name="Freeform 83"/>
                <p:cNvSpPr>
                  <a:spLocks/>
                </p:cNvSpPr>
                <p:nvPr/>
              </p:nvSpPr>
              <p:spPr bwMode="auto">
                <a:xfrm>
                  <a:off x="1910" y="2094"/>
                  <a:ext cx="198" cy="343"/>
                </a:xfrm>
                <a:custGeom>
                  <a:avLst/>
                  <a:gdLst>
                    <a:gd name="T0" fmla="*/ 0 w 198"/>
                    <a:gd name="T1" fmla="*/ 165 h 343"/>
                    <a:gd name="T2" fmla="*/ 1 w 198"/>
                    <a:gd name="T3" fmla="*/ 171 h 343"/>
                    <a:gd name="T4" fmla="*/ 6 w 198"/>
                    <a:gd name="T5" fmla="*/ 180 h 343"/>
                    <a:gd name="T6" fmla="*/ 12 w 198"/>
                    <a:gd name="T7" fmla="*/ 187 h 343"/>
                    <a:gd name="T8" fmla="*/ 22 w 198"/>
                    <a:gd name="T9" fmla="*/ 191 h 343"/>
                    <a:gd name="T10" fmla="*/ 37 w 198"/>
                    <a:gd name="T11" fmla="*/ 191 h 343"/>
                    <a:gd name="T12" fmla="*/ 37 w 198"/>
                    <a:gd name="T13" fmla="*/ 317 h 343"/>
                    <a:gd name="T14" fmla="*/ 40 w 198"/>
                    <a:gd name="T15" fmla="*/ 326 h 343"/>
                    <a:gd name="T16" fmla="*/ 45 w 198"/>
                    <a:gd name="T17" fmla="*/ 335 h 343"/>
                    <a:gd name="T18" fmla="*/ 54 w 198"/>
                    <a:gd name="T19" fmla="*/ 340 h 343"/>
                    <a:gd name="T20" fmla="*/ 63 w 198"/>
                    <a:gd name="T21" fmla="*/ 343 h 343"/>
                    <a:gd name="T22" fmla="*/ 135 w 198"/>
                    <a:gd name="T23" fmla="*/ 343 h 343"/>
                    <a:gd name="T24" fmla="*/ 144 w 198"/>
                    <a:gd name="T25" fmla="*/ 340 h 343"/>
                    <a:gd name="T26" fmla="*/ 153 w 198"/>
                    <a:gd name="T27" fmla="*/ 335 h 343"/>
                    <a:gd name="T28" fmla="*/ 158 w 198"/>
                    <a:gd name="T29" fmla="*/ 326 h 343"/>
                    <a:gd name="T30" fmla="*/ 161 w 198"/>
                    <a:gd name="T31" fmla="*/ 317 h 343"/>
                    <a:gd name="T32" fmla="*/ 171 w 198"/>
                    <a:gd name="T33" fmla="*/ 191 h 343"/>
                    <a:gd name="T34" fmla="*/ 176 w 198"/>
                    <a:gd name="T35" fmla="*/ 190 h 343"/>
                    <a:gd name="T36" fmla="*/ 186 w 198"/>
                    <a:gd name="T37" fmla="*/ 186 h 343"/>
                    <a:gd name="T38" fmla="*/ 193 w 198"/>
                    <a:gd name="T39" fmla="*/ 179 h 343"/>
                    <a:gd name="T40" fmla="*/ 197 w 198"/>
                    <a:gd name="T41" fmla="*/ 169 h 343"/>
                    <a:gd name="T42" fmla="*/ 198 w 198"/>
                    <a:gd name="T43" fmla="*/ 26 h 343"/>
                    <a:gd name="T44" fmla="*/ 197 w 198"/>
                    <a:gd name="T45" fmla="*/ 22 h 343"/>
                    <a:gd name="T46" fmla="*/ 193 w 198"/>
                    <a:gd name="T47" fmla="*/ 12 h 343"/>
                    <a:gd name="T48" fmla="*/ 186 w 198"/>
                    <a:gd name="T49" fmla="*/ 4 h 343"/>
                    <a:gd name="T50" fmla="*/ 176 w 198"/>
                    <a:gd name="T51" fmla="*/ 1 h 343"/>
                    <a:gd name="T52" fmla="*/ 28 w 198"/>
                    <a:gd name="T53" fmla="*/ 0 h 343"/>
                    <a:gd name="T54" fmla="*/ 22 w 198"/>
                    <a:gd name="T55" fmla="*/ 1 h 343"/>
                    <a:gd name="T56" fmla="*/ 12 w 198"/>
                    <a:gd name="T57" fmla="*/ 4 h 343"/>
                    <a:gd name="T58" fmla="*/ 6 w 198"/>
                    <a:gd name="T59" fmla="*/ 12 h 343"/>
                    <a:gd name="T60" fmla="*/ 1 w 198"/>
                    <a:gd name="T61" fmla="*/ 22 h 343"/>
                    <a:gd name="T62" fmla="*/ 0 w 198"/>
                    <a:gd name="T63" fmla="*/ 26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98" h="343">
                      <a:moveTo>
                        <a:pt x="0" y="26"/>
                      </a:moveTo>
                      <a:lnTo>
                        <a:pt x="0" y="165"/>
                      </a:lnTo>
                      <a:lnTo>
                        <a:pt x="0" y="165"/>
                      </a:lnTo>
                      <a:lnTo>
                        <a:pt x="1" y="171"/>
                      </a:lnTo>
                      <a:lnTo>
                        <a:pt x="3" y="175"/>
                      </a:lnTo>
                      <a:lnTo>
                        <a:pt x="6" y="180"/>
                      </a:lnTo>
                      <a:lnTo>
                        <a:pt x="8" y="183"/>
                      </a:lnTo>
                      <a:lnTo>
                        <a:pt x="12" y="187"/>
                      </a:lnTo>
                      <a:lnTo>
                        <a:pt x="17" y="190"/>
                      </a:lnTo>
                      <a:lnTo>
                        <a:pt x="22" y="191"/>
                      </a:lnTo>
                      <a:lnTo>
                        <a:pt x="28" y="191"/>
                      </a:lnTo>
                      <a:lnTo>
                        <a:pt x="37" y="191"/>
                      </a:lnTo>
                      <a:lnTo>
                        <a:pt x="37" y="317"/>
                      </a:lnTo>
                      <a:lnTo>
                        <a:pt x="37" y="317"/>
                      </a:lnTo>
                      <a:lnTo>
                        <a:pt x="37" y="321"/>
                      </a:lnTo>
                      <a:lnTo>
                        <a:pt x="40" y="326"/>
                      </a:lnTo>
                      <a:lnTo>
                        <a:pt x="41" y="331"/>
                      </a:lnTo>
                      <a:lnTo>
                        <a:pt x="45" y="335"/>
                      </a:lnTo>
                      <a:lnTo>
                        <a:pt x="50" y="339"/>
                      </a:lnTo>
                      <a:lnTo>
                        <a:pt x="54" y="340"/>
                      </a:lnTo>
                      <a:lnTo>
                        <a:pt x="58" y="342"/>
                      </a:lnTo>
                      <a:lnTo>
                        <a:pt x="63" y="343"/>
                      </a:lnTo>
                      <a:lnTo>
                        <a:pt x="135" y="343"/>
                      </a:lnTo>
                      <a:lnTo>
                        <a:pt x="135" y="343"/>
                      </a:lnTo>
                      <a:lnTo>
                        <a:pt x="140" y="342"/>
                      </a:lnTo>
                      <a:lnTo>
                        <a:pt x="144" y="340"/>
                      </a:lnTo>
                      <a:lnTo>
                        <a:pt x="149" y="339"/>
                      </a:lnTo>
                      <a:lnTo>
                        <a:pt x="153" y="335"/>
                      </a:lnTo>
                      <a:lnTo>
                        <a:pt x="157" y="331"/>
                      </a:lnTo>
                      <a:lnTo>
                        <a:pt x="158" y="326"/>
                      </a:lnTo>
                      <a:lnTo>
                        <a:pt x="161" y="321"/>
                      </a:lnTo>
                      <a:lnTo>
                        <a:pt x="161" y="317"/>
                      </a:lnTo>
                      <a:lnTo>
                        <a:pt x="161" y="191"/>
                      </a:lnTo>
                      <a:lnTo>
                        <a:pt x="171" y="191"/>
                      </a:lnTo>
                      <a:lnTo>
                        <a:pt x="171" y="191"/>
                      </a:lnTo>
                      <a:lnTo>
                        <a:pt x="176" y="190"/>
                      </a:lnTo>
                      <a:lnTo>
                        <a:pt x="182" y="189"/>
                      </a:lnTo>
                      <a:lnTo>
                        <a:pt x="186" y="186"/>
                      </a:lnTo>
                      <a:lnTo>
                        <a:pt x="190" y="183"/>
                      </a:lnTo>
                      <a:lnTo>
                        <a:pt x="193" y="179"/>
                      </a:lnTo>
                      <a:lnTo>
                        <a:pt x="195" y="175"/>
                      </a:lnTo>
                      <a:lnTo>
                        <a:pt x="197" y="169"/>
                      </a:lnTo>
                      <a:lnTo>
                        <a:pt x="198" y="165"/>
                      </a:lnTo>
                      <a:lnTo>
                        <a:pt x="198" y="26"/>
                      </a:lnTo>
                      <a:lnTo>
                        <a:pt x="198" y="26"/>
                      </a:lnTo>
                      <a:lnTo>
                        <a:pt x="197" y="22"/>
                      </a:lnTo>
                      <a:lnTo>
                        <a:pt x="195" y="16"/>
                      </a:lnTo>
                      <a:lnTo>
                        <a:pt x="193" y="12"/>
                      </a:lnTo>
                      <a:lnTo>
                        <a:pt x="190" y="8"/>
                      </a:lnTo>
                      <a:lnTo>
                        <a:pt x="186" y="4"/>
                      </a:lnTo>
                      <a:lnTo>
                        <a:pt x="182" y="3"/>
                      </a:lnTo>
                      <a:lnTo>
                        <a:pt x="176" y="1"/>
                      </a:lnTo>
                      <a:lnTo>
                        <a:pt x="171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2" y="1"/>
                      </a:lnTo>
                      <a:lnTo>
                        <a:pt x="17" y="3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3" y="16"/>
                      </a:lnTo>
                      <a:lnTo>
                        <a:pt x="1" y="22"/>
                      </a:lnTo>
                      <a:lnTo>
                        <a:pt x="0" y="26"/>
                      </a:lnTo>
                      <a:lnTo>
                        <a:pt x="0" y="26"/>
                      </a:lnTo>
                    </a:path>
                  </a:pathLst>
                </a:custGeom>
                <a:grpFill/>
                <a:ln w="12700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4" name="Line 84"/>
                <p:cNvSpPr>
                  <a:spLocks noChangeShapeType="1"/>
                </p:cNvSpPr>
                <p:nvPr/>
              </p:nvSpPr>
              <p:spPr bwMode="auto">
                <a:xfrm>
                  <a:off x="1910" y="2120"/>
                  <a:ext cx="0" cy="0"/>
                </a:xfrm>
                <a:prstGeom prst="line">
                  <a:avLst/>
                </a:prstGeom>
                <a:grpFill/>
                <a:ln w="12700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5" name="Freeform 85"/>
                <p:cNvSpPr>
                  <a:spLocks noEditPoints="1"/>
                </p:cNvSpPr>
                <p:nvPr/>
              </p:nvSpPr>
              <p:spPr bwMode="auto">
                <a:xfrm>
                  <a:off x="1947" y="1949"/>
                  <a:ext cx="123" cy="123"/>
                </a:xfrm>
                <a:custGeom>
                  <a:avLst/>
                  <a:gdLst>
                    <a:gd name="T0" fmla="*/ 123 w 123"/>
                    <a:gd name="T1" fmla="*/ 62 h 123"/>
                    <a:gd name="T2" fmla="*/ 123 w 123"/>
                    <a:gd name="T3" fmla="*/ 62 h 123"/>
                    <a:gd name="T4" fmla="*/ 121 w 123"/>
                    <a:gd name="T5" fmla="*/ 74 h 123"/>
                    <a:gd name="T6" fmla="*/ 118 w 123"/>
                    <a:gd name="T7" fmla="*/ 85 h 123"/>
                    <a:gd name="T8" fmla="*/ 113 w 123"/>
                    <a:gd name="T9" fmla="*/ 96 h 123"/>
                    <a:gd name="T10" fmla="*/ 105 w 123"/>
                    <a:gd name="T11" fmla="*/ 105 h 123"/>
                    <a:gd name="T12" fmla="*/ 96 w 123"/>
                    <a:gd name="T13" fmla="*/ 113 h 123"/>
                    <a:gd name="T14" fmla="*/ 85 w 123"/>
                    <a:gd name="T15" fmla="*/ 119 h 123"/>
                    <a:gd name="T16" fmla="*/ 74 w 123"/>
                    <a:gd name="T17" fmla="*/ 121 h 123"/>
                    <a:gd name="T18" fmla="*/ 62 w 123"/>
                    <a:gd name="T19" fmla="*/ 123 h 123"/>
                    <a:gd name="T20" fmla="*/ 62 w 123"/>
                    <a:gd name="T21" fmla="*/ 123 h 123"/>
                    <a:gd name="T22" fmla="*/ 50 w 123"/>
                    <a:gd name="T23" fmla="*/ 121 h 123"/>
                    <a:gd name="T24" fmla="*/ 39 w 123"/>
                    <a:gd name="T25" fmla="*/ 119 h 123"/>
                    <a:gd name="T26" fmla="*/ 28 w 123"/>
                    <a:gd name="T27" fmla="*/ 113 h 123"/>
                    <a:gd name="T28" fmla="*/ 18 w 123"/>
                    <a:gd name="T29" fmla="*/ 105 h 123"/>
                    <a:gd name="T30" fmla="*/ 11 w 123"/>
                    <a:gd name="T31" fmla="*/ 96 h 123"/>
                    <a:gd name="T32" fmla="*/ 6 w 123"/>
                    <a:gd name="T33" fmla="*/ 85 h 123"/>
                    <a:gd name="T34" fmla="*/ 2 w 123"/>
                    <a:gd name="T35" fmla="*/ 74 h 123"/>
                    <a:gd name="T36" fmla="*/ 0 w 123"/>
                    <a:gd name="T37" fmla="*/ 62 h 123"/>
                    <a:gd name="T38" fmla="*/ 0 w 123"/>
                    <a:gd name="T39" fmla="*/ 62 h 123"/>
                    <a:gd name="T40" fmla="*/ 2 w 123"/>
                    <a:gd name="T41" fmla="*/ 50 h 123"/>
                    <a:gd name="T42" fmla="*/ 6 w 123"/>
                    <a:gd name="T43" fmla="*/ 37 h 123"/>
                    <a:gd name="T44" fmla="*/ 11 w 123"/>
                    <a:gd name="T45" fmla="*/ 28 h 123"/>
                    <a:gd name="T46" fmla="*/ 18 w 123"/>
                    <a:gd name="T47" fmla="*/ 18 h 123"/>
                    <a:gd name="T48" fmla="*/ 28 w 123"/>
                    <a:gd name="T49" fmla="*/ 11 h 123"/>
                    <a:gd name="T50" fmla="*/ 39 w 123"/>
                    <a:gd name="T51" fmla="*/ 6 h 123"/>
                    <a:gd name="T52" fmla="*/ 50 w 123"/>
                    <a:gd name="T53" fmla="*/ 1 h 123"/>
                    <a:gd name="T54" fmla="*/ 62 w 123"/>
                    <a:gd name="T55" fmla="*/ 0 h 123"/>
                    <a:gd name="T56" fmla="*/ 62 w 123"/>
                    <a:gd name="T57" fmla="*/ 0 h 123"/>
                    <a:gd name="T58" fmla="*/ 74 w 123"/>
                    <a:gd name="T59" fmla="*/ 1 h 123"/>
                    <a:gd name="T60" fmla="*/ 85 w 123"/>
                    <a:gd name="T61" fmla="*/ 6 h 123"/>
                    <a:gd name="T62" fmla="*/ 96 w 123"/>
                    <a:gd name="T63" fmla="*/ 11 h 123"/>
                    <a:gd name="T64" fmla="*/ 105 w 123"/>
                    <a:gd name="T65" fmla="*/ 18 h 123"/>
                    <a:gd name="T66" fmla="*/ 113 w 123"/>
                    <a:gd name="T67" fmla="*/ 28 h 123"/>
                    <a:gd name="T68" fmla="*/ 118 w 123"/>
                    <a:gd name="T69" fmla="*/ 37 h 123"/>
                    <a:gd name="T70" fmla="*/ 121 w 123"/>
                    <a:gd name="T71" fmla="*/ 50 h 123"/>
                    <a:gd name="T72" fmla="*/ 123 w 123"/>
                    <a:gd name="T73" fmla="*/ 62 h 123"/>
                    <a:gd name="T74" fmla="*/ 123 w 123"/>
                    <a:gd name="T75" fmla="*/ 62 h 123"/>
                    <a:gd name="T76" fmla="*/ 123 w 123"/>
                    <a:gd name="T77" fmla="*/ 62 h 123"/>
                    <a:gd name="T78" fmla="*/ 123 w 123"/>
                    <a:gd name="T79" fmla="*/ 6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23" h="123">
                      <a:moveTo>
                        <a:pt x="123" y="62"/>
                      </a:moveTo>
                      <a:lnTo>
                        <a:pt x="123" y="62"/>
                      </a:lnTo>
                      <a:lnTo>
                        <a:pt x="121" y="74"/>
                      </a:lnTo>
                      <a:lnTo>
                        <a:pt x="118" y="85"/>
                      </a:lnTo>
                      <a:lnTo>
                        <a:pt x="113" y="96"/>
                      </a:lnTo>
                      <a:lnTo>
                        <a:pt x="105" y="105"/>
                      </a:lnTo>
                      <a:lnTo>
                        <a:pt x="96" y="113"/>
                      </a:lnTo>
                      <a:lnTo>
                        <a:pt x="85" y="119"/>
                      </a:lnTo>
                      <a:lnTo>
                        <a:pt x="74" y="121"/>
                      </a:lnTo>
                      <a:lnTo>
                        <a:pt x="62" y="123"/>
                      </a:lnTo>
                      <a:lnTo>
                        <a:pt x="62" y="123"/>
                      </a:lnTo>
                      <a:lnTo>
                        <a:pt x="50" y="121"/>
                      </a:lnTo>
                      <a:lnTo>
                        <a:pt x="39" y="119"/>
                      </a:lnTo>
                      <a:lnTo>
                        <a:pt x="28" y="113"/>
                      </a:lnTo>
                      <a:lnTo>
                        <a:pt x="18" y="105"/>
                      </a:lnTo>
                      <a:lnTo>
                        <a:pt x="11" y="96"/>
                      </a:lnTo>
                      <a:lnTo>
                        <a:pt x="6" y="85"/>
                      </a:lnTo>
                      <a:lnTo>
                        <a:pt x="2" y="74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50"/>
                      </a:lnTo>
                      <a:lnTo>
                        <a:pt x="6" y="37"/>
                      </a:lnTo>
                      <a:lnTo>
                        <a:pt x="11" y="28"/>
                      </a:lnTo>
                      <a:lnTo>
                        <a:pt x="18" y="18"/>
                      </a:lnTo>
                      <a:lnTo>
                        <a:pt x="28" y="11"/>
                      </a:lnTo>
                      <a:lnTo>
                        <a:pt x="39" y="6"/>
                      </a:lnTo>
                      <a:lnTo>
                        <a:pt x="50" y="1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74" y="1"/>
                      </a:lnTo>
                      <a:lnTo>
                        <a:pt x="85" y="6"/>
                      </a:lnTo>
                      <a:lnTo>
                        <a:pt x="96" y="11"/>
                      </a:lnTo>
                      <a:lnTo>
                        <a:pt x="105" y="18"/>
                      </a:lnTo>
                      <a:lnTo>
                        <a:pt x="113" y="28"/>
                      </a:lnTo>
                      <a:lnTo>
                        <a:pt x="118" y="37"/>
                      </a:lnTo>
                      <a:lnTo>
                        <a:pt x="121" y="50"/>
                      </a:lnTo>
                      <a:lnTo>
                        <a:pt x="123" y="62"/>
                      </a:lnTo>
                      <a:lnTo>
                        <a:pt x="123" y="62"/>
                      </a:lnTo>
                      <a:close/>
                      <a:moveTo>
                        <a:pt x="123" y="62"/>
                      </a:moveTo>
                      <a:lnTo>
                        <a:pt x="123" y="62"/>
                      </a:lnTo>
                      <a:close/>
                    </a:path>
                  </a:pathLst>
                </a:custGeom>
                <a:grpFill/>
                <a:ln w="1270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6" name="Freeform 86"/>
                <p:cNvSpPr>
                  <a:spLocks/>
                </p:cNvSpPr>
                <p:nvPr/>
              </p:nvSpPr>
              <p:spPr bwMode="auto">
                <a:xfrm>
                  <a:off x="1947" y="1949"/>
                  <a:ext cx="123" cy="123"/>
                </a:xfrm>
                <a:custGeom>
                  <a:avLst/>
                  <a:gdLst>
                    <a:gd name="T0" fmla="*/ 123 w 123"/>
                    <a:gd name="T1" fmla="*/ 62 h 123"/>
                    <a:gd name="T2" fmla="*/ 123 w 123"/>
                    <a:gd name="T3" fmla="*/ 62 h 123"/>
                    <a:gd name="T4" fmla="*/ 121 w 123"/>
                    <a:gd name="T5" fmla="*/ 74 h 123"/>
                    <a:gd name="T6" fmla="*/ 118 w 123"/>
                    <a:gd name="T7" fmla="*/ 85 h 123"/>
                    <a:gd name="T8" fmla="*/ 113 w 123"/>
                    <a:gd name="T9" fmla="*/ 96 h 123"/>
                    <a:gd name="T10" fmla="*/ 105 w 123"/>
                    <a:gd name="T11" fmla="*/ 105 h 123"/>
                    <a:gd name="T12" fmla="*/ 96 w 123"/>
                    <a:gd name="T13" fmla="*/ 113 h 123"/>
                    <a:gd name="T14" fmla="*/ 85 w 123"/>
                    <a:gd name="T15" fmla="*/ 119 h 123"/>
                    <a:gd name="T16" fmla="*/ 74 w 123"/>
                    <a:gd name="T17" fmla="*/ 121 h 123"/>
                    <a:gd name="T18" fmla="*/ 62 w 123"/>
                    <a:gd name="T19" fmla="*/ 123 h 123"/>
                    <a:gd name="T20" fmla="*/ 62 w 123"/>
                    <a:gd name="T21" fmla="*/ 123 h 123"/>
                    <a:gd name="T22" fmla="*/ 50 w 123"/>
                    <a:gd name="T23" fmla="*/ 121 h 123"/>
                    <a:gd name="T24" fmla="*/ 39 w 123"/>
                    <a:gd name="T25" fmla="*/ 119 h 123"/>
                    <a:gd name="T26" fmla="*/ 28 w 123"/>
                    <a:gd name="T27" fmla="*/ 113 h 123"/>
                    <a:gd name="T28" fmla="*/ 18 w 123"/>
                    <a:gd name="T29" fmla="*/ 105 h 123"/>
                    <a:gd name="T30" fmla="*/ 11 w 123"/>
                    <a:gd name="T31" fmla="*/ 96 h 123"/>
                    <a:gd name="T32" fmla="*/ 6 w 123"/>
                    <a:gd name="T33" fmla="*/ 85 h 123"/>
                    <a:gd name="T34" fmla="*/ 2 w 123"/>
                    <a:gd name="T35" fmla="*/ 74 h 123"/>
                    <a:gd name="T36" fmla="*/ 0 w 123"/>
                    <a:gd name="T37" fmla="*/ 62 h 123"/>
                    <a:gd name="T38" fmla="*/ 0 w 123"/>
                    <a:gd name="T39" fmla="*/ 62 h 123"/>
                    <a:gd name="T40" fmla="*/ 2 w 123"/>
                    <a:gd name="T41" fmla="*/ 50 h 123"/>
                    <a:gd name="T42" fmla="*/ 6 w 123"/>
                    <a:gd name="T43" fmla="*/ 37 h 123"/>
                    <a:gd name="T44" fmla="*/ 11 w 123"/>
                    <a:gd name="T45" fmla="*/ 28 h 123"/>
                    <a:gd name="T46" fmla="*/ 18 w 123"/>
                    <a:gd name="T47" fmla="*/ 18 h 123"/>
                    <a:gd name="T48" fmla="*/ 28 w 123"/>
                    <a:gd name="T49" fmla="*/ 11 h 123"/>
                    <a:gd name="T50" fmla="*/ 39 w 123"/>
                    <a:gd name="T51" fmla="*/ 6 h 123"/>
                    <a:gd name="T52" fmla="*/ 50 w 123"/>
                    <a:gd name="T53" fmla="*/ 1 h 123"/>
                    <a:gd name="T54" fmla="*/ 62 w 123"/>
                    <a:gd name="T55" fmla="*/ 0 h 123"/>
                    <a:gd name="T56" fmla="*/ 62 w 123"/>
                    <a:gd name="T57" fmla="*/ 0 h 123"/>
                    <a:gd name="T58" fmla="*/ 74 w 123"/>
                    <a:gd name="T59" fmla="*/ 1 h 123"/>
                    <a:gd name="T60" fmla="*/ 85 w 123"/>
                    <a:gd name="T61" fmla="*/ 6 h 123"/>
                    <a:gd name="T62" fmla="*/ 96 w 123"/>
                    <a:gd name="T63" fmla="*/ 11 h 123"/>
                    <a:gd name="T64" fmla="*/ 105 w 123"/>
                    <a:gd name="T65" fmla="*/ 18 h 123"/>
                    <a:gd name="T66" fmla="*/ 113 w 123"/>
                    <a:gd name="T67" fmla="*/ 28 h 123"/>
                    <a:gd name="T68" fmla="*/ 118 w 123"/>
                    <a:gd name="T69" fmla="*/ 37 h 123"/>
                    <a:gd name="T70" fmla="*/ 121 w 123"/>
                    <a:gd name="T71" fmla="*/ 50 h 123"/>
                    <a:gd name="T72" fmla="*/ 123 w 123"/>
                    <a:gd name="T73" fmla="*/ 62 h 123"/>
                    <a:gd name="T74" fmla="*/ 123 w 123"/>
                    <a:gd name="T75" fmla="*/ 6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3" h="123">
                      <a:moveTo>
                        <a:pt x="123" y="62"/>
                      </a:moveTo>
                      <a:lnTo>
                        <a:pt x="123" y="62"/>
                      </a:lnTo>
                      <a:lnTo>
                        <a:pt x="121" y="74"/>
                      </a:lnTo>
                      <a:lnTo>
                        <a:pt x="118" y="85"/>
                      </a:lnTo>
                      <a:lnTo>
                        <a:pt x="113" y="96"/>
                      </a:lnTo>
                      <a:lnTo>
                        <a:pt x="105" y="105"/>
                      </a:lnTo>
                      <a:lnTo>
                        <a:pt x="96" y="113"/>
                      </a:lnTo>
                      <a:lnTo>
                        <a:pt x="85" y="119"/>
                      </a:lnTo>
                      <a:lnTo>
                        <a:pt x="74" y="121"/>
                      </a:lnTo>
                      <a:lnTo>
                        <a:pt x="62" y="123"/>
                      </a:lnTo>
                      <a:lnTo>
                        <a:pt x="62" y="123"/>
                      </a:lnTo>
                      <a:lnTo>
                        <a:pt x="50" y="121"/>
                      </a:lnTo>
                      <a:lnTo>
                        <a:pt x="39" y="119"/>
                      </a:lnTo>
                      <a:lnTo>
                        <a:pt x="28" y="113"/>
                      </a:lnTo>
                      <a:lnTo>
                        <a:pt x="18" y="105"/>
                      </a:lnTo>
                      <a:lnTo>
                        <a:pt x="11" y="96"/>
                      </a:lnTo>
                      <a:lnTo>
                        <a:pt x="6" y="85"/>
                      </a:lnTo>
                      <a:lnTo>
                        <a:pt x="2" y="74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50"/>
                      </a:lnTo>
                      <a:lnTo>
                        <a:pt x="6" y="37"/>
                      </a:lnTo>
                      <a:lnTo>
                        <a:pt x="11" y="28"/>
                      </a:lnTo>
                      <a:lnTo>
                        <a:pt x="18" y="18"/>
                      </a:lnTo>
                      <a:lnTo>
                        <a:pt x="28" y="11"/>
                      </a:lnTo>
                      <a:lnTo>
                        <a:pt x="39" y="6"/>
                      </a:lnTo>
                      <a:lnTo>
                        <a:pt x="50" y="1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74" y="1"/>
                      </a:lnTo>
                      <a:lnTo>
                        <a:pt x="85" y="6"/>
                      </a:lnTo>
                      <a:lnTo>
                        <a:pt x="96" y="11"/>
                      </a:lnTo>
                      <a:lnTo>
                        <a:pt x="105" y="18"/>
                      </a:lnTo>
                      <a:lnTo>
                        <a:pt x="113" y="28"/>
                      </a:lnTo>
                      <a:lnTo>
                        <a:pt x="118" y="37"/>
                      </a:lnTo>
                      <a:lnTo>
                        <a:pt x="121" y="50"/>
                      </a:lnTo>
                      <a:lnTo>
                        <a:pt x="123" y="62"/>
                      </a:lnTo>
                      <a:lnTo>
                        <a:pt x="123" y="62"/>
                      </a:lnTo>
                    </a:path>
                  </a:pathLst>
                </a:custGeom>
                <a:grpFill/>
                <a:ln w="12700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7" name="Line 87"/>
                <p:cNvSpPr>
                  <a:spLocks noChangeShapeType="1"/>
                </p:cNvSpPr>
                <p:nvPr/>
              </p:nvSpPr>
              <p:spPr bwMode="auto">
                <a:xfrm>
                  <a:off x="2070" y="2011"/>
                  <a:ext cx="0" cy="0"/>
                </a:xfrm>
                <a:prstGeom prst="line">
                  <a:avLst/>
                </a:prstGeom>
                <a:grpFill/>
                <a:ln w="12700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</p:grpSp>
        <p:sp>
          <p:nvSpPr>
            <p:cNvPr id="6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7752" y="2922409"/>
              <a:ext cx="361950" cy="61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1447752" y="3187521"/>
              <a:ext cx="361950" cy="349250"/>
            </a:xfrm>
            <a:custGeom>
              <a:avLst/>
              <a:gdLst>
                <a:gd name="T0" fmla="*/ 185 w 228"/>
                <a:gd name="T1" fmla="*/ 220 h 220"/>
                <a:gd name="T2" fmla="*/ 196 w 228"/>
                <a:gd name="T3" fmla="*/ 220 h 220"/>
                <a:gd name="T4" fmla="*/ 196 w 228"/>
                <a:gd name="T5" fmla="*/ 220 h 220"/>
                <a:gd name="T6" fmla="*/ 203 w 228"/>
                <a:gd name="T7" fmla="*/ 218 h 220"/>
                <a:gd name="T8" fmla="*/ 209 w 228"/>
                <a:gd name="T9" fmla="*/ 217 h 220"/>
                <a:gd name="T10" fmla="*/ 214 w 228"/>
                <a:gd name="T11" fmla="*/ 214 h 220"/>
                <a:gd name="T12" fmla="*/ 219 w 228"/>
                <a:gd name="T13" fmla="*/ 210 h 220"/>
                <a:gd name="T14" fmla="*/ 222 w 228"/>
                <a:gd name="T15" fmla="*/ 206 h 220"/>
                <a:gd name="T16" fmla="*/ 225 w 228"/>
                <a:gd name="T17" fmla="*/ 201 h 220"/>
                <a:gd name="T18" fmla="*/ 226 w 228"/>
                <a:gd name="T19" fmla="*/ 195 h 220"/>
                <a:gd name="T20" fmla="*/ 228 w 228"/>
                <a:gd name="T21" fmla="*/ 190 h 220"/>
                <a:gd name="T22" fmla="*/ 228 w 228"/>
                <a:gd name="T23" fmla="*/ 30 h 220"/>
                <a:gd name="T24" fmla="*/ 228 w 228"/>
                <a:gd name="T25" fmla="*/ 30 h 220"/>
                <a:gd name="T26" fmla="*/ 226 w 228"/>
                <a:gd name="T27" fmla="*/ 25 h 220"/>
                <a:gd name="T28" fmla="*/ 225 w 228"/>
                <a:gd name="T29" fmla="*/ 19 h 220"/>
                <a:gd name="T30" fmla="*/ 222 w 228"/>
                <a:gd name="T31" fmla="*/ 14 h 220"/>
                <a:gd name="T32" fmla="*/ 219 w 228"/>
                <a:gd name="T33" fmla="*/ 9 h 220"/>
                <a:gd name="T34" fmla="*/ 214 w 228"/>
                <a:gd name="T35" fmla="*/ 4 h 220"/>
                <a:gd name="T36" fmla="*/ 209 w 228"/>
                <a:gd name="T37" fmla="*/ 3 h 220"/>
                <a:gd name="T38" fmla="*/ 203 w 228"/>
                <a:gd name="T39" fmla="*/ 1 h 220"/>
                <a:gd name="T40" fmla="*/ 196 w 228"/>
                <a:gd name="T41" fmla="*/ 0 h 220"/>
                <a:gd name="T42" fmla="*/ 32 w 228"/>
                <a:gd name="T43" fmla="*/ 0 h 220"/>
                <a:gd name="T44" fmla="*/ 32 w 228"/>
                <a:gd name="T45" fmla="*/ 0 h 220"/>
                <a:gd name="T46" fmla="*/ 25 w 228"/>
                <a:gd name="T47" fmla="*/ 1 h 220"/>
                <a:gd name="T48" fmla="*/ 19 w 228"/>
                <a:gd name="T49" fmla="*/ 3 h 220"/>
                <a:gd name="T50" fmla="*/ 14 w 228"/>
                <a:gd name="T51" fmla="*/ 4 h 220"/>
                <a:gd name="T52" fmla="*/ 10 w 228"/>
                <a:gd name="T53" fmla="*/ 9 h 220"/>
                <a:gd name="T54" fmla="*/ 6 w 228"/>
                <a:gd name="T55" fmla="*/ 14 h 220"/>
                <a:gd name="T56" fmla="*/ 3 w 228"/>
                <a:gd name="T57" fmla="*/ 19 h 220"/>
                <a:gd name="T58" fmla="*/ 2 w 228"/>
                <a:gd name="T59" fmla="*/ 25 h 220"/>
                <a:gd name="T60" fmla="*/ 0 w 228"/>
                <a:gd name="T61" fmla="*/ 30 h 220"/>
                <a:gd name="T62" fmla="*/ 0 w 228"/>
                <a:gd name="T63" fmla="*/ 30 h 220"/>
                <a:gd name="T64" fmla="*/ 0 w 228"/>
                <a:gd name="T65" fmla="*/ 30 h 220"/>
                <a:gd name="T66" fmla="*/ 0 w 228"/>
                <a:gd name="T67" fmla="*/ 190 h 220"/>
                <a:gd name="T68" fmla="*/ 0 w 228"/>
                <a:gd name="T69" fmla="*/ 190 h 220"/>
                <a:gd name="T70" fmla="*/ 2 w 228"/>
                <a:gd name="T71" fmla="*/ 196 h 220"/>
                <a:gd name="T72" fmla="*/ 3 w 228"/>
                <a:gd name="T73" fmla="*/ 201 h 220"/>
                <a:gd name="T74" fmla="*/ 6 w 228"/>
                <a:gd name="T75" fmla="*/ 207 h 220"/>
                <a:gd name="T76" fmla="*/ 10 w 228"/>
                <a:gd name="T77" fmla="*/ 210 h 220"/>
                <a:gd name="T78" fmla="*/ 14 w 228"/>
                <a:gd name="T79" fmla="*/ 215 h 220"/>
                <a:gd name="T80" fmla="*/ 19 w 228"/>
                <a:gd name="T81" fmla="*/ 218 h 220"/>
                <a:gd name="T82" fmla="*/ 25 w 228"/>
                <a:gd name="T83" fmla="*/ 220 h 220"/>
                <a:gd name="T84" fmla="*/ 32 w 228"/>
                <a:gd name="T85" fmla="*/ 220 h 220"/>
                <a:gd name="T86" fmla="*/ 43 w 228"/>
                <a:gd name="T8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" h="220">
                  <a:moveTo>
                    <a:pt x="185" y="220"/>
                  </a:moveTo>
                  <a:lnTo>
                    <a:pt x="196" y="220"/>
                  </a:lnTo>
                  <a:lnTo>
                    <a:pt x="196" y="220"/>
                  </a:lnTo>
                  <a:lnTo>
                    <a:pt x="203" y="218"/>
                  </a:lnTo>
                  <a:lnTo>
                    <a:pt x="209" y="217"/>
                  </a:lnTo>
                  <a:lnTo>
                    <a:pt x="214" y="214"/>
                  </a:lnTo>
                  <a:lnTo>
                    <a:pt x="219" y="210"/>
                  </a:lnTo>
                  <a:lnTo>
                    <a:pt x="222" y="206"/>
                  </a:lnTo>
                  <a:lnTo>
                    <a:pt x="225" y="201"/>
                  </a:lnTo>
                  <a:lnTo>
                    <a:pt x="226" y="195"/>
                  </a:lnTo>
                  <a:lnTo>
                    <a:pt x="228" y="190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26" y="25"/>
                  </a:lnTo>
                  <a:lnTo>
                    <a:pt x="225" y="19"/>
                  </a:lnTo>
                  <a:lnTo>
                    <a:pt x="222" y="14"/>
                  </a:lnTo>
                  <a:lnTo>
                    <a:pt x="219" y="9"/>
                  </a:lnTo>
                  <a:lnTo>
                    <a:pt x="214" y="4"/>
                  </a:lnTo>
                  <a:lnTo>
                    <a:pt x="209" y="3"/>
                  </a:lnTo>
                  <a:lnTo>
                    <a:pt x="203" y="1"/>
                  </a:lnTo>
                  <a:lnTo>
                    <a:pt x="19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2" y="2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2" y="196"/>
                  </a:lnTo>
                  <a:lnTo>
                    <a:pt x="3" y="201"/>
                  </a:lnTo>
                  <a:lnTo>
                    <a:pt x="6" y="207"/>
                  </a:lnTo>
                  <a:lnTo>
                    <a:pt x="10" y="210"/>
                  </a:lnTo>
                  <a:lnTo>
                    <a:pt x="14" y="215"/>
                  </a:lnTo>
                  <a:lnTo>
                    <a:pt x="19" y="218"/>
                  </a:lnTo>
                  <a:lnTo>
                    <a:pt x="25" y="220"/>
                  </a:lnTo>
                  <a:lnTo>
                    <a:pt x="32" y="220"/>
                  </a:lnTo>
                  <a:lnTo>
                    <a:pt x="43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1" name="Freeform 7"/>
            <p:cNvSpPr>
              <a:spLocks/>
            </p:cNvSpPr>
            <p:nvPr/>
          </p:nvSpPr>
          <p:spPr bwMode="auto">
            <a:xfrm>
              <a:off x="1447752" y="32351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grpSp>
          <p:nvGrpSpPr>
            <p:cNvPr id="77" name="קבוצה 76"/>
            <p:cNvGrpSpPr/>
            <p:nvPr/>
          </p:nvGrpSpPr>
          <p:grpSpPr>
            <a:xfrm>
              <a:off x="1447752" y="2922409"/>
              <a:ext cx="361950" cy="614362"/>
              <a:chOff x="1073102" y="2922409"/>
              <a:chExt cx="361950" cy="614362"/>
            </a:xfrm>
          </p:grpSpPr>
          <p:sp>
            <p:nvSpPr>
              <p:cNvPr id="69" name="Freeform 5"/>
              <p:cNvSpPr>
                <a:spLocks noEditPoints="1"/>
              </p:cNvSpPr>
              <p:nvPr/>
            </p:nvSpPr>
            <p:spPr bwMode="auto">
              <a:xfrm>
                <a:off x="1073102" y="3187521"/>
                <a:ext cx="361950" cy="349250"/>
              </a:xfrm>
              <a:custGeom>
                <a:avLst/>
                <a:gdLst>
                  <a:gd name="T0" fmla="*/ 185 w 228"/>
                  <a:gd name="T1" fmla="*/ 220 h 220"/>
                  <a:gd name="T2" fmla="*/ 196 w 228"/>
                  <a:gd name="T3" fmla="*/ 220 h 220"/>
                  <a:gd name="T4" fmla="*/ 196 w 228"/>
                  <a:gd name="T5" fmla="*/ 220 h 220"/>
                  <a:gd name="T6" fmla="*/ 203 w 228"/>
                  <a:gd name="T7" fmla="*/ 218 h 220"/>
                  <a:gd name="T8" fmla="*/ 209 w 228"/>
                  <a:gd name="T9" fmla="*/ 217 h 220"/>
                  <a:gd name="T10" fmla="*/ 214 w 228"/>
                  <a:gd name="T11" fmla="*/ 214 h 220"/>
                  <a:gd name="T12" fmla="*/ 219 w 228"/>
                  <a:gd name="T13" fmla="*/ 210 h 220"/>
                  <a:gd name="T14" fmla="*/ 222 w 228"/>
                  <a:gd name="T15" fmla="*/ 206 h 220"/>
                  <a:gd name="T16" fmla="*/ 225 w 228"/>
                  <a:gd name="T17" fmla="*/ 201 h 220"/>
                  <a:gd name="T18" fmla="*/ 226 w 228"/>
                  <a:gd name="T19" fmla="*/ 195 h 220"/>
                  <a:gd name="T20" fmla="*/ 228 w 228"/>
                  <a:gd name="T21" fmla="*/ 190 h 220"/>
                  <a:gd name="T22" fmla="*/ 228 w 228"/>
                  <a:gd name="T23" fmla="*/ 30 h 220"/>
                  <a:gd name="T24" fmla="*/ 228 w 228"/>
                  <a:gd name="T25" fmla="*/ 30 h 220"/>
                  <a:gd name="T26" fmla="*/ 226 w 228"/>
                  <a:gd name="T27" fmla="*/ 25 h 220"/>
                  <a:gd name="T28" fmla="*/ 225 w 228"/>
                  <a:gd name="T29" fmla="*/ 19 h 220"/>
                  <a:gd name="T30" fmla="*/ 222 w 228"/>
                  <a:gd name="T31" fmla="*/ 14 h 220"/>
                  <a:gd name="T32" fmla="*/ 219 w 228"/>
                  <a:gd name="T33" fmla="*/ 9 h 220"/>
                  <a:gd name="T34" fmla="*/ 214 w 228"/>
                  <a:gd name="T35" fmla="*/ 4 h 220"/>
                  <a:gd name="T36" fmla="*/ 209 w 228"/>
                  <a:gd name="T37" fmla="*/ 3 h 220"/>
                  <a:gd name="T38" fmla="*/ 203 w 228"/>
                  <a:gd name="T39" fmla="*/ 1 h 220"/>
                  <a:gd name="T40" fmla="*/ 196 w 228"/>
                  <a:gd name="T41" fmla="*/ 0 h 220"/>
                  <a:gd name="T42" fmla="*/ 32 w 228"/>
                  <a:gd name="T43" fmla="*/ 0 h 220"/>
                  <a:gd name="T44" fmla="*/ 32 w 228"/>
                  <a:gd name="T45" fmla="*/ 0 h 220"/>
                  <a:gd name="T46" fmla="*/ 25 w 228"/>
                  <a:gd name="T47" fmla="*/ 1 h 220"/>
                  <a:gd name="T48" fmla="*/ 19 w 228"/>
                  <a:gd name="T49" fmla="*/ 3 h 220"/>
                  <a:gd name="T50" fmla="*/ 14 w 228"/>
                  <a:gd name="T51" fmla="*/ 4 h 220"/>
                  <a:gd name="T52" fmla="*/ 10 w 228"/>
                  <a:gd name="T53" fmla="*/ 9 h 220"/>
                  <a:gd name="T54" fmla="*/ 6 w 228"/>
                  <a:gd name="T55" fmla="*/ 14 h 220"/>
                  <a:gd name="T56" fmla="*/ 3 w 228"/>
                  <a:gd name="T57" fmla="*/ 19 h 220"/>
                  <a:gd name="T58" fmla="*/ 2 w 228"/>
                  <a:gd name="T59" fmla="*/ 25 h 220"/>
                  <a:gd name="T60" fmla="*/ 0 w 228"/>
                  <a:gd name="T61" fmla="*/ 30 h 220"/>
                  <a:gd name="T62" fmla="*/ 0 w 228"/>
                  <a:gd name="T63" fmla="*/ 30 h 220"/>
                  <a:gd name="T64" fmla="*/ 0 w 228"/>
                  <a:gd name="T65" fmla="*/ 30 h 220"/>
                  <a:gd name="T66" fmla="*/ 0 w 228"/>
                  <a:gd name="T67" fmla="*/ 190 h 220"/>
                  <a:gd name="T68" fmla="*/ 0 w 228"/>
                  <a:gd name="T69" fmla="*/ 190 h 220"/>
                  <a:gd name="T70" fmla="*/ 2 w 228"/>
                  <a:gd name="T71" fmla="*/ 196 h 220"/>
                  <a:gd name="T72" fmla="*/ 3 w 228"/>
                  <a:gd name="T73" fmla="*/ 201 h 220"/>
                  <a:gd name="T74" fmla="*/ 6 w 228"/>
                  <a:gd name="T75" fmla="*/ 207 h 220"/>
                  <a:gd name="T76" fmla="*/ 10 w 228"/>
                  <a:gd name="T77" fmla="*/ 210 h 220"/>
                  <a:gd name="T78" fmla="*/ 14 w 228"/>
                  <a:gd name="T79" fmla="*/ 215 h 220"/>
                  <a:gd name="T80" fmla="*/ 19 w 228"/>
                  <a:gd name="T81" fmla="*/ 218 h 220"/>
                  <a:gd name="T82" fmla="*/ 25 w 228"/>
                  <a:gd name="T83" fmla="*/ 220 h 220"/>
                  <a:gd name="T84" fmla="*/ 32 w 228"/>
                  <a:gd name="T85" fmla="*/ 220 h 220"/>
                  <a:gd name="T86" fmla="*/ 43 w 228"/>
                  <a:gd name="T87" fmla="*/ 220 h 220"/>
                  <a:gd name="T88" fmla="*/ 185 w 228"/>
                  <a:gd name="T89" fmla="*/ 220 h 220"/>
                  <a:gd name="T90" fmla="*/ 0 w 228"/>
                  <a:gd name="T91" fmla="*/ 30 h 220"/>
                  <a:gd name="T92" fmla="*/ 0 w 228"/>
                  <a:gd name="T93" fmla="*/ 30 h 220"/>
                  <a:gd name="T94" fmla="*/ 0 w 228"/>
                  <a:gd name="T95" fmla="*/ 3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8" h="220">
                    <a:moveTo>
                      <a:pt x="185" y="220"/>
                    </a:moveTo>
                    <a:lnTo>
                      <a:pt x="196" y="220"/>
                    </a:lnTo>
                    <a:lnTo>
                      <a:pt x="196" y="220"/>
                    </a:lnTo>
                    <a:lnTo>
                      <a:pt x="203" y="218"/>
                    </a:lnTo>
                    <a:lnTo>
                      <a:pt x="209" y="217"/>
                    </a:lnTo>
                    <a:lnTo>
                      <a:pt x="214" y="214"/>
                    </a:lnTo>
                    <a:lnTo>
                      <a:pt x="219" y="210"/>
                    </a:lnTo>
                    <a:lnTo>
                      <a:pt x="222" y="206"/>
                    </a:lnTo>
                    <a:lnTo>
                      <a:pt x="225" y="201"/>
                    </a:lnTo>
                    <a:lnTo>
                      <a:pt x="226" y="195"/>
                    </a:lnTo>
                    <a:lnTo>
                      <a:pt x="228" y="190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226" y="25"/>
                    </a:lnTo>
                    <a:lnTo>
                      <a:pt x="225" y="19"/>
                    </a:lnTo>
                    <a:lnTo>
                      <a:pt x="222" y="14"/>
                    </a:lnTo>
                    <a:lnTo>
                      <a:pt x="219" y="9"/>
                    </a:lnTo>
                    <a:lnTo>
                      <a:pt x="214" y="4"/>
                    </a:lnTo>
                    <a:lnTo>
                      <a:pt x="209" y="3"/>
                    </a:lnTo>
                    <a:lnTo>
                      <a:pt x="203" y="1"/>
                    </a:lnTo>
                    <a:lnTo>
                      <a:pt x="19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19" y="3"/>
                    </a:lnTo>
                    <a:lnTo>
                      <a:pt x="14" y="4"/>
                    </a:lnTo>
                    <a:lnTo>
                      <a:pt x="10" y="9"/>
                    </a:lnTo>
                    <a:lnTo>
                      <a:pt x="6" y="14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2" y="196"/>
                    </a:lnTo>
                    <a:lnTo>
                      <a:pt x="3" y="201"/>
                    </a:lnTo>
                    <a:lnTo>
                      <a:pt x="6" y="207"/>
                    </a:lnTo>
                    <a:lnTo>
                      <a:pt x="10" y="210"/>
                    </a:lnTo>
                    <a:lnTo>
                      <a:pt x="14" y="215"/>
                    </a:lnTo>
                    <a:lnTo>
                      <a:pt x="19" y="218"/>
                    </a:lnTo>
                    <a:lnTo>
                      <a:pt x="25" y="220"/>
                    </a:lnTo>
                    <a:lnTo>
                      <a:pt x="32" y="220"/>
                    </a:lnTo>
                    <a:lnTo>
                      <a:pt x="43" y="220"/>
                    </a:lnTo>
                    <a:lnTo>
                      <a:pt x="185" y="220"/>
                    </a:lnTo>
                    <a:close/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8"/>
              <p:cNvSpPr>
                <a:spLocks noEditPoints="1"/>
              </p:cNvSpPr>
              <p:nvPr/>
            </p:nvSpPr>
            <p:spPr bwMode="auto">
              <a:xfrm>
                <a:off x="1141365" y="2922409"/>
                <a:ext cx="223838" cy="223837"/>
              </a:xfrm>
              <a:custGeom>
                <a:avLst/>
                <a:gdLst>
                  <a:gd name="T0" fmla="*/ 141 w 141"/>
                  <a:gd name="T1" fmla="*/ 71 h 141"/>
                  <a:gd name="T2" fmla="*/ 141 w 141"/>
                  <a:gd name="T3" fmla="*/ 71 h 141"/>
                  <a:gd name="T4" fmla="*/ 139 w 141"/>
                  <a:gd name="T5" fmla="*/ 86 h 141"/>
                  <a:gd name="T6" fmla="*/ 136 w 141"/>
                  <a:gd name="T7" fmla="*/ 98 h 141"/>
                  <a:gd name="T8" fmla="*/ 130 w 141"/>
                  <a:gd name="T9" fmla="*/ 111 h 141"/>
                  <a:gd name="T10" fmla="*/ 120 w 141"/>
                  <a:gd name="T11" fmla="*/ 121 h 141"/>
                  <a:gd name="T12" fmla="*/ 111 w 141"/>
                  <a:gd name="T13" fmla="*/ 130 h 141"/>
                  <a:gd name="T14" fmla="*/ 98 w 141"/>
                  <a:gd name="T15" fmla="*/ 136 h 141"/>
                  <a:gd name="T16" fmla="*/ 85 w 141"/>
                  <a:gd name="T17" fmla="*/ 140 h 141"/>
                  <a:gd name="T18" fmla="*/ 71 w 141"/>
                  <a:gd name="T19" fmla="*/ 141 h 141"/>
                  <a:gd name="T20" fmla="*/ 71 w 141"/>
                  <a:gd name="T21" fmla="*/ 141 h 141"/>
                  <a:gd name="T22" fmla="*/ 57 w 141"/>
                  <a:gd name="T23" fmla="*/ 140 h 141"/>
                  <a:gd name="T24" fmla="*/ 44 w 141"/>
                  <a:gd name="T25" fmla="*/ 136 h 141"/>
                  <a:gd name="T26" fmla="*/ 31 w 141"/>
                  <a:gd name="T27" fmla="*/ 130 h 141"/>
                  <a:gd name="T28" fmla="*/ 20 w 141"/>
                  <a:gd name="T29" fmla="*/ 121 h 141"/>
                  <a:gd name="T30" fmla="*/ 12 w 141"/>
                  <a:gd name="T31" fmla="*/ 111 h 141"/>
                  <a:gd name="T32" fmla="*/ 6 w 141"/>
                  <a:gd name="T33" fmla="*/ 98 h 141"/>
                  <a:gd name="T34" fmla="*/ 1 w 141"/>
                  <a:gd name="T35" fmla="*/ 86 h 141"/>
                  <a:gd name="T36" fmla="*/ 0 w 141"/>
                  <a:gd name="T37" fmla="*/ 71 h 141"/>
                  <a:gd name="T38" fmla="*/ 0 w 141"/>
                  <a:gd name="T39" fmla="*/ 71 h 141"/>
                  <a:gd name="T40" fmla="*/ 1 w 141"/>
                  <a:gd name="T41" fmla="*/ 57 h 141"/>
                  <a:gd name="T42" fmla="*/ 6 w 141"/>
                  <a:gd name="T43" fmla="*/ 43 h 141"/>
                  <a:gd name="T44" fmla="*/ 12 w 141"/>
                  <a:gd name="T45" fmla="*/ 32 h 141"/>
                  <a:gd name="T46" fmla="*/ 20 w 141"/>
                  <a:gd name="T47" fmla="*/ 21 h 141"/>
                  <a:gd name="T48" fmla="*/ 31 w 141"/>
                  <a:gd name="T49" fmla="*/ 13 h 141"/>
                  <a:gd name="T50" fmla="*/ 44 w 141"/>
                  <a:gd name="T51" fmla="*/ 6 h 141"/>
                  <a:gd name="T52" fmla="*/ 57 w 141"/>
                  <a:gd name="T53" fmla="*/ 2 h 141"/>
                  <a:gd name="T54" fmla="*/ 71 w 141"/>
                  <a:gd name="T55" fmla="*/ 0 h 141"/>
                  <a:gd name="T56" fmla="*/ 71 w 141"/>
                  <a:gd name="T57" fmla="*/ 0 h 141"/>
                  <a:gd name="T58" fmla="*/ 85 w 141"/>
                  <a:gd name="T59" fmla="*/ 2 h 141"/>
                  <a:gd name="T60" fmla="*/ 98 w 141"/>
                  <a:gd name="T61" fmla="*/ 6 h 141"/>
                  <a:gd name="T62" fmla="*/ 111 w 141"/>
                  <a:gd name="T63" fmla="*/ 13 h 141"/>
                  <a:gd name="T64" fmla="*/ 120 w 141"/>
                  <a:gd name="T65" fmla="*/ 21 h 141"/>
                  <a:gd name="T66" fmla="*/ 130 w 141"/>
                  <a:gd name="T67" fmla="*/ 32 h 141"/>
                  <a:gd name="T68" fmla="*/ 136 w 141"/>
                  <a:gd name="T69" fmla="*/ 43 h 141"/>
                  <a:gd name="T70" fmla="*/ 139 w 141"/>
                  <a:gd name="T71" fmla="*/ 57 h 141"/>
                  <a:gd name="T72" fmla="*/ 141 w 141"/>
                  <a:gd name="T73" fmla="*/ 71 h 141"/>
                  <a:gd name="T74" fmla="*/ 141 w 141"/>
                  <a:gd name="T75" fmla="*/ 71 h 141"/>
                  <a:gd name="T76" fmla="*/ 141 w 141"/>
                  <a:gd name="T77" fmla="*/ 71 h 141"/>
                  <a:gd name="T78" fmla="*/ 141 w 141"/>
                  <a:gd name="T79" fmla="*/ 71 h 141"/>
                  <a:gd name="T80" fmla="*/ 141 w 141"/>
                  <a:gd name="T81" fmla="*/ 71 h 141"/>
                  <a:gd name="T82" fmla="*/ 141 w 141"/>
                  <a:gd name="T83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1" h="141">
                    <a:moveTo>
                      <a:pt x="141" y="71"/>
                    </a:moveTo>
                    <a:lnTo>
                      <a:pt x="141" y="71"/>
                    </a:lnTo>
                    <a:lnTo>
                      <a:pt x="139" y="86"/>
                    </a:lnTo>
                    <a:lnTo>
                      <a:pt x="136" y="98"/>
                    </a:lnTo>
                    <a:lnTo>
                      <a:pt x="130" y="111"/>
                    </a:lnTo>
                    <a:lnTo>
                      <a:pt x="120" y="121"/>
                    </a:lnTo>
                    <a:lnTo>
                      <a:pt x="111" y="130"/>
                    </a:lnTo>
                    <a:lnTo>
                      <a:pt x="98" y="136"/>
                    </a:lnTo>
                    <a:lnTo>
                      <a:pt x="85" y="140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57" y="140"/>
                    </a:lnTo>
                    <a:lnTo>
                      <a:pt x="44" y="136"/>
                    </a:lnTo>
                    <a:lnTo>
                      <a:pt x="31" y="130"/>
                    </a:lnTo>
                    <a:lnTo>
                      <a:pt x="20" y="121"/>
                    </a:lnTo>
                    <a:lnTo>
                      <a:pt x="12" y="111"/>
                    </a:lnTo>
                    <a:lnTo>
                      <a:pt x="6" y="98"/>
                    </a:lnTo>
                    <a:lnTo>
                      <a:pt x="1" y="86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1" y="57"/>
                    </a:lnTo>
                    <a:lnTo>
                      <a:pt x="6" y="43"/>
                    </a:lnTo>
                    <a:lnTo>
                      <a:pt x="12" y="32"/>
                    </a:lnTo>
                    <a:lnTo>
                      <a:pt x="20" y="21"/>
                    </a:lnTo>
                    <a:lnTo>
                      <a:pt x="31" y="13"/>
                    </a:lnTo>
                    <a:lnTo>
                      <a:pt x="44" y="6"/>
                    </a:lnTo>
                    <a:lnTo>
                      <a:pt x="57" y="2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85" y="2"/>
                    </a:lnTo>
                    <a:lnTo>
                      <a:pt x="98" y="6"/>
                    </a:lnTo>
                    <a:lnTo>
                      <a:pt x="111" y="13"/>
                    </a:lnTo>
                    <a:lnTo>
                      <a:pt x="120" y="21"/>
                    </a:lnTo>
                    <a:lnTo>
                      <a:pt x="130" y="32"/>
                    </a:lnTo>
                    <a:lnTo>
                      <a:pt x="136" y="43"/>
                    </a:lnTo>
                    <a:lnTo>
                      <a:pt x="139" y="57"/>
                    </a:lnTo>
                    <a:lnTo>
                      <a:pt x="141" y="71"/>
                    </a:lnTo>
                    <a:lnTo>
                      <a:pt x="141" y="71"/>
                    </a:lnTo>
                    <a:lnTo>
                      <a:pt x="141" y="71"/>
                    </a:lnTo>
                    <a:close/>
                    <a:moveTo>
                      <a:pt x="141" y="71"/>
                    </a:moveTo>
                    <a:lnTo>
                      <a:pt x="141" y="71"/>
                    </a:lnTo>
                    <a:lnTo>
                      <a:pt x="141" y="71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78" name="קבוצה 77"/>
            <p:cNvGrpSpPr/>
            <p:nvPr/>
          </p:nvGrpSpPr>
          <p:grpSpPr>
            <a:xfrm>
              <a:off x="2375646" y="2922409"/>
              <a:ext cx="361950" cy="614362"/>
              <a:chOff x="2001790" y="2922409"/>
              <a:chExt cx="361950" cy="614362"/>
            </a:xfrm>
          </p:grpSpPr>
          <p:sp>
            <p:nvSpPr>
              <p:cNvPr id="73" name="Freeform 5"/>
              <p:cNvSpPr>
                <a:spLocks noEditPoints="1"/>
              </p:cNvSpPr>
              <p:nvPr/>
            </p:nvSpPr>
            <p:spPr bwMode="auto">
              <a:xfrm>
                <a:off x="2001790" y="3187521"/>
                <a:ext cx="361950" cy="349250"/>
              </a:xfrm>
              <a:custGeom>
                <a:avLst/>
                <a:gdLst>
                  <a:gd name="T0" fmla="*/ 185 w 228"/>
                  <a:gd name="T1" fmla="*/ 220 h 220"/>
                  <a:gd name="T2" fmla="*/ 196 w 228"/>
                  <a:gd name="T3" fmla="*/ 220 h 220"/>
                  <a:gd name="T4" fmla="*/ 196 w 228"/>
                  <a:gd name="T5" fmla="*/ 220 h 220"/>
                  <a:gd name="T6" fmla="*/ 203 w 228"/>
                  <a:gd name="T7" fmla="*/ 218 h 220"/>
                  <a:gd name="T8" fmla="*/ 209 w 228"/>
                  <a:gd name="T9" fmla="*/ 217 h 220"/>
                  <a:gd name="T10" fmla="*/ 214 w 228"/>
                  <a:gd name="T11" fmla="*/ 214 h 220"/>
                  <a:gd name="T12" fmla="*/ 219 w 228"/>
                  <a:gd name="T13" fmla="*/ 210 h 220"/>
                  <a:gd name="T14" fmla="*/ 222 w 228"/>
                  <a:gd name="T15" fmla="*/ 206 h 220"/>
                  <a:gd name="T16" fmla="*/ 225 w 228"/>
                  <a:gd name="T17" fmla="*/ 201 h 220"/>
                  <a:gd name="T18" fmla="*/ 226 w 228"/>
                  <a:gd name="T19" fmla="*/ 195 h 220"/>
                  <a:gd name="T20" fmla="*/ 228 w 228"/>
                  <a:gd name="T21" fmla="*/ 190 h 220"/>
                  <a:gd name="T22" fmla="*/ 228 w 228"/>
                  <a:gd name="T23" fmla="*/ 30 h 220"/>
                  <a:gd name="T24" fmla="*/ 228 w 228"/>
                  <a:gd name="T25" fmla="*/ 30 h 220"/>
                  <a:gd name="T26" fmla="*/ 226 w 228"/>
                  <a:gd name="T27" fmla="*/ 25 h 220"/>
                  <a:gd name="T28" fmla="*/ 225 w 228"/>
                  <a:gd name="T29" fmla="*/ 19 h 220"/>
                  <a:gd name="T30" fmla="*/ 222 w 228"/>
                  <a:gd name="T31" fmla="*/ 14 h 220"/>
                  <a:gd name="T32" fmla="*/ 219 w 228"/>
                  <a:gd name="T33" fmla="*/ 9 h 220"/>
                  <a:gd name="T34" fmla="*/ 214 w 228"/>
                  <a:gd name="T35" fmla="*/ 4 h 220"/>
                  <a:gd name="T36" fmla="*/ 209 w 228"/>
                  <a:gd name="T37" fmla="*/ 3 h 220"/>
                  <a:gd name="T38" fmla="*/ 203 w 228"/>
                  <a:gd name="T39" fmla="*/ 1 h 220"/>
                  <a:gd name="T40" fmla="*/ 196 w 228"/>
                  <a:gd name="T41" fmla="*/ 0 h 220"/>
                  <a:gd name="T42" fmla="*/ 32 w 228"/>
                  <a:gd name="T43" fmla="*/ 0 h 220"/>
                  <a:gd name="T44" fmla="*/ 32 w 228"/>
                  <a:gd name="T45" fmla="*/ 0 h 220"/>
                  <a:gd name="T46" fmla="*/ 25 w 228"/>
                  <a:gd name="T47" fmla="*/ 1 h 220"/>
                  <a:gd name="T48" fmla="*/ 19 w 228"/>
                  <a:gd name="T49" fmla="*/ 3 h 220"/>
                  <a:gd name="T50" fmla="*/ 14 w 228"/>
                  <a:gd name="T51" fmla="*/ 4 h 220"/>
                  <a:gd name="T52" fmla="*/ 10 w 228"/>
                  <a:gd name="T53" fmla="*/ 9 h 220"/>
                  <a:gd name="T54" fmla="*/ 6 w 228"/>
                  <a:gd name="T55" fmla="*/ 14 h 220"/>
                  <a:gd name="T56" fmla="*/ 3 w 228"/>
                  <a:gd name="T57" fmla="*/ 19 h 220"/>
                  <a:gd name="T58" fmla="*/ 2 w 228"/>
                  <a:gd name="T59" fmla="*/ 25 h 220"/>
                  <a:gd name="T60" fmla="*/ 0 w 228"/>
                  <a:gd name="T61" fmla="*/ 30 h 220"/>
                  <a:gd name="T62" fmla="*/ 0 w 228"/>
                  <a:gd name="T63" fmla="*/ 30 h 220"/>
                  <a:gd name="T64" fmla="*/ 0 w 228"/>
                  <a:gd name="T65" fmla="*/ 30 h 220"/>
                  <a:gd name="T66" fmla="*/ 0 w 228"/>
                  <a:gd name="T67" fmla="*/ 190 h 220"/>
                  <a:gd name="T68" fmla="*/ 0 w 228"/>
                  <a:gd name="T69" fmla="*/ 190 h 220"/>
                  <a:gd name="T70" fmla="*/ 2 w 228"/>
                  <a:gd name="T71" fmla="*/ 196 h 220"/>
                  <a:gd name="T72" fmla="*/ 3 w 228"/>
                  <a:gd name="T73" fmla="*/ 201 h 220"/>
                  <a:gd name="T74" fmla="*/ 6 w 228"/>
                  <a:gd name="T75" fmla="*/ 207 h 220"/>
                  <a:gd name="T76" fmla="*/ 10 w 228"/>
                  <a:gd name="T77" fmla="*/ 210 h 220"/>
                  <a:gd name="T78" fmla="*/ 14 w 228"/>
                  <a:gd name="T79" fmla="*/ 215 h 220"/>
                  <a:gd name="T80" fmla="*/ 19 w 228"/>
                  <a:gd name="T81" fmla="*/ 218 h 220"/>
                  <a:gd name="T82" fmla="*/ 25 w 228"/>
                  <a:gd name="T83" fmla="*/ 220 h 220"/>
                  <a:gd name="T84" fmla="*/ 32 w 228"/>
                  <a:gd name="T85" fmla="*/ 220 h 220"/>
                  <a:gd name="T86" fmla="*/ 43 w 228"/>
                  <a:gd name="T87" fmla="*/ 220 h 220"/>
                  <a:gd name="T88" fmla="*/ 185 w 228"/>
                  <a:gd name="T89" fmla="*/ 220 h 220"/>
                  <a:gd name="T90" fmla="*/ 0 w 228"/>
                  <a:gd name="T91" fmla="*/ 30 h 220"/>
                  <a:gd name="T92" fmla="*/ 0 w 228"/>
                  <a:gd name="T93" fmla="*/ 30 h 220"/>
                  <a:gd name="T94" fmla="*/ 0 w 228"/>
                  <a:gd name="T95" fmla="*/ 3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8" h="220">
                    <a:moveTo>
                      <a:pt x="185" y="220"/>
                    </a:moveTo>
                    <a:lnTo>
                      <a:pt x="196" y="220"/>
                    </a:lnTo>
                    <a:lnTo>
                      <a:pt x="196" y="220"/>
                    </a:lnTo>
                    <a:lnTo>
                      <a:pt x="203" y="218"/>
                    </a:lnTo>
                    <a:lnTo>
                      <a:pt x="209" y="217"/>
                    </a:lnTo>
                    <a:lnTo>
                      <a:pt x="214" y="214"/>
                    </a:lnTo>
                    <a:lnTo>
                      <a:pt x="219" y="210"/>
                    </a:lnTo>
                    <a:lnTo>
                      <a:pt x="222" y="206"/>
                    </a:lnTo>
                    <a:lnTo>
                      <a:pt x="225" y="201"/>
                    </a:lnTo>
                    <a:lnTo>
                      <a:pt x="226" y="195"/>
                    </a:lnTo>
                    <a:lnTo>
                      <a:pt x="228" y="190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226" y="25"/>
                    </a:lnTo>
                    <a:lnTo>
                      <a:pt x="225" y="19"/>
                    </a:lnTo>
                    <a:lnTo>
                      <a:pt x="222" y="14"/>
                    </a:lnTo>
                    <a:lnTo>
                      <a:pt x="219" y="9"/>
                    </a:lnTo>
                    <a:lnTo>
                      <a:pt x="214" y="4"/>
                    </a:lnTo>
                    <a:lnTo>
                      <a:pt x="209" y="3"/>
                    </a:lnTo>
                    <a:lnTo>
                      <a:pt x="203" y="1"/>
                    </a:lnTo>
                    <a:lnTo>
                      <a:pt x="19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19" y="3"/>
                    </a:lnTo>
                    <a:lnTo>
                      <a:pt x="14" y="4"/>
                    </a:lnTo>
                    <a:lnTo>
                      <a:pt x="10" y="9"/>
                    </a:lnTo>
                    <a:lnTo>
                      <a:pt x="6" y="14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2" y="196"/>
                    </a:lnTo>
                    <a:lnTo>
                      <a:pt x="3" y="201"/>
                    </a:lnTo>
                    <a:lnTo>
                      <a:pt x="6" y="207"/>
                    </a:lnTo>
                    <a:lnTo>
                      <a:pt x="10" y="210"/>
                    </a:lnTo>
                    <a:lnTo>
                      <a:pt x="14" y="215"/>
                    </a:lnTo>
                    <a:lnTo>
                      <a:pt x="19" y="218"/>
                    </a:lnTo>
                    <a:lnTo>
                      <a:pt x="25" y="220"/>
                    </a:lnTo>
                    <a:lnTo>
                      <a:pt x="32" y="220"/>
                    </a:lnTo>
                    <a:lnTo>
                      <a:pt x="43" y="220"/>
                    </a:lnTo>
                    <a:lnTo>
                      <a:pt x="185" y="220"/>
                    </a:lnTo>
                    <a:close/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4" name="Freeform 8"/>
              <p:cNvSpPr>
                <a:spLocks noEditPoints="1"/>
              </p:cNvSpPr>
              <p:nvPr/>
            </p:nvSpPr>
            <p:spPr bwMode="auto">
              <a:xfrm>
                <a:off x="2070052" y="2922409"/>
                <a:ext cx="223838" cy="223837"/>
              </a:xfrm>
              <a:custGeom>
                <a:avLst/>
                <a:gdLst>
                  <a:gd name="T0" fmla="*/ 141 w 141"/>
                  <a:gd name="T1" fmla="*/ 71 h 141"/>
                  <a:gd name="T2" fmla="*/ 141 w 141"/>
                  <a:gd name="T3" fmla="*/ 71 h 141"/>
                  <a:gd name="T4" fmla="*/ 139 w 141"/>
                  <a:gd name="T5" fmla="*/ 86 h 141"/>
                  <a:gd name="T6" fmla="*/ 136 w 141"/>
                  <a:gd name="T7" fmla="*/ 98 h 141"/>
                  <a:gd name="T8" fmla="*/ 130 w 141"/>
                  <a:gd name="T9" fmla="*/ 111 h 141"/>
                  <a:gd name="T10" fmla="*/ 120 w 141"/>
                  <a:gd name="T11" fmla="*/ 121 h 141"/>
                  <a:gd name="T12" fmla="*/ 111 w 141"/>
                  <a:gd name="T13" fmla="*/ 130 h 141"/>
                  <a:gd name="T14" fmla="*/ 98 w 141"/>
                  <a:gd name="T15" fmla="*/ 136 h 141"/>
                  <a:gd name="T16" fmla="*/ 85 w 141"/>
                  <a:gd name="T17" fmla="*/ 140 h 141"/>
                  <a:gd name="T18" fmla="*/ 71 w 141"/>
                  <a:gd name="T19" fmla="*/ 141 h 141"/>
                  <a:gd name="T20" fmla="*/ 71 w 141"/>
                  <a:gd name="T21" fmla="*/ 141 h 141"/>
                  <a:gd name="T22" fmla="*/ 57 w 141"/>
                  <a:gd name="T23" fmla="*/ 140 h 141"/>
                  <a:gd name="T24" fmla="*/ 44 w 141"/>
                  <a:gd name="T25" fmla="*/ 136 h 141"/>
                  <a:gd name="T26" fmla="*/ 31 w 141"/>
                  <a:gd name="T27" fmla="*/ 130 h 141"/>
                  <a:gd name="T28" fmla="*/ 20 w 141"/>
                  <a:gd name="T29" fmla="*/ 121 h 141"/>
                  <a:gd name="T30" fmla="*/ 12 w 141"/>
                  <a:gd name="T31" fmla="*/ 111 h 141"/>
                  <a:gd name="T32" fmla="*/ 6 w 141"/>
                  <a:gd name="T33" fmla="*/ 98 h 141"/>
                  <a:gd name="T34" fmla="*/ 1 w 141"/>
                  <a:gd name="T35" fmla="*/ 86 h 141"/>
                  <a:gd name="T36" fmla="*/ 0 w 141"/>
                  <a:gd name="T37" fmla="*/ 71 h 141"/>
                  <a:gd name="T38" fmla="*/ 0 w 141"/>
                  <a:gd name="T39" fmla="*/ 71 h 141"/>
                  <a:gd name="T40" fmla="*/ 1 w 141"/>
                  <a:gd name="T41" fmla="*/ 57 h 141"/>
                  <a:gd name="T42" fmla="*/ 6 w 141"/>
                  <a:gd name="T43" fmla="*/ 43 h 141"/>
                  <a:gd name="T44" fmla="*/ 12 w 141"/>
                  <a:gd name="T45" fmla="*/ 32 h 141"/>
                  <a:gd name="T46" fmla="*/ 20 w 141"/>
                  <a:gd name="T47" fmla="*/ 21 h 141"/>
                  <a:gd name="T48" fmla="*/ 31 w 141"/>
                  <a:gd name="T49" fmla="*/ 13 h 141"/>
                  <a:gd name="T50" fmla="*/ 44 w 141"/>
                  <a:gd name="T51" fmla="*/ 6 h 141"/>
                  <a:gd name="T52" fmla="*/ 57 w 141"/>
                  <a:gd name="T53" fmla="*/ 2 h 141"/>
                  <a:gd name="T54" fmla="*/ 71 w 141"/>
                  <a:gd name="T55" fmla="*/ 0 h 141"/>
                  <a:gd name="T56" fmla="*/ 71 w 141"/>
                  <a:gd name="T57" fmla="*/ 0 h 141"/>
                  <a:gd name="T58" fmla="*/ 85 w 141"/>
                  <a:gd name="T59" fmla="*/ 2 h 141"/>
                  <a:gd name="T60" fmla="*/ 98 w 141"/>
                  <a:gd name="T61" fmla="*/ 6 h 141"/>
                  <a:gd name="T62" fmla="*/ 111 w 141"/>
                  <a:gd name="T63" fmla="*/ 13 h 141"/>
                  <a:gd name="T64" fmla="*/ 120 w 141"/>
                  <a:gd name="T65" fmla="*/ 21 h 141"/>
                  <a:gd name="T66" fmla="*/ 130 w 141"/>
                  <a:gd name="T67" fmla="*/ 32 h 141"/>
                  <a:gd name="T68" fmla="*/ 136 w 141"/>
                  <a:gd name="T69" fmla="*/ 43 h 141"/>
                  <a:gd name="T70" fmla="*/ 139 w 141"/>
                  <a:gd name="T71" fmla="*/ 57 h 141"/>
                  <a:gd name="T72" fmla="*/ 141 w 141"/>
                  <a:gd name="T73" fmla="*/ 71 h 141"/>
                  <a:gd name="T74" fmla="*/ 141 w 141"/>
                  <a:gd name="T75" fmla="*/ 71 h 141"/>
                  <a:gd name="T76" fmla="*/ 141 w 141"/>
                  <a:gd name="T77" fmla="*/ 71 h 141"/>
                  <a:gd name="T78" fmla="*/ 141 w 141"/>
                  <a:gd name="T79" fmla="*/ 71 h 141"/>
                  <a:gd name="T80" fmla="*/ 141 w 141"/>
                  <a:gd name="T81" fmla="*/ 71 h 141"/>
                  <a:gd name="T82" fmla="*/ 141 w 141"/>
                  <a:gd name="T83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1" h="141">
                    <a:moveTo>
                      <a:pt x="141" y="71"/>
                    </a:moveTo>
                    <a:lnTo>
                      <a:pt x="141" y="71"/>
                    </a:lnTo>
                    <a:lnTo>
                      <a:pt x="139" y="86"/>
                    </a:lnTo>
                    <a:lnTo>
                      <a:pt x="136" y="98"/>
                    </a:lnTo>
                    <a:lnTo>
                      <a:pt x="130" y="111"/>
                    </a:lnTo>
                    <a:lnTo>
                      <a:pt x="120" y="121"/>
                    </a:lnTo>
                    <a:lnTo>
                      <a:pt x="111" y="130"/>
                    </a:lnTo>
                    <a:lnTo>
                      <a:pt x="98" y="136"/>
                    </a:lnTo>
                    <a:lnTo>
                      <a:pt x="85" y="140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57" y="140"/>
                    </a:lnTo>
                    <a:lnTo>
                      <a:pt x="44" y="136"/>
                    </a:lnTo>
                    <a:lnTo>
                      <a:pt x="31" y="130"/>
                    </a:lnTo>
                    <a:lnTo>
                      <a:pt x="20" y="121"/>
                    </a:lnTo>
                    <a:lnTo>
                      <a:pt x="12" y="111"/>
                    </a:lnTo>
                    <a:lnTo>
                      <a:pt x="6" y="98"/>
                    </a:lnTo>
                    <a:lnTo>
                      <a:pt x="1" y="86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1" y="57"/>
                    </a:lnTo>
                    <a:lnTo>
                      <a:pt x="6" y="43"/>
                    </a:lnTo>
                    <a:lnTo>
                      <a:pt x="12" y="32"/>
                    </a:lnTo>
                    <a:lnTo>
                      <a:pt x="20" y="21"/>
                    </a:lnTo>
                    <a:lnTo>
                      <a:pt x="31" y="13"/>
                    </a:lnTo>
                    <a:lnTo>
                      <a:pt x="44" y="6"/>
                    </a:lnTo>
                    <a:lnTo>
                      <a:pt x="57" y="2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85" y="2"/>
                    </a:lnTo>
                    <a:lnTo>
                      <a:pt x="98" y="6"/>
                    </a:lnTo>
                    <a:lnTo>
                      <a:pt x="111" y="13"/>
                    </a:lnTo>
                    <a:lnTo>
                      <a:pt x="120" y="21"/>
                    </a:lnTo>
                    <a:lnTo>
                      <a:pt x="130" y="32"/>
                    </a:lnTo>
                    <a:lnTo>
                      <a:pt x="136" y="43"/>
                    </a:lnTo>
                    <a:lnTo>
                      <a:pt x="139" y="57"/>
                    </a:lnTo>
                    <a:lnTo>
                      <a:pt x="141" y="71"/>
                    </a:lnTo>
                    <a:lnTo>
                      <a:pt x="141" y="71"/>
                    </a:lnTo>
                    <a:lnTo>
                      <a:pt x="141" y="71"/>
                    </a:lnTo>
                    <a:close/>
                    <a:moveTo>
                      <a:pt x="141" y="71"/>
                    </a:moveTo>
                    <a:lnTo>
                      <a:pt x="141" y="71"/>
                    </a:lnTo>
                    <a:lnTo>
                      <a:pt x="141" y="71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79" name="קבוצה 78"/>
            <p:cNvGrpSpPr/>
            <p:nvPr/>
          </p:nvGrpSpPr>
          <p:grpSpPr>
            <a:xfrm>
              <a:off x="3303540" y="2922409"/>
              <a:ext cx="361950" cy="614362"/>
              <a:chOff x="2928890" y="2922409"/>
              <a:chExt cx="361950" cy="614362"/>
            </a:xfrm>
          </p:grpSpPr>
          <p:sp>
            <p:nvSpPr>
              <p:cNvPr id="75" name="Freeform 5"/>
              <p:cNvSpPr>
                <a:spLocks noEditPoints="1"/>
              </p:cNvSpPr>
              <p:nvPr/>
            </p:nvSpPr>
            <p:spPr bwMode="auto">
              <a:xfrm>
                <a:off x="2928890" y="3187521"/>
                <a:ext cx="361950" cy="349250"/>
              </a:xfrm>
              <a:custGeom>
                <a:avLst/>
                <a:gdLst>
                  <a:gd name="T0" fmla="*/ 185 w 228"/>
                  <a:gd name="T1" fmla="*/ 220 h 220"/>
                  <a:gd name="T2" fmla="*/ 196 w 228"/>
                  <a:gd name="T3" fmla="*/ 220 h 220"/>
                  <a:gd name="T4" fmla="*/ 196 w 228"/>
                  <a:gd name="T5" fmla="*/ 220 h 220"/>
                  <a:gd name="T6" fmla="*/ 203 w 228"/>
                  <a:gd name="T7" fmla="*/ 218 h 220"/>
                  <a:gd name="T8" fmla="*/ 209 w 228"/>
                  <a:gd name="T9" fmla="*/ 217 h 220"/>
                  <a:gd name="T10" fmla="*/ 214 w 228"/>
                  <a:gd name="T11" fmla="*/ 214 h 220"/>
                  <a:gd name="T12" fmla="*/ 219 w 228"/>
                  <a:gd name="T13" fmla="*/ 210 h 220"/>
                  <a:gd name="T14" fmla="*/ 222 w 228"/>
                  <a:gd name="T15" fmla="*/ 206 h 220"/>
                  <a:gd name="T16" fmla="*/ 225 w 228"/>
                  <a:gd name="T17" fmla="*/ 201 h 220"/>
                  <a:gd name="T18" fmla="*/ 226 w 228"/>
                  <a:gd name="T19" fmla="*/ 195 h 220"/>
                  <a:gd name="T20" fmla="*/ 228 w 228"/>
                  <a:gd name="T21" fmla="*/ 190 h 220"/>
                  <a:gd name="T22" fmla="*/ 228 w 228"/>
                  <a:gd name="T23" fmla="*/ 30 h 220"/>
                  <a:gd name="T24" fmla="*/ 228 w 228"/>
                  <a:gd name="T25" fmla="*/ 30 h 220"/>
                  <a:gd name="T26" fmla="*/ 226 w 228"/>
                  <a:gd name="T27" fmla="*/ 25 h 220"/>
                  <a:gd name="T28" fmla="*/ 225 w 228"/>
                  <a:gd name="T29" fmla="*/ 19 h 220"/>
                  <a:gd name="T30" fmla="*/ 222 w 228"/>
                  <a:gd name="T31" fmla="*/ 14 h 220"/>
                  <a:gd name="T32" fmla="*/ 219 w 228"/>
                  <a:gd name="T33" fmla="*/ 9 h 220"/>
                  <a:gd name="T34" fmla="*/ 214 w 228"/>
                  <a:gd name="T35" fmla="*/ 4 h 220"/>
                  <a:gd name="T36" fmla="*/ 209 w 228"/>
                  <a:gd name="T37" fmla="*/ 3 h 220"/>
                  <a:gd name="T38" fmla="*/ 203 w 228"/>
                  <a:gd name="T39" fmla="*/ 1 h 220"/>
                  <a:gd name="T40" fmla="*/ 196 w 228"/>
                  <a:gd name="T41" fmla="*/ 0 h 220"/>
                  <a:gd name="T42" fmla="*/ 32 w 228"/>
                  <a:gd name="T43" fmla="*/ 0 h 220"/>
                  <a:gd name="T44" fmla="*/ 32 w 228"/>
                  <a:gd name="T45" fmla="*/ 0 h 220"/>
                  <a:gd name="T46" fmla="*/ 25 w 228"/>
                  <a:gd name="T47" fmla="*/ 1 h 220"/>
                  <a:gd name="T48" fmla="*/ 19 w 228"/>
                  <a:gd name="T49" fmla="*/ 3 h 220"/>
                  <a:gd name="T50" fmla="*/ 14 w 228"/>
                  <a:gd name="T51" fmla="*/ 4 h 220"/>
                  <a:gd name="T52" fmla="*/ 10 w 228"/>
                  <a:gd name="T53" fmla="*/ 9 h 220"/>
                  <a:gd name="T54" fmla="*/ 6 w 228"/>
                  <a:gd name="T55" fmla="*/ 14 h 220"/>
                  <a:gd name="T56" fmla="*/ 3 w 228"/>
                  <a:gd name="T57" fmla="*/ 19 h 220"/>
                  <a:gd name="T58" fmla="*/ 2 w 228"/>
                  <a:gd name="T59" fmla="*/ 25 h 220"/>
                  <a:gd name="T60" fmla="*/ 0 w 228"/>
                  <a:gd name="T61" fmla="*/ 30 h 220"/>
                  <a:gd name="T62" fmla="*/ 0 w 228"/>
                  <a:gd name="T63" fmla="*/ 30 h 220"/>
                  <a:gd name="T64" fmla="*/ 0 w 228"/>
                  <a:gd name="T65" fmla="*/ 30 h 220"/>
                  <a:gd name="T66" fmla="*/ 0 w 228"/>
                  <a:gd name="T67" fmla="*/ 190 h 220"/>
                  <a:gd name="T68" fmla="*/ 0 w 228"/>
                  <a:gd name="T69" fmla="*/ 190 h 220"/>
                  <a:gd name="T70" fmla="*/ 2 w 228"/>
                  <a:gd name="T71" fmla="*/ 196 h 220"/>
                  <a:gd name="T72" fmla="*/ 3 w 228"/>
                  <a:gd name="T73" fmla="*/ 201 h 220"/>
                  <a:gd name="T74" fmla="*/ 6 w 228"/>
                  <a:gd name="T75" fmla="*/ 207 h 220"/>
                  <a:gd name="T76" fmla="*/ 10 w 228"/>
                  <a:gd name="T77" fmla="*/ 210 h 220"/>
                  <a:gd name="T78" fmla="*/ 14 w 228"/>
                  <a:gd name="T79" fmla="*/ 215 h 220"/>
                  <a:gd name="T80" fmla="*/ 19 w 228"/>
                  <a:gd name="T81" fmla="*/ 218 h 220"/>
                  <a:gd name="T82" fmla="*/ 25 w 228"/>
                  <a:gd name="T83" fmla="*/ 220 h 220"/>
                  <a:gd name="T84" fmla="*/ 32 w 228"/>
                  <a:gd name="T85" fmla="*/ 220 h 220"/>
                  <a:gd name="T86" fmla="*/ 43 w 228"/>
                  <a:gd name="T87" fmla="*/ 220 h 220"/>
                  <a:gd name="T88" fmla="*/ 185 w 228"/>
                  <a:gd name="T89" fmla="*/ 220 h 220"/>
                  <a:gd name="T90" fmla="*/ 0 w 228"/>
                  <a:gd name="T91" fmla="*/ 30 h 220"/>
                  <a:gd name="T92" fmla="*/ 0 w 228"/>
                  <a:gd name="T93" fmla="*/ 30 h 220"/>
                  <a:gd name="T94" fmla="*/ 0 w 228"/>
                  <a:gd name="T95" fmla="*/ 3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8" h="220">
                    <a:moveTo>
                      <a:pt x="185" y="220"/>
                    </a:moveTo>
                    <a:lnTo>
                      <a:pt x="196" y="220"/>
                    </a:lnTo>
                    <a:lnTo>
                      <a:pt x="196" y="220"/>
                    </a:lnTo>
                    <a:lnTo>
                      <a:pt x="203" y="218"/>
                    </a:lnTo>
                    <a:lnTo>
                      <a:pt x="209" y="217"/>
                    </a:lnTo>
                    <a:lnTo>
                      <a:pt x="214" y="214"/>
                    </a:lnTo>
                    <a:lnTo>
                      <a:pt x="219" y="210"/>
                    </a:lnTo>
                    <a:lnTo>
                      <a:pt x="222" y="206"/>
                    </a:lnTo>
                    <a:lnTo>
                      <a:pt x="225" y="201"/>
                    </a:lnTo>
                    <a:lnTo>
                      <a:pt x="226" y="195"/>
                    </a:lnTo>
                    <a:lnTo>
                      <a:pt x="228" y="190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226" y="25"/>
                    </a:lnTo>
                    <a:lnTo>
                      <a:pt x="225" y="19"/>
                    </a:lnTo>
                    <a:lnTo>
                      <a:pt x="222" y="14"/>
                    </a:lnTo>
                    <a:lnTo>
                      <a:pt x="219" y="9"/>
                    </a:lnTo>
                    <a:lnTo>
                      <a:pt x="214" y="4"/>
                    </a:lnTo>
                    <a:lnTo>
                      <a:pt x="209" y="3"/>
                    </a:lnTo>
                    <a:lnTo>
                      <a:pt x="203" y="1"/>
                    </a:lnTo>
                    <a:lnTo>
                      <a:pt x="19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19" y="3"/>
                    </a:lnTo>
                    <a:lnTo>
                      <a:pt x="14" y="4"/>
                    </a:lnTo>
                    <a:lnTo>
                      <a:pt x="10" y="9"/>
                    </a:lnTo>
                    <a:lnTo>
                      <a:pt x="6" y="14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2" y="196"/>
                    </a:lnTo>
                    <a:lnTo>
                      <a:pt x="3" y="201"/>
                    </a:lnTo>
                    <a:lnTo>
                      <a:pt x="6" y="207"/>
                    </a:lnTo>
                    <a:lnTo>
                      <a:pt x="10" y="210"/>
                    </a:lnTo>
                    <a:lnTo>
                      <a:pt x="14" y="215"/>
                    </a:lnTo>
                    <a:lnTo>
                      <a:pt x="19" y="218"/>
                    </a:lnTo>
                    <a:lnTo>
                      <a:pt x="25" y="220"/>
                    </a:lnTo>
                    <a:lnTo>
                      <a:pt x="32" y="220"/>
                    </a:lnTo>
                    <a:lnTo>
                      <a:pt x="43" y="220"/>
                    </a:lnTo>
                    <a:lnTo>
                      <a:pt x="185" y="220"/>
                    </a:lnTo>
                    <a:close/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6" name="Freeform 8"/>
              <p:cNvSpPr>
                <a:spLocks noEditPoints="1"/>
              </p:cNvSpPr>
              <p:nvPr/>
            </p:nvSpPr>
            <p:spPr bwMode="auto">
              <a:xfrm>
                <a:off x="2997152" y="2922409"/>
                <a:ext cx="223838" cy="223837"/>
              </a:xfrm>
              <a:custGeom>
                <a:avLst/>
                <a:gdLst>
                  <a:gd name="T0" fmla="*/ 141 w 141"/>
                  <a:gd name="T1" fmla="*/ 71 h 141"/>
                  <a:gd name="T2" fmla="*/ 141 w 141"/>
                  <a:gd name="T3" fmla="*/ 71 h 141"/>
                  <a:gd name="T4" fmla="*/ 139 w 141"/>
                  <a:gd name="T5" fmla="*/ 86 h 141"/>
                  <a:gd name="T6" fmla="*/ 136 w 141"/>
                  <a:gd name="T7" fmla="*/ 98 h 141"/>
                  <a:gd name="T8" fmla="*/ 130 w 141"/>
                  <a:gd name="T9" fmla="*/ 111 h 141"/>
                  <a:gd name="T10" fmla="*/ 120 w 141"/>
                  <a:gd name="T11" fmla="*/ 121 h 141"/>
                  <a:gd name="T12" fmla="*/ 111 w 141"/>
                  <a:gd name="T13" fmla="*/ 130 h 141"/>
                  <a:gd name="T14" fmla="*/ 98 w 141"/>
                  <a:gd name="T15" fmla="*/ 136 h 141"/>
                  <a:gd name="T16" fmla="*/ 85 w 141"/>
                  <a:gd name="T17" fmla="*/ 140 h 141"/>
                  <a:gd name="T18" fmla="*/ 71 w 141"/>
                  <a:gd name="T19" fmla="*/ 141 h 141"/>
                  <a:gd name="T20" fmla="*/ 71 w 141"/>
                  <a:gd name="T21" fmla="*/ 141 h 141"/>
                  <a:gd name="T22" fmla="*/ 57 w 141"/>
                  <a:gd name="T23" fmla="*/ 140 h 141"/>
                  <a:gd name="T24" fmla="*/ 44 w 141"/>
                  <a:gd name="T25" fmla="*/ 136 h 141"/>
                  <a:gd name="T26" fmla="*/ 31 w 141"/>
                  <a:gd name="T27" fmla="*/ 130 h 141"/>
                  <a:gd name="T28" fmla="*/ 20 w 141"/>
                  <a:gd name="T29" fmla="*/ 121 h 141"/>
                  <a:gd name="T30" fmla="*/ 12 w 141"/>
                  <a:gd name="T31" fmla="*/ 111 h 141"/>
                  <a:gd name="T32" fmla="*/ 6 w 141"/>
                  <a:gd name="T33" fmla="*/ 98 h 141"/>
                  <a:gd name="T34" fmla="*/ 1 w 141"/>
                  <a:gd name="T35" fmla="*/ 86 h 141"/>
                  <a:gd name="T36" fmla="*/ 0 w 141"/>
                  <a:gd name="T37" fmla="*/ 71 h 141"/>
                  <a:gd name="T38" fmla="*/ 0 w 141"/>
                  <a:gd name="T39" fmla="*/ 71 h 141"/>
                  <a:gd name="T40" fmla="*/ 1 w 141"/>
                  <a:gd name="T41" fmla="*/ 57 h 141"/>
                  <a:gd name="T42" fmla="*/ 6 w 141"/>
                  <a:gd name="T43" fmla="*/ 43 h 141"/>
                  <a:gd name="T44" fmla="*/ 12 w 141"/>
                  <a:gd name="T45" fmla="*/ 32 h 141"/>
                  <a:gd name="T46" fmla="*/ 20 w 141"/>
                  <a:gd name="T47" fmla="*/ 21 h 141"/>
                  <a:gd name="T48" fmla="*/ 31 w 141"/>
                  <a:gd name="T49" fmla="*/ 13 h 141"/>
                  <a:gd name="T50" fmla="*/ 44 w 141"/>
                  <a:gd name="T51" fmla="*/ 6 h 141"/>
                  <a:gd name="T52" fmla="*/ 57 w 141"/>
                  <a:gd name="T53" fmla="*/ 2 h 141"/>
                  <a:gd name="T54" fmla="*/ 71 w 141"/>
                  <a:gd name="T55" fmla="*/ 0 h 141"/>
                  <a:gd name="T56" fmla="*/ 71 w 141"/>
                  <a:gd name="T57" fmla="*/ 0 h 141"/>
                  <a:gd name="T58" fmla="*/ 85 w 141"/>
                  <a:gd name="T59" fmla="*/ 2 h 141"/>
                  <a:gd name="T60" fmla="*/ 98 w 141"/>
                  <a:gd name="T61" fmla="*/ 6 h 141"/>
                  <a:gd name="T62" fmla="*/ 111 w 141"/>
                  <a:gd name="T63" fmla="*/ 13 h 141"/>
                  <a:gd name="T64" fmla="*/ 120 w 141"/>
                  <a:gd name="T65" fmla="*/ 21 h 141"/>
                  <a:gd name="T66" fmla="*/ 130 w 141"/>
                  <a:gd name="T67" fmla="*/ 32 h 141"/>
                  <a:gd name="T68" fmla="*/ 136 w 141"/>
                  <a:gd name="T69" fmla="*/ 43 h 141"/>
                  <a:gd name="T70" fmla="*/ 139 w 141"/>
                  <a:gd name="T71" fmla="*/ 57 h 141"/>
                  <a:gd name="T72" fmla="*/ 141 w 141"/>
                  <a:gd name="T73" fmla="*/ 71 h 141"/>
                  <a:gd name="T74" fmla="*/ 141 w 141"/>
                  <a:gd name="T75" fmla="*/ 71 h 141"/>
                  <a:gd name="T76" fmla="*/ 141 w 141"/>
                  <a:gd name="T77" fmla="*/ 71 h 141"/>
                  <a:gd name="T78" fmla="*/ 141 w 141"/>
                  <a:gd name="T79" fmla="*/ 71 h 141"/>
                  <a:gd name="T80" fmla="*/ 141 w 141"/>
                  <a:gd name="T81" fmla="*/ 71 h 141"/>
                  <a:gd name="T82" fmla="*/ 141 w 141"/>
                  <a:gd name="T83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1" h="141">
                    <a:moveTo>
                      <a:pt x="141" y="71"/>
                    </a:moveTo>
                    <a:lnTo>
                      <a:pt x="141" y="71"/>
                    </a:lnTo>
                    <a:lnTo>
                      <a:pt x="139" y="86"/>
                    </a:lnTo>
                    <a:lnTo>
                      <a:pt x="136" y="98"/>
                    </a:lnTo>
                    <a:lnTo>
                      <a:pt x="130" y="111"/>
                    </a:lnTo>
                    <a:lnTo>
                      <a:pt x="120" y="121"/>
                    </a:lnTo>
                    <a:lnTo>
                      <a:pt x="111" y="130"/>
                    </a:lnTo>
                    <a:lnTo>
                      <a:pt x="98" y="136"/>
                    </a:lnTo>
                    <a:lnTo>
                      <a:pt x="85" y="140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57" y="140"/>
                    </a:lnTo>
                    <a:lnTo>
                      <a:pt x="44" y="136"/>
                    </a:lnTo>
                    <a:lnTo>
                      <a:pt x="31" y="130"/>
                    </a:lnTo>
                    <a:lnTo>
                      <a:pt x="20" y="121"/>
                    </a:lnTo>
                    <a:lnTo>
                      <a:pt x="12" y="111"/>
                    </a:lnTo>
                    <a:lnTo>
                      <a:pt x="6" y="98"/>
                    </a:lnTo>
                    <a:lnTo>
                      <a:pt x="1" y="86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1" y="57"/>
                    </a:lnTo>
                    <a:lnTo>
                      <a:pt x="6" y="43"/>
                    </a:lnTo>
                    <a:lnTo>
                      <a:pt x="12" y="32"/>
                    </a:lnTo>
                    <a:lnTo>
                      <a:pt x="20" y="21"/>
                    </a:lnTo>
                    <a:lnTo>
                      <a:pt x="31" y="13"/>
                    </a:lnTo>
                    <a:lnTo>
                      <a:pt x="44" y="6"/>
                    </a:lnTo>
                    <a:lnTo>
                      <a:pt x="57" y="2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85" y="2"/>
                    </a:lnTo>
                    <a:lnTo>
                      <a:pt x="98" y="6"/>
                    </a:lnTo>
                    <a:lnTo>
                      <a:pt x="111" y="13"/>
                    </a:lnTo>
                    <a:lnTo>
                      <a:pt x="120" y="21"/>
                    </a:lnTo>
                    <a:lnTo>
                      <a:pt x="130" y="32"/>
                    </a:lnTo>
                    <a:lnTo>
                      <a:pt x="136" y="43"/>
                    </a:lnTo>
                    <a:lnTo>
                      <a:pt x="139" y="57"/>
                    </a:lnTo>
                    <a:lnTo>
                      <a:pt x="141" y="71"/>
                    </a:lnTo>
                    <a:lnTo>
                      <a:pt x="141" y="71"/>
                    </a:lnTo>
                    <a:lnTo>
                      <a:pt x="141" y="71"/>
                    </a:lnTo>
                    <a:close/>
                    <a:moveTo>
                      <a:pt x="141" y="71"/>
                    </a:moveTo>
                    <a:lnTo>
                      <a:pt x="141" y="71"/>
                    </a:lnTo>
                    <a:lnTo>
                      <a:pt x="141" y="71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92" name="קבוצה 91"/>
            <p:cNvGrpSpPr/>
            <p:nvPr/>
          </p:nvGrpSpPr>
          <p:grpSpPr>
            <a:xfrm>
              <a:off x="2811039" y="3487380"/>
              <a:ext cx="457200" cy="774700"/>
              <a:chOff x="2928890" y="2922409"/>
              <a:chExt cx="361950" cy="614362"/>
            </a:xfrm>
            <a:solidFill>
              <a:schemeClr val="bg1">
                <a:lumMod val="50000"/>
              </a:schemeClr>
            </a:solidFill>
          </p:grpSpPr>
          <p:sp>
            <p:nvSpPr>
              <p:cNvPr id="93" name="Freeform 5"/>
              <p:cNvSpPr>
                <a:spLocks noEditPoints="1"/>
              </p:cNvSpPr>
              <p:nvPr/>
            </p:nvSpPr>
            <p:spPr bwMode="auto">
              <a:xfrm>
                <a:off x="2928890" y="3187521"/>
                <a:ext cx="361950" cy="349250"/>
              </a:xfrm>
              <a:custGeom>
                <a:avLst/>
                <a:gdLst>
                  <a:gd name="T0" fmla="*/ 185 w 228"/>
                  <a:gd name="T1" fmla="*/ 220 h 220"/>
                  <a:gd name="T2" fmla="*/ 196 w 228"/>
                  <a:gd name="T3" fmla="*/ 220 h 220"/>
                  <a:gd name="T4" fmla="*/ 196 w 228"/>
                  <a:gd name="T5" fmla="*/ 220 h 220"/>
                  <a:gd name="T6" fmla="*/ 203 w 228"/>
                  <a:gd name="T7" fmla="*/ 218 h 220"/>
                  <a:gd name="T8" fmla="*/ 209 w 228"/>
                  <a:gd name="T9" fmla="*/ 217 h 220"/>
                  <a:gd name="T10" fmla="*/ 214 w 228"/>
                  <a:gd name="T11" fmla="*/ 214 h 220"/>
                  <a:gd name="T12" fmla="*/ 219 w 228"/>
                  <a:gd name="T13" fmla="*/ 210 h 220"/>
                  <a:gd name="T14" fmla="*/ 222 w 228"/>
                  <a:gd name="T15" fmla="*/ 206 h 220"/>
                  <a:gd name="T16" fmla="*/ 225 w 228"/>
                  <a:gd name="T17" fmla="*/ 201 h 220"/>
                  <a:gd name="T18" fmla="*/ 226 w 228"/>
                  <a:gd name="T19" fmla="*/ 195 h 220"/>
                  <a:gd name="T20" fmla="*/ 228 w 228"/>
                  <a:gd name="T21" fmla="*/ 190 h 220"/>
                  <a:gd name="T22" fmla="*/ 228 w 228"/>
                  <a:gd name="T23" fmla="*/ 30 h 220"/>
                  <a:gd name="T24" fmla="*/ 228 w 228"/>
                  <a:gd name="T25" fmla="*/ 30 h 220"/>
                  <a:gd name="T26" fmla="*/ 226 w 228"/>
                  <a:gd name="T27" fmla="*/ 25 h 220"/>
                  <a:gd name="T28" fmla="*/ 225 w 228"/>
                  <a:gd name="T29" fmla="*/ 19 h 220"/>
                  <a:gd name="T30" fmla="*/ 222 w 228"/>
                  <a:gd name="T31" fmla="*/ 14 h 220"/>
                  <a:gd name="T32" fmla="*/ 219 w 228"/>
                  <a:gd name="T33" fmla="*/ 9 h 220"/>
                  <a:gd name="T34" fmla="*/ 214 w 228"/>
                  <a:gd name="T35" fmla="*/ 4 h 220"/>
                  <a:gd name="T36" fmla="*/ 209 w 228"/>
                  <a:gd name="T37" fmla="*/ 3 h 220"/>
                  <a:gd name="T38" fmla="*/ 203 w 228"/>
                  <a:gd name="T39" fmla="*/ 1 h 220"/>
                  <a:gd name="T40" fmla="*/ 196 w 228"/>
                  <a:gd name="T41" fmla="*/ 0 h 220"/>
                  <a:gd name="T42" fmla="*/ 32 w 228"/>
                  <a:gd name="T43" fmla="*/ 0 h 220"/>
                  <a:gd name="T44" fmla="*/ 32 w 228"/>
                  <a:gd name="T45" fmla="*/ 0 h 220"/>
                  <a:gd name="T46" fmla="*/ 25 w 228"/>
                  <a:gd name="T47" fmla="*/ 1 h 220"/>
                  <a:gd name="T48" fmla="*/ 19 w 228"/>
                  <a:gd name="T49" fmla="*/ 3 h 220"/>
                  <a:gd name="T50" fmla="*/ 14 w 228"/>
                  <a:gd name="T51" fmla="*/ 4 h 220"/>
                  <a:gd name="T52" fmla="*/ 10 w 228"/>
                  <a:gd name="T53" fmla="*/ 9 h 220"/>
                  <a:gd name="T54" fmla="*/ 6 w 228"/>
                  <a:gd name="T55" fmla="*/ 14 h 220"/>
                  <a:gd name="T56" fmla="*/ 3 w 228"/>
                  <a:gd name="T57" fmla="*/ 19 h 220"/>
                  <a:gd name="T58" fmla="*/ 2 w 228"/>
                  <a:gd name="T59" fmla="*/ 25 h 220"/>
                  <a:gd name="T60" fmla="*/ 0 w 228"/>
                  <a:gd name="T61" fmla="*/ 30 h 220"/>
                  <a:gd name="T62" fmla="*/ 0 w 228"/>
                  <a:gd name="T63" fmla="*/ 30 h 220"/>
                  <a:gd name="T64" fmla="*/ 0 w 228"/>
                  <a:gd name="T65" fmla="*/ 30 h 220"/>
                  <a:gd name="T66" fmla="*/ 0 w 228"/>
                  <a:gd name="T67" fmla="*/ 190 h 220"/>
                  <a:gd name="T68" fmla="*/ 0 w 228"/>
                  <a:gd name="T69" fmla="*/ 190 h 220"/>
                  <a:gd name="T70" fmla="*/ 2 w 228"/>
                  <a:gd name="T71" fmla="*/ 196 h 220"/>
                  <a:gd name="T72" fmla="*/ 3 w 228"/>
                  <a:gd name="T73" fmla="*/ 201 h 220"/>
                  <a:gd name="T74" fmla="*/ 6 w 228"/>
                  <a:gd name="T75" fmla="*/ 207 h 220"/>
                  <a:gd name="T76" fmla="*/ 10 w 228"/>
                  <a:gd name="T77" fmla="*/ 210 h 220"/>
                  <a:gd name="T78" fmla="*/ 14 w 228"/>
                  <a:gd name="T79" fmla="*/ 215 h 220"/>
                  <a:gd name="T80" fmla="*/ 19 w 228"/>
                  <a:gd name="T81" fmla="*/ 218 h 220"/>
                  <a:gd name="T82" fmla="*/ 25 w 228"/>
                  <a:gd name="T83" fmla="*/ 220 h 220"/>
                  <a:gd name="T84" fmla="*/ 32 w 228"/>
                  <a:gd name="T85" fmla="*/ 220 h 220"/>
                  <a:gd name="T86" fmla="*/ 43 w 228"/>
                  <a:gd name="T87" fmla="*/ 220 h 220"/>
                  <a:gd name="T88" fmla="*/ 185 w 228"/>
                  <a:gd name="T89" fmla="*/ 220 h 220"/>
                  <a:gd name="T90" fmla="*/ 0 w 228"/>
                  <a:gd name="T91" fmla="*/ 30 h 220"/>
                  <a:gd name="T92" fmla="*/ 0 w 228"/>
                  <a:gd name="T93" fmla="*/ 30 h 220"/>
                  <a:gd name="T94" fmla="*/ 0 w 228"/>
                  <a:gd name="T95" fmla="*/ 3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8" h="220">
                    <a:moveTo>
                      <a:pt x="185" y="220"/>
                    </a:moveTo>
                    <a:lnTo>
                      <a:pt x="196" y="220"/>
                    </a:lnTo>
                    <a:lnTo>
                      <a:pt x="196" y="220"/>
                    </a:lnTo>
                    <a:lnTo>
                      <a:pt x="203" y="218"/>
                    </a:lnTo>
                    <a:lnTo>
                      <a:pt x="209" y="217"/>
                    </a:lnTo>
                    <a:lnTo>
                      <a:pt x="214" y="214"/>
                    </a:lnTo>
                    <a:lnTo>
                      <a:pt x="219" y="210"/>
                    </a:lnTo>
                    <a:lnTo>
                      <a:pt x="222" y="206"/>
                    </a:lnTo>
                    <a:lnTo>
                      <a:pt x="225" y="201"/>
                    </a:lnTo>
                    <a:lnTo>
                      <a:pt x="226" y="195"/>
                    </a:lnTo>
                    <a:lnTo>
                      <a:pt x="228" y="190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226" y="25"/>
                    </a:lnTo>
                    <a:lnTo>
                      <a:pt x="225" y="19"/>
                    </a:lnTo>
                    <a:lnTo>
                      <a:pt x="222" y="14"/>
                    </a:lnTo>
                    <a:lnTo>
                      <a:pt x="219" y="9"/>
                    </a:lnTo>
                    <a:lnTo>
                      <a:pt x="214" y="4"/>
                    </a:lnTo>
                    <a:lnTo>
                      <a:pt x="209" y="3"/>
                    </a:lnTo>
                    <a:lnTo>
                      <a:pt x="203" y="1"/>
                    </a:lnTo>
                    <a:lnTo>
                      <a:pt x="19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19" y="3"/>
                    </a:lnTo>
                    <a:lnTo>
                      <a:pt x="14" y="4"/>
                    </a:lnTo>
                    <a:lnTo>
                      <a:pt x="10" y="9"/>
                    </a:lnTo>
                    <a:lnTo>
                      <a:pt x="6" y="14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2" y="196"/>
                    </a:lnTo>
                    <a:lnTo>
                      <a:pt x="3" y="201"/>
                    </a:lnTo>
                    <a:lnTo>
                      <a:pt x="6" y="207"/>
                    </a:lnTo>
                    <a:lnTo>
                      <a:pt x="10" y="210"/>
                    </a:lnTo>
                    <a:lnTo>
                      <a:pt x="14" y="215"/>
                    </a:lnTo>
                    <a:lnTo>
                      <a:pt x="19" y="218"/>
                    </a:lnTo>
                    <a:lnTo>
                      <a:pt x="25" y="220"/>
                    </a:lnTo>
                    <a:lnTo>
                      <a:pt x="32" y="220"/>
                    </a:lnTo>
                    <a:lnTo>
                      <a:pt x="43" y="220"/>
                    </a:lnTo>
                    <a:lnTo>
                      <a:pt x="185" y="220"/>
                    </a:lnTo>
                    <a:close/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4" name="Freeform 8"/>
              <p:cNvSpPr>
                <a:spLocks noEditPoints="1"/>
              </p:cNvSpPr>
              <p:nvPr/>
            </p:nvSpPr>
            <p:spPr bwMode="auto">
              <a:xfrm>
                <a:off x="2997152" y="2922409"/>
                <a:ext cx="223838" cy="223837"/>
              </a:xfrm>
              <a:custGeom>
                <a:avLst/>
                <a:gdLst>
                  <a:gd name="T0" fmla="*/ 141 w 141"/>
                  <a:gd name="T1" fmla="*/ 71 h 141"/>
                  <a:gd name="T2" fmla="*/ 141 w 141"/>
                  <a:gd name="T3" fmla="*/ 71 h 141"/>
                  <a:gd name="T4" fmla="*/ 139 w 141"/>
                  <a:gd name="T5" fmla="*/ 86 h 141"/>
                  <a:gd name="T6" fmla="*/ 136 w 141"/>
                  <a:gd name="T7" fmla="*/ 98 h 141"/>
                  <a:gd name="T8" fmla="*/ 130 w 141"/>
                  <a:gd name="T9" fmla="*/ 111 h 141"/>
                  <a:gd name="T10" fmla="*/ 120 w 141"/>
                  <a:gd name="T11" fmla="*/ 121 h 141"/>
                  <a:gd name="T12" fmla="*/ 111 w 141"/>
                  <a:gd name="T13" fmla="*/ 130 h 141"/>
                  <a:gd name="T14" fmla="*/ 98 w 141"/>
                  <a:gd name="T15" fmla="*/ 136 h 141"/>
                  <a:gd name="T16" fmla="*/ 85 w 141"/>
                  <a:gd name="T17" fmla="*/ 140 h 141"/>
                  <a:gd name="T18" fmla="*/ 71 w 141"/>
                  <a:gd name="T19" fmla="*/ 141 h 141"/>
                  <a:gd name="T20" fmla="*/ 71 w 141"/>
                  <a:gd name="T21" fmla="*/ 141 h 141"/>
                  <a:gd name="T22" fmla="*/ 57 w 141"/>
                  <a:gd name="T23" fmla="*/ 140 h 141"/>
                  <a:gd name="T24" fmla="*/ 44 w 141"/>
                  <a:gd name="T25" fmla="*/ 136 h 141"/>
                  <a:gd name="T26" fmla="*/ 31 w 141"/>
                  <a:gd name="T27" fmla="*/ 130 h 141"/>
                  <a:gd name="T28" fmla="*/ 20 w 141"/>
                  <a:gd name="T29" fmla="*/ 121 h 141"/>
                  <a:gd name="T30" fmla="*/ 12 w 141"/>
                  <a:gd name="T31" fmla="*/ 111 h 141"/>
                  <a:gd name="T32" fmla="*/ 6 w 141"/>
                  <a:gd name="T33" fmla="*/ 98 h 141"/>
                  <a:gd name="T34" fmla="*/ 1 w 141"/>
                  <a:gd name="T35" fmla="*/ 86 h 141"/>
                  <a:gd name="T36" fmla="*/ 0 w 141"/>
                  <a:gd name="T37" fmla="*/ 71 h 141"/>
                  <a:gd name="T38" fmla="*/ 0 w 141"/>
                  <a:gd name="T39" fmla="*/ 71 h 141"/>
                  <a:gd name="T40" fmla="*/ 1 w 141"/>
                  <a:gd name="T41" fmla="*/ 57 h 141"/>
                  <a:gd name="T42" fmla="*/ 6 w 141"/>
                  <a:gd name="T43" fmla="*/ 43 h 141"/>
                  <a:gd name="T44" fmla="*/ 12 w 141"/>
                  <a:gd name="T45" fmla="*/ 32 h 141"/>
                  <a:gd name="T46" fmla="*/ 20 w 141"/>
                  <a:gd name="T47" fmla="*/ 21 h 141"/>
                  <a:gd name="T48" fmla="*/ 31 w 141"/>
                  <a:gd name="T49" fmla="*/ 13 h 141"/>
                  <a:gd name="T50" fmla="*/ 44 w 141"/>
                  <a:gd name="T51" fmla="*/ 6 h 141"/>
                  <a:gd name="T52" fmla="*/ 57 w 141"/>
                  <a:gd name="T53" fmla="*/ 2 h 141"/>
                  <a:gd name="T54" fmla="*/ 71 w 141"/>
                  <a:gd name="T55" fmla="*/ 0 h 141"/>
                  <a:gd name="T56" fmla="*/ 71 w 141"/>
                  <a:gd name="T57" fmla="*/ 0 h 141"/>
                  <a:gd name="T58" fmla="*/ 85 w 141"/>
                  <a:gd name="T59" fmla="*/ 2 h 141"/>
                  <a:gd name="T60" fmla="*/ 98 w 141"/>
                  <a:gd name="T61" fmla="*/ 6 h 141"/>
                  <a:gd name="T62" fmla="*/ 111 w 141"/>
                  <a:gd name="T63" fmla="*/ 13 h 141"/>
                  <a:gd name="T64" fmla="*/ 120 w 141"/>
                  <a:gd name="T65" fmla="*/ 21 h 141"/>
                  <a:gd name="T66" fmla="*/ 130 w 141"/>
                  <a:gd name="T67" fmla="*/ 32 h 141"/>
                  <a:gd name="T68" fmla="*/ 136 w 141"/>
                  <a:gd name="T69" fmla="*/ 43 h 141"/>
                  <a:gd name="T70" fmla="*/ 139 w 141"/>
                  <a:gd name="T71" fmla="*/ 57 h 141"/>
                  <a:gd name="T72" fmla="*/ 141 w 141"/>
                  <a:gd name="T73" fmla="*/ 71 h 141"/>
                  <a:gd name="T74" fmla="*/ 141 w 141"/>
                  <a:gd name="T75" fmla="*/ 71 h 141"/>
                  <a:gd name="T76" fmla="*/ 141 w 141"/>
                  <a:gd name="T77" fmla="*/ 71 h 141"/>
                  <a:gd name="T78" fmla="*/ 141 w 141"/>
                  <a:gd name="T79" fmla="*/ 71 h 141"/>
                  <a:gd name="T80" fmla="*/ 141 w 141"/>
                  <a:gd name="T81" fmla="*/ 71 h 141"/>
                  <a:gd name="T82" fmla="*/ 141 w 141"/>
                  <a:gd name="T83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1" h="141">
                    <a:moveTo>
                      <a:pt x="141" y="71"/>
                    </a:moveTo>
                    <a:lnTo>
                      <a:pt x="141" y="71"/>
                    </a:lnTo>
                    <a:lnTo>
                      <a:pt x="139" y="86"/>
                    </a:lnTo>
                    <a:lnTo>
                      <a:pt x="136" y="98"/>
                    </a:lnTo>
                    <a:lnTo>
                      <a:pt x="130" y="111"/>
                    </a:lnTo>
                    <a:lnTo>
                      <a:pt x="120" y="121"/>
                    </a:lnTo>
                    <a:lnTo>
                      <a:pt x="111" y="130"/>
                    </a:lnTo>
                    <a:lnTo>
                      <a:pt x="98" y="136"/>
                    </a:lnTo>
                    <a:lnTo>
                      <a:pt x="85" y="140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57" y="140"/>
                    </a:lnTo>
                    <a:lnTo>
                      <a:pt x="44" y="136"/>
                    </a:lnTo>
                    <a:lnTo>
                      <a:pt x="31" y="130"/>
                    </a:lnTo>
                    <a:lnTo>
                      <a:pt x="20" y="121"/>
                    </a:lnTo>
                    <a:lnTo>
                      <a:pt x="12" y="111"/>
                    </a:lnTo>
                    <a:lnTo>
                      <a:pt x="6" y="98"/>
                    </a:lnTo>
                    <a:lnTo>
                      <a:pt x="1" y="86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1" y="57"/>
                    </a:lnTo>
                    <a:lnTo>
                      <a:pt x="6" y="43"/>
                    </a:lnTo>
                    <a:lnTo>
                      <a:pt x="12" y="32"/>
                    </a:lnTo>
                    <a:lnTo>
                      <a:pt x="20" y="21"/>
                    </a:lnTo>
                    <a:lnTo>
                      <a:pt x="31" y="13"/>
                    </a:lnTo>
                    <a:lnTo>
                      <a:pt x="44" y="6"/>
                    </a:lnTo>
                    <a:lnTo>
                      <a:pt x="57" y="2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85" y="2"/>
                    </a:lnTo>
                    <a:lnTo>
                      <a:pt x="98" y="6"/>
                    </a:lnTo>
                    <a:lnTo>
                      <a:pt x="111" y="13"/>
                    </a:lnTo>
                    <a:lnTo>
                      <a:pt x="120" y="21"/>
                    </a:lnTo>
                    <a:lnTo>
                      <a:pt x="130" y="32"/>
                    </a:lnTo>
                    <a:lnTo>
                      <a:pt x="136" y="43"/>
                    </a:lnTo>
                    <a:lnTo>
                      <a:pt x="139" y="57"/>
                    </a:lnTo>
                    <a:lnTo>
                      <a:pt x="141" y="71"/>
                    </a:lnTo>
                    <a:lnTo>
                      <a:pt x="141" y="71"/>
                    </a:lnTo>
                    <a:lnTo>
                      <a:pt x="141" y="71"/>
                    </a:lnTo>
                    <a:close/>
                    <a:moveTo>
                      <a:pt x="141" y="71"/>
                    </a:moveTo>
                    <a:lnTo>
                      <a:pt x="141" y="71"/>
                    </a:lnTo>
                    <a:lnTo>
                      <a:pt x="141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95" name="קבוצה 94"/>
            <p:cNvGrpSpPr/>
            <p:nvPr/>
          </p:nvGrpSpPr>
          <p:grpSpPr>
            <a:xfrm>
              <a:off x="3727729" y="3487380"/>
              <a:ext cx="457200" cy="774700"/>
              <a:chOff x="2928890" y="2922409"/>
              <a:chExt cx="361950" cy="614362"/>
            </a:xfrm>
            <a:solidFill>
              <a:schemeClr val="bg1">
                <a:lumMod val="50000"/>
              </a:schemeClr>
            </a:solidFill>
          </p:grpSpPr>
          <p:sp>
            <p:nvSpPr>
              <p:cNvPr id="96" name="Freeform 5"/>
              <p:cNvSpPr>
                <a:spLocks noEditPoints="1"/>
              </p:cNvSpPr>
              <p:nvPr/>
            </p:nvSpPr>
            <p:spPr bwMode="auto">
              <a:xfrm>
                <a:off x="2928890" y="3187521"/>
                <a:ext cx="361950" cy="349250"/>
              </a:xfrm>
              <a:custGeom>
                <a:avLst/>
                <a:gdLst>
                  <a:gd name="T0" fmla="*/ 185 w 228"/>
                  <a:gd name="T1" fmla="*/ 220 h 220"/>
                  <a:gd name="T2" fmla="*/ 196 w 228"/>
                  <a:gd name="T3" fmla="*/ 220 h 220"/>
                  <a:gd name="T4" fmla="*/ 196 w 228"/>
                  <a:gd name="T5" fmla="*/ 220 h 220"/>
                  <a:gd name="T6" fmla="*/ 203 w 228"/>
                  <a:gd name="T7" fmla="*/ 218 h 220"/>
                  <a:gd name="T8" fmla="*/ 209 w 228"/>
                  <a:gd name="T9" fmla="*/ 217 h 220"/>
                  <a:gd name="T10" fmla="*/ 214 w 228"/>
                  <a:gd name="T11" fmla="*/ 214 h 220"/>
                  <a:gd name="T12" fmla="*/ 219 w 228"/>
                  <a:gd name="T13" fmla="*/ 210 h 220"/>
                  <a:gd name="T14" fmla="*/ 222 w 228"/>
                  <a:gd name="T15" fmla="*/ 206 h 220"/>
                  <a:gd name="T16" fmla="*/ 225 w 228"/>
                  <a:gd name="T17" fmla="*/ 201 h 220"/>
                  <a:gd name="T18" fmla="*/ 226 w 228"/>
                  <a:gd name="T19" fmla="*/ 195 h 220"/>
                  <a:gd name="T20" fmla="*/ 228 w 228"/>
                  <a:gd name="T21" fmla="*/ 190 h 220"/>
                  <a:gd name="T22" fmla="*/ 228 w 228"/>
                  <a:gd name="T23" fmla="*/ 30 h 220"/>
                  <a:gd name="T24" fmla="*/ 228 w 228"/>
                  <a:gd name="T25" fmla="*/ 30 h 220"/>
                  <a:gd name="T26" fmla="*/ 226 w 228"/>
                  <a:gd name="T27" fmla="*/ 25 h 220"/>
                  <a:gd name="T28" fmla="*/ 225 w 228"/>
                  <a:gd name="T29" fmla="*/ 19 h 220"/>
                  <a:gd name="T30" fmla="*/ 222 w 228"/>
                  <a:gd name="T31" fmla="*/ 14 h 220"/>
                  <a:gd name="T32" fmla="*/ 219 w 228"/>
                  <a:gd name="T33" fmla="*/ 9 h 220"/>
                  <a:gd name="T34" fmla="*/ 214 w 228"/>
                  <a:gd name="T35" fmla="*/ 4 h 220"/>
                  <a:gd name="T36" fmla="*/ 209 w 228"/>
                  <a:gd name="T37" fmla="*/ 3 h 220"/>
                  <a:gd name="T38" fmla="*/ 203 w 228"/>
                  <a:gd name="T39" fmla="*/ 1 h 220"/>
                  <a:gd name="T40" fmla="*/ 196 w 228"/>
                  <a:gd name="T41" fmla="*/ 0 h 220"/>
                  <a:gd name="T42" fmla="*/ 32 w 228"/>
                  <a:gd name="T43" fmla="*/ 0 h 220"/>
                  <a:gd name="T44" fmla="*/ 32 w 228"/>
                  <a:gd name="T45" fmla="*/ 0 h 220"/>
                  <a:gd name="T46" fmla="*/ 25 w 228"/>
                  <a:gd name="T47" fmla="*/ 1 h 220"/>
                  <a:gd name="T48" fmla="*/ 19 w 228"/>
                  <a:gd name="T49" fmla="*/ 3 h 220"/>
                  <a:gd name="T50" fmla="*/ 14 w 228"/>
                  <a:gd name="T51" fmla="*/ 4 h 220"/>
                  <a:gd name="T52" fmla="*/ 10 w 228"/>
                  <a:gd name="T53" fmla="*/ 9 h 220"/>
                  <a:gd name="T54" fmla="*/ 6 w 228"/>
                  <a:gd name="T55" fmla="*/ 14 h 220"/>
                  <a:gd name="T56" fmla="*/ 3 w 228"/>
                  <a:gd name="T57" fmla="*/ 19 h 220"/>
                  <a:gd name="T58" fmla="*/ 2 w 228"/>
                  <a:gd name="T59" fmla="*/ 25 h 220"/>
                  <a:gd name="T60" fmla="*/ 0 w 228"/>
                  <a:gd name="T61" fmla="*/ 30 h 220"/>
                  <a:gd name="T62" fmla="*/ 0 w 228"/>
                  <a:gd name="T63" fmla="*/ 30 h 220"/>
                  <a:gd name="T64" fmla="*/ 0 w 228"/>
                  <a:gd name="T65" fmla="*/ 30 h 220"/>
                  <a:gd name="T66" fmla="*/ 0 w 228"/>
                  <a:gd name="T67" fmla="*/ 190 h 220"/>
                  <a:gd name="T68" fmla="*/ 0 w 228"/>
                  <a:gd name="T69" fmla="*/ 190 h 220"/>
                  <a:gd name="T70" fmla="*/ 2 w 228"/>
                  <a:gd name="T71" fmla="*/ 196 h 220"/>
                  <a:gd name="T72" fmla="*/ 3 w 228"/>
                  <a:gd name="T73" fmla="*/ 201 h 220"/>
                  <a:gd name="T74" fmla="*/ 6 w 228"/>
                  <a:gd name="T75" fmla="*/ 207 h 220"/>
                  <a:gd name="T76" fmla="*/ 10 w 228"/>
                  <a:gd name="T77" fmla="*/ 210 h 220"/>
                  <a:gd name="T78" fmla="*/ 14 w 228"/>
                  <a:gd name="T79" fmla="*/ 215 h 220"/>
                  <a:gd name="T80" fmla="*/ 19 w 228"/>
                  <a:gd name="T81" fmla="*/ 218 h 220"/>
                  <a:gd name="T82" fmla="*/ 25 w 228"/>
                  <a:gd name="T83" fmla="*/ 220 h 220"/>
                  <a:gd name="T84" fmla="*/ 32 w 228"/>
                  <a:gd name="T85" fmla="*/ 220 h 220"/>
                  <a:gd name="T86" fmla="*/ 43 w 228"/>
                  <a:gd name="T87" fmla="*/ 220 h 220"/>
                  <a:gd name="T88" fmla="*/ 185 w 228"/>
                  <a:gd name="T89" fmla="*/ 220 h 220"/>
                  <a:gd name="T90" fmla="*/ 0 w 228"/>
                  <a:gd name="T91" fmla="*/ 30 h 220"/>
                  <a:gd name="T92" fmla="*/ 0 w 228"/>
                  <a:gd name="T93" fmla="*/ 30 h 220"/>
                  <a:gd name="T94" fmla="*/ 0 w 228"/>
                  <a:gd name="T95" fmla="*/ 3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8" h="220">
                    <a:moveTo>
                      <a:pt x="185" y="220"/>
                    </a:moveTo>
                    <a:lnTo>
                      <a:pt x="196" y="220"/>
                    </a:lnTo>
                    <a:lnTo>
                      <a:pt x="196" y="220"/>
                    </a:lnTo>
                    <a:lnTo>
                      <a:pt x="203" y="218"/>
                    </a:lnTo>
                    <a:lnTo>
                      <a:pt x="209" y="217"/>
                    </a:lnTo>
                    <a:lnTo>
                      <a:pt x="214" y="214"/>
                    </a:lnTo>
                    <a:lnTo>
                      <a:pt x="219" y="210"/>
                    </a:lnTo>
                    <a:lnTo>
                      <a:pt x="222" y="206"/>
                    </a:lnTo>
                    <a:lnTo>
                      <a:pt x="225" y="201"/>
                    </a:lnTo>
                    <a:lnTo>
                      <a:pt x="226" y="195"/>
                    </a:lnTo>
                    <a:lnTo>
                      <a:pt x="228" y="190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226" y="25"/>
                    </a:lnTo>
                    <a:lnTo>
                      <a:pt x="225" y="19"/>
                    </a:lnTo>
                    <a:lnTo>
                      <a:pt x="222" y="14"/>
                    </a:lnTo>
                    <a:lnTo>
                      <a:pt x="219" y="9"/>
                    </a:lnTo>
                    <a:lnTo>
                      <a:pt x="214" y="4"/>
                    </a:lnTo>
                    <a:lnTo>
                      <a:pt x="209" y="3"/>
                    </a:lnTo>
                    <a:lnTo>
                      <a:pt x="203" y="1"/>
                    </a:lnTo>
                    <a:lnTo>
                      <a:pt x="19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19" y="3"/>
                    </a:lnTo>
                    <a:lnTo>
                      <a:pt x="14" y="4"/>
                    </a:lnTo>
                    <a:lnTo>
                      <a:pt x="10" y="9"/>
                    </a:lnTo>
                    <a:lnTo>
                      <a:pt x="6" y="14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2" y="196"/>
                    </a:lnTo>
                    <a:lnTo>
                      <a:pt x="3" y="201"/>
                    </a:lnTo>
                    <a:lnTo>
                      <a:pt x="6" y="207"/>
                    </a:lnTo>
                    <a:lnTo>
                      <a:pt x="10" y="210"/>
                    </a:lnTo>
                    <a:lnTo>
                      <a:pt x="14" y="215"/>
                    </a:lnTo>
                    <a:lnTo>
                      <a:pt x="19" y="218"/>
                    </a:lnTo>
                    <a:lnTo>
                      <a:pt x="25" y="220"/>
                    </a:lnTo>
                    <a:lnTo>
                      <a:pt x="32" y="220"/>
                    </a:lnTo>
                    <a:lnTo>
                      <a:pt x="43" y="220"/>
                    </a:lnTo>
                    <a:lnTo>
                      <a:pt x="185" y="220"/>
                    </a:lnTo>
                    <a:close/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7" name="Freeform 8"/>
              <p:cNvSpPr>
                <a:spLocks noEditPoints="1"/>
              </p:cNvSpPr>
              <p:nvPr/>
            </p:nvSpPr>
            <p:spPr bwMode="auto">
              <a:xfrm>
                <a:off x="2997152" y="2922409"/>
                <a:ext cx="223838" cy="223837"/>
              </a:xfrm>
              <a:custGeom>
                <a:avLst/>
                <a:gdLst>
                  <a:gd name="T0" fmla="*/ 141 w 141"/>
                  <a:gd name="T1" fmla="*/ 71 h 141"/>
                  <a:gd name="T2" fmla="*/ 141 w 141"/>
                  <a:gd name="T3" fmla="*/ 71 h 141"/>
                  <a:gd name="T4" fmla="*/ 139 w 141"/>
                  <a:gd name="T5" fmla="*/ 86 h 141"/>
                  <a:gd name="T6" fmla="*/ 136 w 141"/>
                  <a:gd name="T7" fmla="*/ 98 h 141"/>
                  <a:gd name="T8" fmla="*/ 130 w 141"/>
                  <a:gd name="T9" fmla="*/ 111 h 141"/>
                  <a:gd name="T10" fmla="*/ 120 w 141"/>
                  <a:gd name="T11" fmla="*/ 121 h 141"/>
                  <a:gd name="T12" fmla="*/ 111 w 141"/>
                  <a:gd name="T13" fmla="*/ 130 h 141"/>
                  <a:gd name="T14" fmla="*/ 98 w 141"/>
                  <a:gd name="T15" fmla="*/ 136 h 141"/>
                  <a:gd name="T16" fmla="*/ 85 w 141"/>
                  <a:gd name="T17" fmla="*/ 140 h 141"/>
                  <a:gd name="T18" fmla="*/ 71 w 141"/>
                  <a:gd name="T19" fmla="*/ 141 h 141"/>
                  <a:gd name="T20" fmla="*/ 71 w 141"/>
                  <a:gd name="T21" fmla="*/ 141 h 141"/>
                  <a:gd name="T22" fmla="*/ 57 w 141"/>
                  <a:gd name="T23" fmla="*/ 140 h 141"/>
                  <a:gd name="T24" fmla="*/ 44 w 141"/>
                  <a:gd name="T25" fmla="*/ 136 h 141"/>
                  <a:gd name="T26" fmla="*/ 31 w 141"/>
                  <a:gd name="T27" fmla="*/ 130 h 141"/>
                  <a:gd name="T28" fmla="*/ 20 w 141"/>
                  <a:gd name="T29" fmla="*/ 121 h 141"/>
                  <a:gd name="T30" fmla="*/ 12 w 141"/>
                  <a:gd name="T31" fmla="*/ 111 h 141"/>
                  <a:gd name="T32" fmla="*/ 6 w 141"/>
                  <a:gd name="T33" fmla="*/ 98 h 141"/>
                  <a:gd name="T34" fmla="*/ 1 w 141"/>
                  <a:gd name="T35" fmla="*/ 86 h 141"/>
                  <a:gd name="T36" fmla="*/ 0 w 141"/>
                  <a:gd name="T37" fmla="*/ 71 h 141"/>
                  <a:gd name="T38" fmla="*/ 0 w 141"/>
                  <a:gd name="T39" fmla="*/ 71 h 141"/>
                  <a:gd name="T40" fmla="*/ 1 w 141"/>
                  <a:gd name="T41" fmla="*/ 57 h 141"/>
                  <a:gd name="T42" fmla="*/ 6 w 141"/>
                  <a:gd name="T43" fmla="*/ 43 h 141"/>
                  <a:gd name="T44" fmla="*/ 12 w 141"/>
                  <a:gd name="T45" fmla="*/ 32 h 141"/>
                  <a:gd name="T46" fmla="*/ 20 w 141"/>
                  <a:gd name="T47" fmla="*/ 21 h 141"/>
                  <a:gd name="T48" fmla="*/ 31 w 141"/>
                  <a:gd name="T49" fmla="*/ 13 h 141"/>
                  <a:gd name="T50" fmla="*/ 44 w 141"/>
                  <a:gd name="T51" fmla="*/ 6 h 141"/>
                  <a:gd name="T52" fmla="*/ 57 w 141"/>
                  <a:gd name="T53" fmla="*/ 2 h 141"/>
                  <a:gd name="T54" fmla="*/ 71 w 141"/>
                  <a:gd name="T55" fmla="*/ 0 h 141"/>
                  <a:gd name="T56" fmla="*/ 71 w 141"/>
                  <a:gd name="T57" fmla="*/ 0 h 141"/>
                  <a:gd name="T58" fmla="*/ 85 w 141"/>
                  <a:gd name="T59" fmla="*/ 2 h 141"/>
                  <a:gd name="T60" fmla="*/ 98 w 141"/>
                  <a:gd name="T61" fmla="*/ 6 h 141"/>
                  <a:gd name="T62" fmla="*/ 111 w 141"/>
                  <a:gd name="T63" fmla="*/ 13 h 141"/>
                  <a:gd name="T64" fmla="*/ 120 w 141"/>
                  <a:gd name="T65" fmla="*/ 21 h 141"/>
                  <a:gd name="T66" fmla="*/ 130 w 141"/>
                  <a:gd name="T67" fmla="*/ 32 h 141"/>
                  <a:gd name="T68" fmla="*/ 136 w 141"/>
                  <a:gd name="T69" fmla="*/ 43 h 141"/>
                  <a:gd name="T70" fmla="*/ 139 w 141"/>
                  <a:gd name="T71" fmla="*/ 57 h 141"/>
                  <a:gd name="T72" fmla="*/ 141 w 141"/>
                  <a:gd name="T73" fmla="*/ 71 h 141"/>
                  <a:gd name="T74" fmla="*/ 141 w 141"/>
                  <a:gd name="T75" fmla="*/ 71 h 141"/>
                  <a:gd name="T76" fmla="*/ 141 w 141"/>
                  <a:gd name="T77" fmla="*/ 71 h 141"/>
                  <a:gd name="T78" fmla="*/ 141 w 141"/>
                  <a:gd name="T79" fmla="*/ 71 h 141"/>
                  <a:gd name="T80" fmla="*/ 141 w 141"/>
                  <a:gd name="T81" fmla="*/ 71 h 141"/>
                  <a:gd name="T82" fmla="*/ 141 w 141"/>
                  <a:gd name="T83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1" h="141">
                    <a:moveTo>
                      <a:pt x="141" y="71"/>
                    </a:moveTo>
                    <a:lnTo>
                      <a:pt x="141" y="71"/>
                    </a:lnTo>
                    <a:lnTo>
                      <a:pt x="139" y="86"/>
                    </a:lnTo>
                    <a:lnTo>
                      <a:pt x="136" y="98"/>
                    </a:lnTo>
                    <a:lnTo>
                      <a:pt x="130" y="111"/>
                    </a:lnTo>
                    <a:lnTo>
                      <a:pt x="120" y="121"/>
                    </a:lnTo>
                    <a:lnTo>
                      <a:pt x="111" y="130"/>
                    </a:lnTo>
                    <a:lnTo>
                      <a:pt x="98" y="136"/>
                    </a:lnTo>
                    <a:lnTo>
                      <a:pt x="85" y="140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57" y="140"/>
                    </a:lnTo>
                    <a:lnTo>
                      <a:pt x="44" y="136"/>
                    </a:lnTo>
                    <a:lnTo>
                      <a:pt x="31" y="130"/>
                    </a:lnTo>
                    <a:lnTo>
                      <a:pt x="20" y="121"/>
                    </a:lnTo>
                    <a:lnTo>
                      <a:pt x="12" y="111"/>
                    </a:lnTo>
                    <a:lnTo>
                      <a:pt x="6" y="98"/>
                    </a:lnTo>
                    <a:lnTo>
                      <a:pt x="1" y="86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1" y="57"/>
                    </a:lnTo>
                    <a:lnTo>
                      <a:pt x="6" y="43"/>
                    </a:lnTo>
                    <a:lnTo>
                      <a:pt x="12" y="32"/>
                    </a:lnTo>
                    <a:lnTo>
                      <a:pt x="20" y="21"/>
                    </a:lnTo>
                    <a:lnTo>
                      <a:pt x="31" y="13"/>
                    </a:lnTo>
                    <a:lnTo>
                      <a:pt x="44" y="6"/>
                    </a:lnTo>
                    <a:lnTo>
                      <a:pt x="57" y="2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85" y="2"/>
                    </a:lnTo>
                    <a:lnTo>
                      <a:pt x="98" y="6"/>
                    </a:lnTo>
                    <a:lnTo>
                      <a:pt x="111" y="13"/>
                    </a:lnTo>
                    <a:lnTo>
                      <a:pt x="120" y="21"/>
                    </a:lnTo>
                    <a:lnTo>
                      <a:pt x="130" y="32"/>
                    </a:lnTo>
                    <a:lnTo>
                      <a:pt x="136" y="43"/>
                    </a:lnTo>
                    <a:lnTo>
                      <a:pt x="139" y="57"/>
                    </a:lnTo>
                    <a:lnTo>
                      <a:pt x="141" y="71"/>
                    </a:lnTo>
                    <a:lnTo>
                      <a:pt x="141" y="71"/>
                    </a:lnTo>
                    <a:lnTo>
                      <a:pt x="141" y="71"/>
                    </a:lnTo>
                    <a:close/>
                    <a:moveTo>
                      <a:pt x="141" y="71"/>
                    </a:moveTo>
                    <a:lnTo>
                      <a:pt x="141" y="71"/>
                    </a:lnTo>
                    <a:lnTo>
                      <a:pt x="141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98" name="קבוצה 97"/>
            <p:cNvGrpSpPr/>
            <p:nvPr/>
          </p:nvGrpSpPr>
          <p:grpSpPr>
            <a:xfrm>
              <a:off x="1894348" y="3487380"/>
              <a:ext cx="457200" cy="774700"/>
              <a:chOff x="2928890" y="2922409"/>
              <a:chExt cx="361950" cy="614362"/>
            </a:xfrm>
            <a:solidFill>
              <a:schemeClr val="bg1">
                <a:lumMod val="50000"/>
              </a:schemeClr>
            </a:solidFill>
          </p:grpSpPr>
          <p:sp>
            <p:nvSpPr>
              <p:cNvPr id="99" name="Freeform 5"/>
              <p:cNvSpPr>
                <a:spLocks noEditPoints="1"/>
              </p:cNvSpPr>
              <p:nvPr/>
            </p:nvSpPr>
            <p:spPr bwMode="auto">
              <a:xfrm>
                <a:off x="2928890" y="3187521"/>
                <a:ext cx="361950" cy="349250"/>
              </a:xfrm>
              <a:custGeom>
                <a:avLst/>
                <a:gdLst>
                  <a:gd name="T0" fmla="*/ 185 w 228"/>
                  <a:gd name="T1" fmla="*/ 220 h 220"/>
                  <a:gd name="T2" fmla="*/ 196 w 228"/>
                  <a:gd name="T3" fmla="*/ 220 h 220"/>
                  <a:gd name="T4" fmla="*/ 196 w 228"/>
                  <a:gd name="T5" fmla="*/ 220 h 220"/>
                  <a:gd name="T6" fmla="*/ 203 w 228"/>
                  <a:gd name="T7" fmla="*/ 218 h 220"/>
                  <a:gd name="T8" fmla="*/ 209 w 228"/>
                  <a:gd name="T9" fmla="*/ 217 h 220"/>
                  <a:gd name="T10" fmla="*/ 214 w 228"/>
                  <a:gd name="T11" fmla="*/ 214 h 220"/>
                  <a:gd name="T12" fmla="*/ 219 w 228"/>
                  <a:gd name="T13" fmla="*/ 210 h 220"/>
                  <a:gd name="T14" fmla="*/ 222 w 228"/>
                  <a:gd name="T15" fmla="*/ 206 h 220"/>
                  <a:gd name="T16" fmla="*/ 225 w 228"/>
                  <a:gd name="T17" fmla="*/ 201 h 220"/>
                  <a:gd name="T18" fmla="*/ 226 w 228"/>
                  <a:gd name="T19" fmla="*/ 195 h 220"/>
                  <a:gd name="T20" fmla="*/ 228 w 228"/>
                  <a:gd name="T21" fmla="*/ 190 h 220"/>
                  <a:gd name="T22" fmla="*/ 228 w 228"/>
                  <a:gd name="T23" fmla="*/ 30 h 220"/>
                  <a:gd name="T24" fmla="*/ 228 w 228"/>
                  <a:gd name="T25" fmla="*/ 30 h 220"/>
                  <a:gd name="T26" fmla="*/ 226 w 228"/>
                  <a:gd name="T27" fmla="*/ 25 h 220"/>
                  <a:gd name="T28" fmla="*/ 225 w 228"/>
                  <a:gd name="T29" fmla="*/ 19 h 220"/>
                  <a:gd name="T30" fmla="*/ 222 w 228"/>
                  <a:gd name="T31" fmla="*/ 14 h 220"/>
                  <a:gd name="T32" fmla="*/ 219 w 228"/>
                  <a:gd name="T33" fmla="*/ 9 h 220"/>
                  <a:gd name="T34" fmla="*/ 214 w 228"/>
                  <a:gd name="T35" fmla="*/ 4 h 220"/>
                  <a:gd name="T36" fmla="*/ 209 w 228"/>
                  <a:gd name="T37" fmla="*/ 3 h 220"/>
                  <a:gd name="T38" fmla="*/ 203 w 228"/>
                  <a:gd name="T39" fmla="*/ 1 h 220"/>
                  <a:gd name="T40" fmla="*/ 196 w 228"/>
                  <a:gd name="T41" fmla="*/ 0 h 220"/>
                  <a:gd name="T42" fmla="*/ 32 w 228"/>
                  <a:gd name="T43" fmla="*/ 0 h 220"/>
                  <a:gd name="T44" fmla="*/ 32 w 228"/>
                  <a:gd name="T45" fmla="*/ 0 h 220"/>
                  <a:gd name="T46" fmla="*/ 25 w 228"/>
                  <a:gd name="T47" fmla="*/ 1 h 220"/>
                  <a:gd name="T48" fmla="*/ 19 w 228"/>
                  <a:gd name="T49" fmla="*/ 3 h 220"/>
                  <a:gd name="T50" fmla="*/ 14 w 228"/>
                  <a:gd name="T51" fmla="*/ 4 h 220"/>
                  <a:gd name="T52" fmla="*/ 10 w 228"/>
                  <a:gd name="T53" fmla="*/ 9 h 220"/>
                  <a:gd name="T54" fmla="*/ 6 w 228"/>
                  <a:gd name="T55" fmla="*/ 14 h 220"/>
                  <a:gd name="T56" fmla="*/ 3 w 228"/>
                  <a:gd name="T57" fmla="*/ 19 h 220"/>
                  <a:gd name="T58" fmla="*/ 2 w 228"/>
                  <a:gd name="T59" fmla="*/ 25 h 220"/>
                  <a:gd name="T60" fmla="*/ 0 w 228"/>
                  <a:gd name="T61" fmla="*/ 30 h 220"/>
                  <a:gd name="T62" fmla="*/ 0 w 228"/>
                  <a:gd name="T63" fmla="*/ 30 h 220"/>
                  <a:gd name="T64" fmla="*/ 0 w 228"/>
                  <a:gd name="T65" fmla="*/ 30 h 220"/>
                  <a:gd name="T66" fmla="*/ 0 w 228"/>
                  <a:gd name="T67" fmla="*/ 190 h 220"/>
                  <a:gd name="T68" fmla="*/ 0 w 228"/>
                  <a:gd name="T69" fmla="*/ 190 h 220"/>
                  <a:gd name="T70" fmla="*/ 2 w 228"/>
                  <a:gd name="T71" fmla="*/ 196 h 220"/>
                  <a:gd name="T72" fmla="*/ 3 w 228"/>
                  <a:gd name="T73" fmla="*/ 201 h 220"/>
                  <a:gd name="T74" fmla="*/ 6 w 228"/>
                  <a:gd name="T75" fmla="*/ 207 h 220"/>
                  <a:gd name="T76" fmla="*/ 10 w 228"/>
                  <a:gd name="T77" fmla="*/ 210 h 220"/>
                  <a:gd name="T78" fmla="*/ 14 w 228"/>
                  <a:gd name="T79" fmla="*/ 215 h 220"/>
                  <a:gd name="T80" fmla="*/ 19 w 228"/>
                  <a:gd name="T81" fmla="*/ 218 h 220"/>
                  <a:gd name="T82" fmla="*/ 25 w 228"/>
                  <a:gd name="T83" fmla="*/ 220 h 220"/>
                  <a:gd name="T84" fmla="*/ 32 w 228"/>
                  <a:gd name="T85" fmla="*/ 220 h 220"/>
                  <a:gd name="T86" fmla="*/ 43 w 228"/>
                  <a:gd name="T87" fmla="*/ 220 h 220"/>
                  <a:gd name="T88" fmla="*/ 185 w 228"/>
                  <a:gd name="T89" fmla="*/ 220 h 220"/>
                  <a:gd name="T90" fmla="*/ 0 w 228"/>
                  <a:gd name="T91" fmla="*/ 30 h 220"/>
                  <a:gd name="T92" fmla="*/ 0 w 228"/>
                  <a:gd name="T93" fmla="*/ 30 h 220"/>
                  <a:gd name="T94" fmla="*/ 0 w 228"/>
                  <a:gd name="T95" fmla="*/ 3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8" h="220">
                    <a:moveTo>
                      <a:pt x="185" y="220"/>
                    </a:moveTo>
                    <a:lnTo>
                      <a:pt x="196" y="220"/>
                    </a:lnTo>
                    <a:lnTo>
                      <a:pt x="196" y="220"/>
                    </a:lnTo>
                    <a:lnTo>
                      <a:pt x="203" y="218"/>
                    </a:lnTo>
                    <a:lnTo>
                      <a:pt x="209" y="217"/>
                    </a:lnTo>
                    <a:lnTo>
                      <a:pt x="214" y="214"/>
                    </a:lnTo>
                    <a:lnTo>
                      <a:pt x="219" y="210"/>
                    </a:lnTo>
                    <a:lnTo>
                      <a:pt x="222" y="206"/>
                    </a:lnTo>
                    <a:lnTo>
                      <a:pt x="225" y="201"/>
                    </a:lnTo>
                    <a:lnTo>
                      <a:pt x="226" y="195"/>
                    </a:lnTo>
                    <a:lnTo>
                      <a:pt x="228" y="190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226" y="25"/>
                    </a:lnTo>
                    <a:lnTo>
                      <a:pt x="225" y="19"/>
                    </a:lnTo>
                    <a:lnTo>
                      <a:pt x="222" y="14"/>
                    </a:lnTo>
                    <a:lnTo>
                      <a:pt x="219" y="9"/>
                    </a:lnTo>
                    <a:lnTo>
                      <a:pt x="214" y="4"/>
                    </a:lnTo>
                    <a:lnTo>
                      <a:pt x="209" y="3"/>
                    </a:lnTo>
                    <a:lnTo>
                      <a:pt x="203" y="1"/>
                    </a:lnTo>
                    <a:lnTo>
                      <a:pt x="19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19" y="3"/>
                    </a:lnTo>
                    <a:lnTo>
                      <a:pt x="14" y="4"/>
                    </a:lnTo>
                    <a:lnTo>
                      <a:pt x="10" y="9"/>
                    </a:lnTo>
                    <a:lnTo>
                      <a:pt x="6" y="14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2" y="196"/>
                    </a:lnTo>
                    <a:lnTo>
                      <a:pt x="3" y="201"/>
                    </a:lnTo>
                    <a:lnTo>
                      <a:pt x="6" y="207"/>
                    </a:lnTo>
                    <a:lnTo>
                      <a:pt x="10" y="210"/>
                    </a:lnTo>
                    <a:lnTo>
                      <a:pt x="14" y="215"/>
                    </a:lnTo>
                    <a:lnTo>
                      <a:pt x="19" y="218"/>
                    </a:lnTo>
                    <a:lnTo>
                      <a:pt x="25" y="220"/>
                    </a:lnTo>
                    <a:lnTo>
                      <a:pt x="32" y="220"/>
                    </a:lnTo>
                    <a:lnTo>
                      <a:pt x="43" y="220"/>
                    </a:lnTo>
                    <a:lnTo>
                      <a:pt x="185" y="220"/>
                    </a:lnTo>
                    <a:close/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0" name="Freeform 8"/>
              <p:cNvSpPr>
                <a:spLocks noEditPoints="1"/>
              </p:cNvSpPr>
              <p:nvPr/>
            </p:nvSpPr>
            <p:spPr bwMode="auto">
              <a:xfrm>
                <a:off x="2997152" y="2922409"/>
                <a:ext cx="223838" cy="223837"/>
              </a:xfrm>
              <a:custGeom>
                <a:avLst/>
                <a:gdLst>
                  <a:gd name="T0" fmla="*/ 141 w 141"/>
                  <a:gd name="T1" fmla="*/ 71 h 141"/>
                  <a:gd name="T2" fmla="*/ 141 w 141"/>
                  <a:gd name="T3" fmla="*/ 71 h 141"/>
                  <a:gd name="T4" fmla="*/ 139 w 141"/>
                  <a:gd name="T5" fmla="*/ 86 h 141"/>
                  <a:gd name="T6" fmla="*/ 136 w 141"/>
                  <a:gd name="T7" fmla="*/ 98 h 141"/>
                  <a:gd name="T8" fmla="*/ 130 w 141"/>
                  <a:gd name="T9" fmla="*/ 111 h 141"/>
                  <a:gd name="T10" fmla="*/ 120 w 141"/>
                  <a:gd name="T11" fmla="*/ 121 h 141"/>
                  <a:gd name="T12" fmla="*/ 111 w 141"/>
                  <a:gd name="T13" fmla="*/ 130 h 141"/>
                  <a:gd name="T14" fmla="*/ 98 w 141"/>
                  <a:gd name="T15" fmla="*/ 136 h 141"/>
                  <a:gd name="T16" fmla="*/ 85 w 141"/>
                  <a:gd name="T17" fmla="*/ 140 h 141"/>
                  <a:gd name="T18" fmla="*/ 71 w 141"/>
                  <a:gd name="T19" fmla="*/ 141 h 141"/>
                  <a:gd name="T20" fmla="*/ 71 w 141"/>
                  <a:gd name="T21" fmla="*/ 141 h 141"/>
                  <a:gd name="T22" fmla="*/ 57 w 141"/>
                  <a:gd name="T23" fmla="*/ 140 h 141"/>
                  <a:gd name="T24" fmla="*/ 44 w 141"/>
                  <a:gd name="T25" fmla="*/ 136 h 141"/>
                  <a:gd name="T26" fmla="*/ 31 w 141"/>
                  <a:gd name="T27" fmla="*/ 130 h 141"/>
                  <a:gd name="T28" fmla="*/ 20 w 141"/>
                  <a:gd name="T29" fmla="*/ 121 h 141"/>
                  <a:gd name="T30" fmla="*/ 12 w 141"/>
                  <a:gd name="T31" fmla="*/ 111 h 141"/>
                  <a:gd name="T32" fmla="*/ 6 w 141"/>
                  <a:gd name="T33" fmla="*/ 98 h 141"/>
                  <a:gd name="T34" fmla="*/ 1 w 141"/>
                  <a:gd name="T35" fmla="*/ 86 h 141"/>
                  <a:gd name="T36" fmla="*/ 0 w 141"/>
                  <a:gd name="T37" fmla="*/ 71 h 141"/>
                  <a:gd name="T38" fmla="*/ 0 w 141"/>
                  <a:gd name="T39" fmla="*/ 71 h 141"/>
                  <a:gd name="T40" fmla="*/ 1 w 141"/>
                  <a:gd name="T41" fmla="*/ 57 h 141"/>
                  <a:gd name="T42" fmla="*/ 6 w 141"/>
                  <a:gd name="T43" fmla="*/ 43 h 141"/>
                  <a:gd name="T44" fmla="*/ 12 w 141"/>
                  <a:gd name="T45" fmla="*/ 32 h 141"/>
                  <a:gd name="T46" fmla="*/ 20 w 141"/>
                  <a:gd name="T47" fmla="*/ 21 h 141"/>
                  <a:gd name="T48" fmla="*/ 31 w 141"/>
                  <a:gd name="T49" fmla="*/ 13 h 141"/>
                  <a:gd name="T50" fmla="*/ 44 w 141"/>
                  <a:gd name="T51" fmla="*/ 6 h 141"/>
                  <a:gd name="T52" fmla="*/ 57 w 141"/>
                  <a:gd name="T53" fmla="*/ 2 h 141"/>
                  <a:gd name="T54" fmla="*/ 71 w 141"/>
                  <a:gd name="T55" fmla="*/ 0 h 141"/>
                  <a:gd name="T56" fmla="*/ 71 w 141"/>
                  <a:gd name="T57" fmla="*/ 0 h 141"/>
                  <a:gd name="T58" fmla="*/ 85 w 141"/>
                  <a:gd name="T59" fmla="*/ 2 h 141"/>
                  <a:gd name="T60" fmla="*/ 98 w 141"/>
                  <a:gd name="T61" fmla="*/ 6 h 141"/>
                  <a:gd name="T62" fmla="*/ 111 w 141"/>
                  <a:gd name="T63" fmla="*/ 13 h 141"/>
                  <a:gd name="T64" fmla="*/ 120 w 141"/>
                  <a:gd name="T65" fmla="*/ 21 h 141"/>
                  <a:gd name="T66" fmla="*/ 130 w 141"/>
                  <a:gd name="T67" fmla="*/ 32 h 141"/>
                  <a:gd name="T68" fmla="*/ 136 w 141"/>
                  <a:gd name="T69" fmla="*/ 43 h 141"/>
                  <a:gd name="T70" fmla="*/ 139 w 141"/>
                  <a:gd name="T71" fmla="*/ 57 h 141"/>
                  <a:gd name="T72" fmla="*/ 141 w 141"/>
                  <a:gd name="T73" fmla="*/ 71 h 141"/>
                  <a:gd name="T74" fmla="*/ 141 w 141"/>
                  <a:gd name="T75" fmla="*/ 71 h 141"/>
                  <a:gd name="T76" fmla="*/ 141 w 141"/>
                  <a:gd name="T77" fmla="*/ 71 h 141"/>
                  <a:gd name="T78" fmla="*/ 141 w 141"/>
                  <a:gd name="T79" fmla="*/ 71 h 141"/>
                  <a:gd name="T80" fmla="*/ 141 w 141"/>
                  <a:gd name="T81" fmla="*/ 71 h 141"/>
                  <a:gd name="T82" fmla="*/ 141 w 141"/>
                  <a:gd name="T83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1" h="141">
                    <a:moveTo>
                      <a:pt x="141" y="71"/>
                    </a:moveTo>
                    <a:lnTo>
                      <a:pt x="141" y="71"/>
                    </a:lnTo>
                    <a:lnTo>
                      <a:pt x="139" y="86"/>
                    </a:lnTo>
                    <a:lnTo>
                      <a:pt x="136" y="98"/>
                    </a:lnTo>
                    <a:lnTo>
                      <a:pt x="130" y="111"/>
                    </a:lnTo>
                    <a:lnTo>
                      <a:pt x="120" y="121"/>
                    </a:lnTo>
                    <a:lnTo>
                      <a:pt x="111" y="130"/>
                    </a:lnTo>
                    <a:lnTo>
                      <a:pt x="98" y="136"/>
                    </a:lnTo>
                    <a:lnTo>
                      <a:pt x="85" y="140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57" y="140"/>
                    </a:lnTo>
                    <a:lnTo>
                      <a:pt x="44" y="136"/>
                    </a:lnTo>
                    <a:lnTo>
                      <a:pt x="31" y="130"/>
                    </a:lnTo>
                    <a:lnTo>
                      <a:pt x="20" y="121"/>
                    </a:lnTo>
                    <a:lnTo>
                      <a:pt x="12" y="111"/>
                    </a:lnTo>
                    <a:lnTo>
                      <a:pt x="6" y="98"/>
                    </a:lnTo>
                    <a:lnTo>
                      <a:pt x="1" y="86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1" y="57"/>
                    </a:lnTo>
                    <a:lnTo>
                      <a:pt x="6" y="43"/>
                    </a:lnTo>
                    <a:lnTo>
                      <a:pt x="12" y="32"/>
                    </a:lnTo>
                    <a:lnTo>
                      <a:pt x="20" y="21"/>
                    </a:lnTo>
                    <a:lnTo>
                      <a:pt x="31" y="13"/>
                    </a:lnTo>
                    <a:lnTo>
                      <a:pt x="44" y="6"/>
                    </a:lnTo>
                    <a:lnTo>
                      <a:pt x="57" y="2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85" y="2"/>
                    </a:lnTo>
                    <a:lnTo>
                      <a:pt x="98" y="6"/>
                    </a:lnTo>
                    <a:lnTo>
                      <a:pt x="111" y="13"/>
                    </a:lnTo>
                    <a:lnTo>
                      <a:pt x="120" y="21"/>
                    </a:lnTo>
                    <a:lnTo>
                      <a:pt x="130" y="32"/>
                    </a:lnTo>
                    <a:lnTo>
                      <a:pt x="136" y="43"/>
                    </a:lnTo>
                    <a:lnTo>
                      <a:pt x="139" y="57"/>
                    </a:lnTo>
                    <a:lnTo>
                      <a:pt x="141" y="71"/>
                    </a:lnTo>
                    <a:lnTo>
                      <a:pt x="141" y="71"/>
                    </a:lnTo>
                    <a:lnTo>
                      <a:pt x="141" y="71"/>
                    </a:lnTo>
                    <a:close/>
                    <a:moveTo>
                      <a:pt x="141" y="71"/>
                    </a:moveTo>
                    <a:lnTo>
                      <a:pt x="141" y="71"/>
                    </a:lnTo>
                    <a:lnTo>
                      <a:pt x="141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101" name="קבוצה 100"/>
            <p:cNvGrpSpPr/>
            <p:nvPr/>
          </p:nvGrpSpPr>
          <p:grpSpPr>
            <a:xfrm>
              <a:off x="977657" y="3487380"/>
              <a:ext cx="457200" cy="774700"/>
              <a:chOff x="2928890" y="2922409"/>
              <a:chExt cx="361950" cy="614362"/>
            </a:xfrm>
            <a:solidFill>
              <a:schemeClr val="bg1">
                <a:lumMod val="50000"/>
              </a:schemeClr>
            </a:solidFill>
          </p:grpSpPr>
          <p:sp>
            <p:nvSpPr>
              <p:cNvPr id="102" name="Freeform 5"/>
              <p:cNvSpPr>
                <a:spLocks noEditPoints="1"/>
              </p:cNvSpPr>
              <p:nvPr/>
            </p:nvSpPr>
            <p:spPr bwMode="auto">
              <a:xfrm>
                <a:off x="2928890" y="3187521"/>
                <a:ext cx="361950" cy="349250"/>
              </a:xfrm>
              <a:custGeom>
                <a:avLst/>
                <a:gdLst>
                  <a:gd name="T0" fmla="*/ 185 w 228"/>
                  <a:gd name="T1" fmla="*/ 220 h 220"/>
                  <a:gd name="T2" fmla="*/ 196 w 228"/>
                  <a:gd name="T3" fmla="*/ 220 h 220"/>
                  <a:gd name="T4" fmla="*/ 196 w 228"/>
                  <a:gd name="T5" fmla="*/ 220 h 220"/>
                  <a:gd name="T6" fmla="*/ 203 w 228"/>
                  <a:gd name="T7" fmla="*/ 218 h 220"/>
                  <a:gd name="T8" fmla="*/ 209 w 228"/>
                  <a:gd name="T9" fmla="*/ 217 h 220"/>
                  <a:gd name="T10" fmla="*/ 214 w 228"/>
                  <a:gd name="T11" fmla="*/ 214 h 220"/>
                  <a:gd name="T12" fmla="*/ 219 w 228"/>
                  <a:gd name="T13" fmla="*/ 210 h 220"/>
                  <a:gd name="T14" fmla="*/ 222 w 228"/>
                  <a:gd name="T15" fmla="*/ 206 h 220"/>
                  <a:gd name="T16" fmla="*/ 225 w 228"/>
                  <a:gd name="T17" fmla="*/ 201 h 220"/>
                  <a:gd name="T18" fmla="*/ 226 w 228"/>
                  <a:gd name="T19" fmla="*/ 195 h 220"/>
                  <a:gd name="T20" fmla="*/ 228 w 228"/>
                  <a:gd name="T21" fmla="*/ 190 h 220"/>
                  <a:gd name="T22" fmla="*/ 228 w 228"/>
                  <a:gd name="T23" fmla="*/ 30 h 220"/>
                  <a:gd name="T24" fmla="*/ 228 w 228"/>
                  <a:gd name="T25" fmla="*/ 30 h 220"/>
                  <a:gd name="T26" fmla="*/ 226 w 228"/>
                  <a:gd name="T27" fmla="*/ 25 h 220"/>
                  <a:gd name="T28" fmla="*/ 225 w 228"/>
                  <a:gd name="T29" fmla="*/ 19 h 220"/>
                  <a:gd name="T30" fmla="*/ 222 w 228"/>
                  <a:gd name="T31" fmla="*/ 14 h 220"/>
                  <a:gd name="T32" fmla="*/ 219 w 228"/>
                  <a:gd name="T33" fmla="*/ 9 h 220"/>
                  <a:gd name="T34" fmla="*/ 214 w 228"/>
                  <a:gd name="T35" fmla="*/ 4 h 220"/>
                  <a:gd name="T36" fmla="*/ 209 w 228"/>
                  <a:gd name="T37" fmla="*/ 3 h 220"/>
                  <a:gd name="T38" fmla="*/ 203 w 228"/>
                  <a:gd name="T39" fmla="*/ 1 h 220"/>
                  <a:gd name="T40" fmla="*/ 196 w 228"/>
                  <a:gd name="T41" fmla="*/ 0 h 220"/>
                  <a:gd name="T42" fmla="*/ 32 w 228"/>
                  <a:gd name="T43" fmla="*/ 0 h 220"/>
                  <a:gd name="T44" fmla="*/ 32 w 228"/>
                  <a:gd name="T45" fmla="*/ 0 h 220"/>
                  <a:gd name="T46" fmla="*/ 25 w 228"/>
                  <a:gd name="T47" fmla="*/ 1 h 220"/>
                  <a:gd name="T48" fmla="*/ 19 w 228"/>
                  <a:gd name="T49" fmla="*/ 3 h 220"/>
                  <a:gd name="T50" fmla="*/ 14 w 228"/>
                  <a:gd name="T51" fmla="*/ 4 h 220"/>
                  <a:gd name="T52" fmla="*/ 10 w 228"/>
                  <a:gd name="T53" fmla="*/ 9 h 220"/>
                  <a:gd name="T54" fmla="*/ 6 w 228"/>
                  <a:gd name="T55" fmla="*/ 14 h 220"/>
                  <a:gd name="T56" fmla="*/ 3 w 228"/>
                  <a:gd name="T57" fmla="*/ 19 h 220"/>
                  <a:gd name="T58" fmla="*/ 2 w 228"/>
                  <a:gd name="T59" fmla="*/ 25 h 220"/>
                  <a:gd name="T60" fmla="*/ 0 w 228"/>
                  <a:gd name="T61" fmla="*/ 30 h 220"/>
                  <a:gd name="T62" fmla="*/ 0 w 228"/>
                  <a:gd name="T63" fmla="*/ 30 h 220"/>
                  <a:gd name="T64" fmla="*/ 0 w 228"/>
                  <a:gd name="T65" fmla="*/ 30 h 220"/>
                  <a:gd name="T66" fmla="*/ 0 w 228"/>
                  <a:gd name="T67" fmla="*/ 190 h 220"/>
                  <a:gd name="T68" fmla="*/ 0 w 228"/>
                  <a:gd name="T69" fmla="*/ 190 h 220"/>
                  <a:gd name="T70" fmla="*/ 2 w 228"/>
                  <a:gd name="T71" fmla="*/ 196 h 220"/>
                  <a:gd name="T72" fmla="*/ 3 w 228"/>
                  <a:gd name="T73" fmla="*/ 201 h 220"/>
                  <a:gd name="T74" fmla="*/ 6 w 228"/>
                  <a:gd name="T75" fmla="*/ 207 h 220"/>
                  <a:gd name="T76" fmla="*/ 10 w 228"/>
                  <a:gd name="T77" fmla="*/ 210 h 220"/>
                  <a:gd name="T78" fmla="*/ 14 w 228"/>
                  <a:gd name="T79" fmla="*/ 215 h 220"/>
                  <a:gd name="T80" fmla="*/ 19 w 228"/>
                  <a:gd name="T81" fmla="*/ 218 h 220"/>
                  <a:gd name="T82" fmla="*/ 25 w 228"/>
                  <a:gd name="T83" fmla="*/ 220 h 220"/>
                  <a:gd name="T84" fmla="*/ 32 w 228"/>
                  <a:gd name="T85" fmla="*/ 220 h 220"/>
                  <a:gd name="T86" fmla="*/ 43 w 228"/>
                  <a:gd name="T87" fmla="*/ 220 h 220"/>
                  <a:gd name="T88" fmla="*/ 185 w 228"/>
                  <a:gd name="T89" fmla="*/ 220 h 220"/>
                  <a:gd name="T90" fmla="*/ 0 w 228"/>
                  <a:gd name="T91" fmla="*/ 30 h 220"/>
                  <a:gd name="T92" fmla="*/ 0 w 228"/>
                  <a:gd name="T93" fmla="*/ 30 h 220"/>
                  <a:gd name="T94" fmla="*/ 0 w 228"/>
                  <a:gd name="T95" fmla="*/ 3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8" h="220">
                    <a:moveTo>
                      <a:pt x="185" y="220"/>
                    </a:moveTo>
                    <a:lnTo>
                      <a:pt x="196" y="220"/>
                    </a:lnTo>
                    <a:lnTo>
                      <a:pt x="196" y="220"/>
                    </a:lnTo>
                    <a:lnTo>
                      <a:pt x="203" y="218"/>
                    </a:lnTo>
                    <a:lnTo>
                      <a:pt x="209" y="217"/>
                    </a:lnTo>
                    <a:lnTo>
                      <a:pt x="214" y="214"/>
                    </a:lnTo>
                    <a:lnTo>
                      <a:pt x="219" y="210"/>
                    </a:lnTo>
                    <a:lnTo>
                      <a:pt x="222" y="206"/>
                    </a:lnTo>
                    <a:lnTo>
                      <a:pt x="225" y="201"/>
                    </a:lnTo>
                    <a:lnTo>
                      <a:pt x="226" y="195"/>
                    </a:lnTo>
                    <a:lnTo>
                      <a:pt x="228" y="190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226" y="25"/>
                    </a:lnTo>
                    <a:lnTo>
                      <a:pt x="225" y="19"/>
                    </a:lnTo>
                    <a:lnTo>
                      <a:pt x="222" y="14"/>
                    </a:lnTo>
                    <a:lnTo>
                      <a:pt x="219" y="9"/>
                    </a:lnTo>
                    <a:lnTo>
                      <a:pt x="214" y="4"/>
                    </a:lnTo>
                    <a:lnTo>
                      <a:pt x="209" y="3"/>
                    </a:lnTo>
                    <a:lnTo>
                      <a:pt x="203" y="1"/>
                    </a:lnTo>
                    <a:lnTo>
                      <a:pt x="19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19" y="3"/>
                    </a:lnTo>
                    <a:lnTo>
                      <a:pt x="14" y="4"/>
                    </a:lnTo>
                    <a:lnTo>
                      <a:pt x="10" y="9"/>
                    </a:lnTo>
                    <a:lnTo>
                      <a:pt x="6" y="14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2" y="196"/>
                    </a:lnTo>
                    <a:lnTo>
                      <a:pt x="3" y="201"/>
                    </a:lnTo>
                    <a:lnTo>
                      <a:pt x="6" y="207"/>
                    </a:lnTo>
                    <a:lnTo>
                      <a:pt x="10" y="210"/>
                    </a:lnTo>
                    <a:lnTo>
                      <a:pt x="14" y="215"/>
                    </a:lnTo>
                    <a:lnTo>
                      <a:pt x="19" y="218"/>
                    </a:lnTo>
                    <a:lnTo>
                      <a:pt x="25" y="220"/>
                    </a:lnTo>
                    <a:lnTo>
                      <a:pt x="32" y="220"/>
                    </a:lnTo>
                    <a:lnTo>
                      <a:pt x="43" y="220"/>
                    </a:lnTo>
                    <a:lnTo>
                      <a:pt x="185" y="220"/>
                    </a:lnTo>
                    <a:close/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3" name="Freeform 8"/>
              <p:cNvSpPr>
                <a:spLocks noEditPoints="1"/>
              </p:cNvSpPr>
              <p:nvPr/>
            </p:nvSpPr>
            <p:spPr bwMode="auto">
              <a:xfrm>
                <a:off x="2997152" y="2922409"/>
                <a:ext cx="223838" cy="223837"/>
              </a:xfrm>
              <a:custGeom>
                <a:avLst/>
                <a:gdLst>
                  <a:gd name="T0" fmla="*/ 141 w 141"/>
                  <a:gd name="T1" fmla="*/ 71 h 141"/>
                  <a:gd name="T2" fmla="*/ 141 w 141"/>
                  <a:gd name="T3" fmla="*/ 71 h 141"/>
                  <a:gd name="T4" fmla="*/ 139 w 141"/>
                  <a:gd name="T5" fmla="*/ 86 h 141"/>
                  <a:gd name="T6" fmla="*/ 136 w 141"/>
                  <a:gd name="T7" fmla="*/ 98 h 141"/>
                  <a:gd name="T8" fmla="*/ 130 w 141"/>
                  <a:gd name="T9" fmla="*/ 111 h 141"/>
                  <a:gd name="T10" fmla="*/ 120 w 141"/>
                  <a:gd name="T11" fmla="*/ 121 h 141"/>
                  <a:gd name="T12" fmla="*/ 111 w 141"/>
                  <a:gd name="T13" fmla="*/ 130 h 141"/>
                  <a:gd name="T14" fmla="*/ 98 w 141"/>
                  <a:gd name="T15" fmla="*/ 136 h 141"/>
                  <a:gd name="T16" fmla="*/ 85 w 141"/>
                  <a:gd name="T17" fmla="*/ 140 h 141"/>
                  <a:gd name="T18" fmla="*/ 71 w 141"/>
                  <a:gd name="T19" fmla="*/ 141 h 141"/>
                  <a:gd name="T20" fmla="*/ 71 w 141"/>
                  <a:gd name="T21" fmla="*/ 141 h 141"/>
                  <a:gd name="T22" fmla="*/ 57 w 141"/>
                  <a:gd name="T23" fmla="*/ 140 h 141"/>
                  <a:gd name="T24" fmla="*/ 44 w 141"/>
                  <a:gd name="T25" fmla="*/ 136 h 141"/>
                  <a:gd name="T26" fmla="*/ 31 w 141"/>
                  <a:gd name="T27" fmla="*/ 130 h 141"/>
                  <a:gd name="T28" fmla="*/ 20 w 141"/>
                  <a:gd name="T29" fmla="*/ 121 h 141"/>
                  <a:gd name="T30" fmla="*/ 12 w 141"/>
                  <a:gd name="T31" fmla="*/ 111 h 141"/>
                  <a:gd name="T32" fmla="*/ 6 w 141"/>
                  <a:gd name="T33" fmla="*/ 98 h 141"/>
                  <a:gd name="T34" fmla="*/ 1 w 141"/>
                  <a:gd name="T35" fmla="*/ 86 h 141"/>
                  <a:gd name="T36" fmla="*/ 0 w 141"/>
                  <a:gd name="T37" fmla="*/ 71 h 141"/>
                  <a:gd name="T38" fmla="*/ 0 w 141"/>
                  <a:gd name="T39" fmla="*/ 71 h 141"/>
                  <a:gd name="T40" fmla="*/ 1 w 141"/>
                  <a:gd name="T41" fmla="*/ 57 h 141"/>
                  <a:gd name="T42" fmla="*/ 6 w 141"/>
                  <a:gd name="T43" fmla="*/ 43 h 141"/>
                  <a:gd name="T44" fmla="*/ 12 w 141"/>
                  <a:gd name="T45" fmla="*/ 32 h 141"/>
                  <a:gd name="T46" fmla="*/ 20 w 141"/>
                  <a:gd name="T47" fmla="*/ 21 h 141"/>
                  <a:gd name="T48" fmla="*/ 31 w 141"/>
                  <a:gd name="T49" fmla="*/ 13 h 141"/>
                  <a:gd name="T50" fmla="*/ 44 w 141"/>
                  <a:gd name="T51" fmla="*/ 6 h 141"/>
                  <a:gd name="T52" fmla="*/ 57 w 141"/>
                  <a:gd name="T53" fmla="*/ 2 h 141"/>
                  <a:gd name="T54" fmla="*/ 71 w 141"/>
                  <a:gd name="T55" fmla="*/ 0 h 141"/>
                  <a:gd name="T56" fmla="*/ 71 w 141"/>
                  <a:gd name="T57" fmla="*/ 0 h 141"/>
                  <a:gd name="T58" fmla="*/ 85 w 141"/>
                  <a:gd name="T59" fmla="*/ 2 h 141"/>
                  <a:gd name="T60" fmla="*/ 98 w 141"/>
                  <a:gd name="T61" fmla="*/ 6 h 141"/>
                  <a:gd name="T62" fmla="*/ 111 w 141"/>
                  <a:gd name="T63" fmla="*/ 13 h 141"/>
                  <a:gd name="T64" fmla="*/ 120 w 141"/>
                  <a:gd name="T65" fmla="*/ 21 h 141"/>
                  <a:gd name="T66" fmla="*/ 130 w 141"/>
                  <a:gd name="T67" fmla="*/ 32 h 141"/>
                  <a:gd name="T68" fmla="*/ 136 w 141"/>
                  <a:gd name="T69" fmla="*/ 43 h 141"/>
                  <a:gd name="T70" fmla="*/ 139 w 141"/>
                  <a:gd name="T71" fmla="*/ 57 h 141"/>
                  <a:gd name="T72" fmla="*/ 141 w 141"/>
                  <a:gd name="T73" fmla="*/ 71 h 141"/>
                  <a:gd name="T74" fmla="*/ 141 w 141"/>
                  <a:gd name="T75" fmla="*/ 71 h 141"/>
                  <a:gd name="T76" fmla="*/ 141 w 141"/>
                  <a:gd name="T77" fmla="*/ 71 h 141"/>
                  <a:gd name="T78" fmla="*/ 141 w 141"/>
                  <a:gd name="T79" fmla="*/ 71 h 141"/>
                  <a:gd name="T80" fmla="*/ 141 w 141"/>
                  <a:gd name="T81" fmla="*/ 71 h 141"/>
                  <a:gd name="T82" fmla="*/ 141 w 141"/>
                  <a:gd name="T83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1" h="141">
                    <a:moveTo>
                      <a:pt x="141" y="71"/>
                    </a:moveTo>
                    <a:lnTo>
                      <a:pt x="141" y="71"/>
                    </a:lnTo>
                    <a:lnTo>
                      <a:pt x="139" y="86"/>
                    </a:lnTo>
                    <a:lnTo>
                      <a:pt x="136" y="98"/>
                    </a:lnTo>
                    <a:lnTo>
                      <a:pt x="130" y="111"/>
                    </a:lnTo>
                    <a:lnTo>
                      <a:pt x="120" y="121"/>
                    </a:lnTo>
                    <a:lnTo>
                      <a:pt x="111" y="130"/>
                    </a:lnTo>
                    <a:lnTo>
                      <a:pt x="98" y="136"/>
                    </a:lnTo>
                    <a:lnTo>
                      <a:pt x="85" y="140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57" y="140"/>
                    </a:lnTo>
                    <a:lnTo>
                      <a:pt x="44" y="136"/>
                    </a:lnTo>
                    <a:lnTo>
                      <a:pt x="31" y="130"/>
                    </a:lnTo>
                    <a:lnTo>
                      <a:pt x="20" y="121"/>
                    </a:lnTo>
                    <a:lnTo>
                      <a:pt x="12" y="111"/>
                    </a:lnTo>
                    <a:lnTo>
                      <a:pt x="6" y="98"/>
                    </a:lnTo>
                    <a:lnTo>
                      <a:pt x="1" y="86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1" y="57"/>
                    </a:lnTo>
                    <a:lnTo>
                      <a:pt x="6" y="43"/>
                    </a:lnTo>
                    <a:lnTo>
                      <a:pt x="12" y="32"/>
                    </a:lnTo>
                    <a:lnTo>
                      <a:pt x="20" y="21"/>
                    </a:lnTo>
                    <a:lnTo>
                      <a:pt x="31" y="13"/>
                    </a:lnTo>
                    <a:lnTo>
                      <a:pt x="44" y="6"/>
                    </a:lnTo>
                    <a:lnTo>
                      <a:pt x="57" y="2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85" y="2"/>
                    </a:lnTo>
                    <a:lnTo>
                      <a:pt x="98" y="6"/>
                    </a:lnTo>
                    <a:lnTo>
                      <a:pt x="111" y="13"/>
                    </a:lnTo>
                    <a:lnTo>
                      <a:pt x="120" y="21"/>
                    </a:lnTo>
                    <a:lnTo>
                      <a:pt x="130" y="32"/>
                    </a:lnTo>
                    <a:lnTo>
                      <a:pt x="136" y="43"/>
                    </a:lnTo>
                    <a:lnTo>
                      <a:pt x="139" y="57"/>
                    </a:lnTo>
                    <a:lnTo>
                      <a:pt x="141" y="71"/>
                    </a:lnTo>
                    <a:lnTo>
                      <a:pt x="141" y="71"/>
                    </a:lnTo>
                    <a:lnTo>
                      <a:pt x="141" y="71"/>
                    </a:lnTo>
                    <a:close/>
                    <a:moveTo>
                      <a:pt x="141" y="71"/>
                    </a:moveTo>
                    <a:lnTo>
                      <a:pt x="141" y="71"/>
                    </a:lnTo>
                    <a:lnTo>
                      <a:pt x="141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4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השאלות של מעיין קרת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he-IL" sz="1800" b="1" dirty="0"/>
              <a:t>האם אתם מכירים מוצר כמו</a:t>
            </a:r>
            <a:r>
              <a:rPr lang="he-IL" sz="1800" dirty="0"/>
              <a:t> המשחה הדמיונית "מרבלס" המבטיח תוצאות באותו סגנון? </a:t>
            </a:r>
            <a:r>
              <a:rPr lang="he-IL" sz="1800" b="1" dirty="0"/>
              <a:t>איך מוכרים לנו אותו</a:t>
            </a:r>
            <a:r>
              <a:rPr lang="he-IL" sz="1800" dirty="0"/>
              <a:t>? </a:t>
            </a:r>
            <a:r>
              <a:rPr lang="he-IL" sz="1800" b="1" dirty="0"/>
              <a:t>ולמה לדעתכם אנשים ירצו לקנות </a:t>
            </a:r>
            <a:r>
              <a:rPr lang="he-IL" sz="1800" dirty="0"/>
              <a:t>מוצר </a:t>
            </a:r>
            <a:r>
              <a:rPr lang="he-IL" sz="1800" dirty="0" smtClean="0"/>
              <a:t>כזה?</a:t>
            </a:r>
          </a:p>
          <a:p>
            <a:pPr marL="114300" indent="0" fontAlgn="base">
              <a:buNone/>
            </a:pPr>
            <a:endParaRPr lang="he-IL" sz="900" dirty="0"/>
          </a:p>
          <a:p>
            <a:pPr fontAlgn="base"/>
            <a:r>
              <a:rPr lang="he-IL" sz="1800" dirty="0"/>
              <a:t>נניח שמשחה כזאת היתה </a:t>
            </a:r>
            <a:r>
              <a:rPr lang="he-IL" sz="1800" dirty="0" smtClean="0"/>
              <a:t>אמיתית, </a:t>
            </a:r>
            <a:r>
              <a:rPr lang="he-IL" sz="1800" b="1" dirty="0"/>
              <a:t>האם המגבלות החמורות של השימוש בה מצדיקות </a:t>
            </a:r>
            <a:r>
              <a:rPr lang="he-IL" sz="1800" dirty="0"/>
              <a:t>לדעתכם</a:t>
            </a:r>
            <a:r>
              <a:rPr lang="he-IL" sz="1800" b="1" dirty="0"/>
              <a:t> </a:t>
            </a:r>
            <a:r>
              <a:rPr lang="he-IL" sz="1800" dirty="0"/>
              <a:t>את השימוש בה</a:t>
            </a:r>
            <a:r>
              <a:rPr lang="he-IL" sz="1800" dirty="0" smtClean="0"/>
              <a:t>?</a:t>
            </a:r>
          </a:p>
          <a:p>
            <a:pPr marL="114300" indent="0" fontAlgn="base">
              <a:buNone/>
            </a:pPr>
            <a:endParaRPr lang="he-IL" sz="900" dirty="0"/>
          </a:p>
          <a:p>
            <a:pPr fontAlgn="base"/>
            <a:r>
              <a:rPr lang="he-IL" sz="1800" b="1" dirty="0"/>
              <a:t>מה זה אומר "להיראות טוב"? </a:t>
            </a:r>
            <a:r>
              <a:rPr lang="he-IL" sz="1800" dirty="0"/>
              <a:t>לפי מה קובעים מה נחשב מראה "נכון", מראה יפה</a:t>
            </a:r>
            <a:r>
              <a:rPr lang="he-IL" sz="1800" dirty="0" smtClean="0"/>
              <a:t>?</a:t>
            </a:r>
          </a:p>
          <a:p>
            <a:pPr marL="114300" indent="0" fontAlgn="base">
              <a:buNone/>
            </a:pPr>
            <a:endParaRPr lang="he-IL" sz="900" dirty="0"/>
          </a:p>
          <a:p>
            <a:pPr fontAlgn="base"/>
            <a:r>
              <a:rPr lang="he-IL" sz="1800" dirty="0"/>
              <a:t>כל אחד אוהב לאכול דברים אחרים ולשמוע מוזיקה אחרת, אז </a:t>
            </a:r>
            <a:r>
              <a:rPr lang="he-IL" sz="1800" b="1" dirty="0"/>
              <a:t>למה ביופי לעיתים יש תחושה שכולם אמורים לאהוב את אותו הדבר</a:t>
            </a:r>
            <a:r>
              <a:rPr lang="he-IL" sz="1800" dirty="0"/>
              <a:t>? </a:t>
            </a:r>
            <a:r>
              <a:rPr lang="he-IL" sz="1800" dirty="0" smtClean="0"/>
              <a:t>האם </a:t>
            </a:r>
            <a:r>
              <a:rPr lang="he-IL" sz="1800" dirty="0"/>
              <a:t>זה משהו שצריך להשתנות לדעתכם</a:t>
            </a:r>
            <a:r>
              <a:rPr lang="he-IL" sz="1800" dirty="0" smtClean="0"/>
              <a:t>?</a:t>
            </a:r>
          </a:p>
          <a:p>
            <a:pPr marL="114300" indent="0" fontAlgn="base">
              <a:buNone/>
            </a:pPr>
            <a:endParaRPr lang="he-IL" sz="900" dirty="0"/>
          </a:p>
          <a:p>
            <a:pPr fontAlgn="base"/>
            <a:r>
              <a:rPr lang="he-IL" sz="1800" dirty="0"/>
              <a:t>נגיד שנראה טוב לפי מה שנחשב "נכון"? </a:t>
            </a:r>
            <a:r>
              <a:rPr lang="he-IL" sz="1800" b="1" dirty="0"/>
              <a:t>האם זה מה שיגרום לנו לביטחון עצמי </a:t>
            </a:r>
            <a:r>
              <a:rPr lang="he-IL" sz="1800" dirty="0"/>
              <a:t>לאורך זמן? ממה בכלל ביטחון עצמי נובע?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1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קבוצה 82"/>
          <p:cNvGrpSpPr/>
          <p:nvPr/>
        </p:nvGrpSpPr>
        <p:grpSpPr>
          <a:xfrm>
            <a:off x="483694" y="1350782"/>
            <a:ext cx="3780000" cy="1493764"/>
            <a:chOff x="2359900" y="2636487"/>
            <a:chExt cx="3780000" cy="1493764"/>
          </a:xfrm>
        </p:grpSpPr>
        <p:sp>
          <p:nvSpPr>
            <p:cNvPr id="4" name="Text Placeholder 2"/>
            <p:cNvSpPr txBox="1">
              <a:spLocks/>
            </p:cNvSpPr>
            <p:nvPr/>
          </p:nvSpPr>
          <p:spPr>
            <a:xfrm>
              <a:off x="2359900" y="2636487"/>
              <a:ext cx="3780000" cy="860475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1" anchor="t" anchorCtr="0">
              <a:noAutofit/>
            </a:bodyPr>
            <a:lstStyle>
              <a:lvl1pPr marL="457200" lvl="0" indent="-342900" algn="r" defTabSz="685800" rtl="1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Font typeface="Arial" panose="020B0604020202020204" pitchFamily="34" charset="0"/>
                <a:buChar char="●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lvl="1" indent="-317500" algn="r" defTabSz="685800" rtl="1" eaLnBrk="1" latinLnBrk="0" hangingPunct="1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○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lvl="2" indent="-317500" algn="r" defTabSz="685800" rtl="1" eaLnBrk="1" latinLnBrk="0" hangingPunct="1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■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lvl="3" indent="-317500" algn="r" defTabSz="685800" rtl="1" eaLnBrk="1" latinLnBrk="0" hangingPunct="1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●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6000" lvl="4" indent="-317500" algn="r" defTabSz="685800" rtl="1" eaLnBrk="1" latinLnBrk="0" hangingPunct="1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○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lvl="5" indent="-317500" algn="r" defTabSz="685800" rtl="1" eaLnBrk="1" latinLnBrk="0" hangingPunct="1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■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0400" lvl="6" indent="-317500" algn="r" defTabSz="685800" rtl="1" eaLnBrk="1" latinLnBrk="0" hangingPunct="1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●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600" lvl="7" indent="-317500" algn="r" defTabSz="685800" rtl="1" eaLnBrk="1" latinLnBrk="0" hangingPunct="1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○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4800" lvl="8" indent="-317500" algn="r" defTabSz="685800" rtl="1" eaLnBrk="1" latinLnBrk="0" hangingPunct="1">
                <a:lnSpc>
                  <a:spcPct val="90000"/>
                </a:lnSpc>
                <a:spcBef>
                  <a:spcPts val="1600"/>
                </a:spcBef>
                <a:spcAft>
                  <a:spcPts val="1600"/>
                </a:spcAft>
                <a:buSzPts val="1400"/>
                <a:buFont typeface="Arial" panose="020B0604020202020204" pitchFamily="34" charset="0"/>
                <a:buChar char="■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</a:pPr>
              <a:r>
                <a:rPr lang="he-IL" sz="1600" dirty="0" smtClean="0"/>
                <a:t>לא לכל שאלה יש תשובה ברורה</a:t>
              </a:r>
            </a:p>
          </p:txBody>
        </p:sp>
        <p:grpSp>
          <p:nvGrpSpPr>
            <p:cNvPr id="56" name="קבוצה 55"/>
            <p:cNvGrpSpPr/>
            <p:nvPr/>
          </p:nvGrpSpPr>
          <p:grpSpPr>
            <a:xfrm>
              <a:off x="3890084" y="3553988"/>
              <a:ext cx="764381" cy="576263"/>
              <a:chOff x="3878699" y="3286570"/>
              <a:chExt cx="764381" cy="576263"/>
            </a:xfrm>
          </p:grpSpPr>
          <p:sp>
            <p:nvSpPr>
              <p:cNvPr id="55" name="אליפסה 54"/>
              <p:cNvSpPr/>
              <p:nvPr/>
            </p:nvSpPr>
            <p:spPr>
              <a:xfrm rot="20886738">
                <a:off x="3878699" y="3286570"/>
                <a:ext cx="764381" cy="576263"/>
              </a:xfrm>
              <a:prstGeom prst="ellipse">
                <a:avLst/>
              </a:prstGeom>
              <a:solidFill>
                <a:srgbClr val="282C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0" name="Freeform 24"/>
              <p:cNvSpPr>
                <a:spLocks noEditPoints="1"/>
              </p:cNvSpPr>
              <p:nvPr/>
            </p:nvSpPr>
            <p:spPr bwMode="auto">
              <a:xfrm>
                <a:off x="4149810" y="3379439"/>
                <a:ext cx="249238" cy="390525"/>
              </a:xfrm>
              <a:custGeom>
                <a:avLst/>
                <a:gdLst>
                  <a:gd name="T0" fmla="*/ 67 w 157"/>
                  <a:gd name="T1" fmla="*/ 176 h 246"/>
                  <a:gd name="T2" fmla="*/ 63 w 157"/>
                  <a:gd name="T3" fmla="*/ 191 h 246"/>
                  <a:gd name="T4" fmla="*/ 59 w 157"/>
                  <a:gd name="T5" fmla="*/ 197 h 246"/>
                  <a:gd name="T6" fmla="*/ 39 w 157"/>
                  <a:gd name="T7" fmla="*/ 193 h 246"/>
                  <a:gd name="T8" fmla="*/ 37 w 157"/>
                  <a:gd name="T9" fmla="*/ 191 h 246"/>
                  <a:gd name="T10" fmla="*/ 37 w 157"/>
                  <a:gd name="T11" fmla="*/ 182 h 246"/>
                  <a:gd name="T12" fmla="*/ 48 w 157"/>
                  <a:gd name="T13" fmla="*/ 160 h 246"/>
                  <a:gd name="T14" fmla="*/ 64 w 157"/>
                  <a:gd name="T15" fmla="*/ 144 h 246"/>
                  <a:gd name="T16" fmla="*/ 93 w 157"/>
                  <a:gd name="T17" fmla="*/ 117 h 246"/>
                  <a:gd name="T18" fmla="*/ 105 w 157"/>
                  <a:gd name="T19" fmla="*/ 93 h 246"/>
                  <a:gd name="T20" fmla="*/ 111 w 157"/>
                  <a:gd name="T21" fmla="*/ 54 h 246"/>
                  <a:gd name="T22" fmla="*/ 106 w 157"/>
                  <a:gd name="T23" fmla="*/ 33 h 246"/>
                  <a:gd name="T24" fmla="*/ 93 w 157"/>
                  <a:gd name="T25" fmla="*/ 20 h 246"/>
                  <a:gd name="T26" fmla="*/ 78 w 157"/>
                  <a:gd name="T27" fmla="*/ 18 h 246"/>
                  <a:gd name="T28" fmla="*/ 59 w 157"/>
                  <a:gd name="T29" fmla="*/ 28 h 246"/>
                  <a:gd name="T30" fmla="*/ 49 w 157"/>
                  <a:gd name="T31" fmla="*/ 50 h 246"/>
                  <a:gd name="T32" fmla="*/ 50 w 157"/>
                  <a:gd name="T33" fmla="*/ 69 h 246"/>
                  <a:gd name="T34" fmla="*/ 56 w 157"/>
                  <a:gd name="T35" fmla="*/ 79 h 246"/>
                  <a:gd name="T36" fmla="*/ 70 w 157"/>
                  <a:gd name="T37" fmla="*/ 82 h 246"/>
                  <a:gd name="T38" fmla="*/ 76 w 157"/>
                  <a:gd name="T39" fmla="*/ 85 h 246"/>
                  <a:gd name="T40" fmla="*/ 76 w 157"/>
                  <a:gd name="T41" fmla="*/ 93 h 246"/>
                  <a:gd name="T42" fmla="*/ 68 w 157"/>
                  <a:gd name="T43" fmla="*/ 103 h 246"/>
                  <a:gd name="T44" fmla="*/ 46 w 157"/>
                  <a:gd name="T45" fmla="*/ 111 h 246"/>
                  <a:gd name="T46" fmla="*/ 23 w 157"/>
                  <a:gd name="T47" fmla="*/ 107 h 246"/>
                  <a:gd name="T48" fmla="*/ 11 w 157"/>
                  <a:gd name="T49" fmla="*/ 97 h 246"/>
                  <a:gd name="T50" fmla="*/ 1 w 157"/>
                  <a:gd name="T51" fmla="*/ 80 h 246"/>
                  <a:gd name="T52" fmla="*/ 0 w 157"/>
                  <a:gd name="T53" fmla="*/ 59 h 246"/>
                  <a:gd name="T54" fmla="*/ 4 w 157"/>
                  <a:gd name="T55" fmla="*/ 42 h 246"/>
                  <a:gd name="T56" fmla="*/ 24 w 157"/>
                  <a:gd name="T57" fmla="*/ 17 h 246"/>
                  <a:gd name="T58" fmla="*/ 52 w 157"/>
                  <a:gd name="T59" fmla="*/ 2 h 246"/>
                  <a:gd name="T60" fmla="*/ 72 w 157"/>
                  <a:gd name="T61" fmla="*/ 0 h 246"/>
                  <a:gd name="T62" fmla="*/ 100 w 157"/>
                  <a:gd name="T63" fmla="*/ 5 h 246"/>
                  <a:gd name="T64" fmla="*/ 126 w 157"/>
                  <a:gd name="T65" fmla="*/ 15 h 246"/>
                  <a:gd name="T66" fmla="*/ 144 w 157"/>
                  <a:gd name="T67" fmla="*/ 33 h 246"/>
                  <a:gd name="T68" fmla="*/ 154 w 157"/>
                  <a:gd name="T69" fmla="*/ 52 h 246"/>
                  <a:gd name="T70" fmla="*/ 157 w 157"/>
                  <a:gd name="T71" fmla="*/ 77 h 246"/>
                  <a:gd name="T72" fmla="*/ 151 w 157"/>
                  <a:gd name="T73" fmla="*/ 100 h 246"/>
                  <a:gd name="T74" fmla="*/ 139 w 157"/>
                  <a:gd name="T75" fmla="*/ 124 h 246"/>
                  <a:gd name="T76" fmla="*/ 123 w 157"/>
                  <a:gd name="T77" fmla="*/ 138 h 246"/>
                  <a:gd name="T78" fmla="*/ 84 w 157"/>
                  <a:gd name="T79" fmla="*/ 161 h 246"/>
                  <a:gd name="T80" fmla="*/ 70 w 157"/>
                  <a:gd name="T81" fmla="*/ 171 h 246"/>
                  <a:gd name="T82" fmla="*/ 54 w 157"/>
                  <a:gd name="T83" fmla="*/ 209 h 246"/>
                  <a:gd name="T84" fmla="*/ 62 w 157"/>
                  <a:gd name="T85" fmla="*/ 216 h 246"/>
                  <a:gd name="T86" fmla="*/ 65 w 157"/>
                  <a:gd name="T87" fmla="*/ 227 h 246"/>
                  <a:gd name="T88" fmla="*/ 64 w 157"/>
                  <a:gd name="T89" fmla="*/ 233 h 246"/>
                  <a:gd name="T90" fmla="*/ 59 w 157"/>
                  <a:gd name="T91" fmla="*/ 243 h 246"/>
                  <a:gd name="T92" fmla="*/ 48 w 157"/>
                  <a:gd name="T93" fmla="*/ 246 h 246"/>
                  <a:gd name="T94" fmla="*/ 41 w 157"/>
                  <a:gd name="T95" fmla="*/ 245 h 246"/>
                  <a:gd name="T96" fmla="*/ 32 w 157"/>
                  <a:gd name="T97" fmla="*/ 238 h 246"/>
                  <a:gd name="T98" fmla="*/ 28 w 157"/>
                  <a:gd name="T99" fmla="*/ 228 h 246"/>
                  <a:gd name="T100" fmla="*/ 30 w 157"/>
                  <a:gd name="T101" fmla="*/ 221 h 246"/>
                  <a:gd name="T102" fmla="*/ 35 w 157"/>
                  <a:gd name="T103" fmla="*/ 212 h 246"/>
                  <a:gd name="T104" fmla="*/ 46 w 157"/>
                  <a:gd name="T105" fmla="*/ 20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7" h="246">
                    <a:moveTo>
                      <a:pt x="70" y="171"/>
                    </a:moveTo>
                    <a:lnTo>
                      <a:pt x="70" y="171"/>
                    </a:lnTo>
                    <a:lnTo>
                      <a:pt x="67" y="176"/>
                    </a:lnTo>
                    <a:lnTo>
                      <a:pt x="64" y="180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61" y="194"/>
                    </a:lnTo>
                    <a:lnTo>
                      <a:pt x="59" y="197"/>
                    </a:lnTo>
                    <a:lnTo>
                      <a:pt x="59" y="197"/>
                    </a:lnTo>
                    <a:lnTo>
                      <a:pt x="54" y="197"/>
                    </a:lnTo>
                    <a:lnTo>
                      <a:pt x="48" y="197"/>
                    </a:lnTo>
                    <a:lnTo>
                      <a:pt x="39" y="193"/>
                    </a:lnTo>
                    <a:lnTo>
                      <a:pt x="39" y="193"/>
                    </a:lnTo>
                    <a:lnTo>
                      <a:pt x="37" y="192"/>
                    </a:lnTo>
                    <a:lnTo>
                      <a:pt x="37" y="191"/>
                    </a:lnTo>
                    <a:lnTo>
                      <a:pt x="37" y="186"/>
                    </a:lnTo>
                    <a:lnTo>
                      <a:pt x="37" y="186"/>
                    </a:lnTo>
                    <a:lnTo>
                      <a:pt x="37" y="182"/>
                    </a:lnTo>
                    <a:lnTo>
                      <a:pt x="38" y="177"/>
                    </a:lnTo>
                    <a:lnTo>
                      <a:pt x="42" y="168"/>
                    </a:lnTo>
                    <a:lnTo>
                      <a:pt x="48" y="160"/>
                    </a:lnTo>
                    <a:lnTo>
                      <a:pt x="55" y="152"/>
                    </a:lnTo>
                    <a:lnTo>
                      <a:pt x="55" y="152"/>
                    </a:lnTo>
                    <a:lnTo>
                      <a:pt x="64" y="144"/>
                    </a:lnTo>
                    <a:lnTo>
                      <a:pt x="74" y="135"/>
                    </a:lnTo>
                    <a:lnTo>
                      <a:pt x="84" y="127"/>
                    </a:lnTo>
                    <a:lnTo>
                      <a:pt x="93" y="117"/>
                    </a:lnTo>
                    <a:lnTo>
                      <a:pt x="93" y="117"/>
                    </a:lnTo>
                    <a:lnTo>
                      <a:pt x="99" y="105"/>
                    </a:lnTo>
                    <a:lnTo>
                      <a:pt x="105" y="93"/>
                    </a:lnTo>
                    <a:lnTo>
                      <a:pt x="108" y="77"/>
                    </a:lnTo>
                    <a:lnTo>
                      <a:pt x="111" y="60"/>
                    </a:lnTo>
                    <a:lnTo>
                      <a:pt x="111" y="54"/>
                    </a:lnTo>
                    <a:lnTo>
                      <a:pt x="109" y="45"/>
                    </a:lnTo>
                    <a:lnTo>
                      <a:pt x="108" y="39"/>
                    </a:lnTo>
                    <a:lnTo>
                      <a:pt x="106" y="33"/>
                    </a:lnTo>
                    <a:lnTo>
                      <a:pt x="102" y="28"/>
                    </a:lnTo>
                    <a:lnTo>
                      <a:pt x="99" y="24"/>
                    </a:lnTo>
                    <a:lnTo>
                      <a:pt x="93" y="20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78" y="18"/>
                    </a:lnTo>
                    <a:lnTo>
                      <a:pt x="70" y="20"/>
                    </a:lnTo>
                    <a:lnTo>
                      <a:pt x="63" y="24"/>
                    </a:lnTo>
                    <a:lnTo>
                      <a:pt x="59" y="28"/>
                    </a:lnTo>
                    <a:lnTo>
                      <a:pt x="54" y="35"/>
                    </a:lnTo>
                    <a:lnTo>
                      <a:pt x="50" y="42"/>
                    </a:lnTo>
                    <a:lnTo>
                      <a:pt x="49" y="50"/>
                    </a:lnTo>
                    <a:lnTo>
                      <a:pt x="49" y="59"/>
                    </a:lnTo>
                    <a:lnTo>
                      <a:pt x="49" y="59"/>
                    </a:lnTo>
                    <a:lnTo>
                      <a:pt x="50" y="69"/>
                    </a:lnTo>
                    <a:lnTo>
                      <a:pt x="52" y="72"/>
                    </a:lnTo>
                    <a:lnTo>
                      <a:pt x="54" y="75"/>
                    </a:lnTo>
                    <a:lnTo>
                      <a:pt x="56" y="79"/>
                    </a:lnTo>
                    <a:lnTo>
                      <a:pt x="60" y="81"/>
                    </a:lnTo>
                    <a:lnTo>
                      <a:pt x="64" y="82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4" y="84"/>
                    </a:lnTo>
                    <a:lnTo>
                      <a:pt x="76" y="85"/>
                    </a:lnTo>
                    <a:lnTo>
                      <a:pt x="77" y="86"/>
                    </a:lnTo>
                    <a:lnTo>
                      <a:pt x="77" y="88"/>
                    </a:lnTo>
                    <a:lnTo>
                      <a:pt x="76" y="93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68" y="103"/>
                    </a:lnTo>
                    <a:lnTo>
                      <a:pt x="61" y="108"/>
                    </a:lnTo>
                    <a:lnTo>
                      <a:pt x="53" y="110"/>
                    </a:lnTo>
                    <a:lnTo>
                      <a:pt x="46" y="111"/>
                    </a:lnTo>
                    <a:lnTo>
                      <a:pt x="38" y="111"/>
                    </a:lnTo>
                    <a:lnTo>
                      <a:pt x="30" y="109"/>
                    </a:lnTo>
                    <a:lnTo>
                      <a:pt x="23" y="107"/>
                    </a:lnTo>
                    <a:lnTo>
                      <a:pt x="16" y="103"/>
                    </a:lnTo>
                    <a:lnTo>
                      <a:pt x="16" y="103"/>
                    </a:lnTo>
                    <a:lnTo>
                      <a:pt x="11" y="97"/>
                    </a:lnTo>
                    <a:lnTo>
                      <a:pt x="6" y="93"/>
                    </a:lnTo>
                    <a:lnTo>
                      <a:pt x="3" y="86"/>
                    </a:lnTo>
                    <a:lnTo>
                      <a:pt x="1" y="80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59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4" y="42"/>
                    </a:lnTo>
                    <a:lnTo>
                      <a:pt x="10" y="33"/>
                    </a:lnTo>
                    <a:lnTo>
                      <a:pt x="16" y="25"/>
                    </a:lnTo>
                    <a:lnTo>
                      <a:pt x="24" y="17"/>
                    </a:lnTo>
                    <a:lnTo>
                      <a:pt x="33" y="11"/>
                    </a:lnTo>
                    <a:lnTo>
                      <a:pt x="42" y="5"/>
                    </a:lnTo>
                    <a:lnTo>
                      <a:pt x="52" y="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2" y="0"/>
                    </a:lnTo>
                    <a:lnTo>
                      <a:pt x="82" y="0"/>
                    </a:lnTo>
                    <a:lnTo>
                      <a:pt x="92" y="3"/>
                    </a:lnTo>
                    <a:lnTo>
                      <a:pt x="100" y="5"/>
                    </a:lnTo>
                    <a:lnTo>
                      <a:pt x="109" y="7"/>
                    </a:lnTo>
                    <a:lnTo>
                      <a:pt x="117" y="11"/>
                    </a:lnTo>
                    <a:lnTo>
                      <a:pt x="126" y="15"/>
                    </a:lnTo>
                    <a:lnTo>
                      <a:pt x="133" y="20"/>
                    </a:lnTo>
                    <a:lnTo>
                      <a:pt x="138" y="26"/>
                    </a:lnTo>
                    <a:lnTo>
                      <a:pt x="144" y="33"/>
                    </a:lnTo>
                    <a:lnTo>
                      <a:pt x="149" y="39"/>
                    </a:lnTo>
                    <a:lnTo>
                      <a:pt x="152" y="45"/>
                    </a:lnTo>
                    <a:lnTo>
                      <a:pt x="154" y="52"/>
                    </a:lnTo>
                    <a:lnTo>
                      <a:pt x="157" y="60"/>
                    </a:lnTo>
                    <a:lnTo>
                      <a:pt x="157" y="69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4" y="89"/>
                    </a:lnTo>
                    <a:lnTo>
                      <a:pt x="151" y="100"/>
                    </a:lnTo>
                    <a:lnTo>
                      <a:pt x="148" y="109"/>
                    </a:lnTo>
                    <a:lnTo>
                      <a:pt x="144" y="117"/>
                    </a:lnTo>
                    <a:lnTo>
                      <a:pt x="139" y="124"/>
                    </a:lnTo>
                    <a:lnTo>
                      <a:pt x="135" y="129"/>
                    </a:lnTo>
                    <a:lnTo>
                      <a:pt x="129" y="134"/>
                    </a:lnTo>
                    <a:lnTo>
                      <a:pt x="123" y="138"/>
                    </a:lnTo>
                    <a:lnTo>
                      <a:pt x="111" y="145"/>
                    </a:lnTo>
                    <a:lnTo>
                      <a:pt x="98" y="152"/>
                    </a:lnTo>
                    <a:lnTo>
                      <a:pt x="84" y="161"/>
                    </a:lnTo>
                    <a:lnTo>
                      <a:pt x="77" y="165"/>
                    </a:lnTo>
                    <a:lnTo>
                      <a:pt x="70" y="171"/>
                    </a:lnTo>
                    <a:lnTo>
                      <a:pt x="70" y="171"/>
                    </a:lnTo>
                    <a:close/>
                    <a:moveTo>
                      <a:pt x="49" y="208"/>
                    </a:moveTo>
                    <a:lnTo>
                      <a:pt x="49" y="208"/>
                    </a:lnTo>
                    <a:lnTo>
                      <a:pt x="54" y="209"/>
                    </a:lnTo>
                    <a:lnTo>
                      <a:pt x="57" y="212"/>
                    </a:lnTo>
                    <a:lnTo>
                      <a:pt x="60" y="213"/>
                    </a:lnTo>
                    <a:lnTo>
                      <a:pt x="62" y="216"/>
                    </a:lnTo>
                    <a:lnTo>
                      <a:pt x="64" y="218"/>
                    </a:lnTo>
                    <a:lnTo>
                      <a:pt x="65" y="222"/>
                    </a:lnTo>
                    <a:lnTo>
                      <a:pt x="65" y="227"/>
                    </a:lnTo>
                    <a:lnTo>
                      <a:pt x="65" y="230"/>
                    </a:lnTo>
                    <a:lnTo>
                      <a:pt x="65" y="230"/>
                    </a:lnTo>
                    <a:lnTo>
                      <a:pt x="64" y="233"/>
                    </a:lnTo>
                    <a:lnTo>
                      <a:pt x="63" y="237"/>
                    </a:lnTo>
                    <a:lnTo>
                      <a:pt x="61" y="239"/>
                    </a:lnTo>
                    <a:lnTo>
                      <a:pt x="59" y="243"/>
                    </a:lnTo>
                    <a:lnTo>
                      <a:pt x="55" y="244"/>
                    </a:lnTo>
                    <a:lnTo>
                      <a:pt x="52" y="245"/>
                    </a:lnTo>
                    <a:lnTo>
                      <a:pt x="48" y="246"/>
                    </a:lnTo>
                    <a:lnTo>
                      <a:pt x="45" y="246"/>
                    </a:lnTo>
                    <a:lnTo>
                      <a:pt x="45" y="246"/>
                    </a:lnTo>
                    <a:lnTo>
                      <a:pt x="41" y="245"/>
                    </a:lnTo>
                    <a:lnTo>
                      <a:pt x="38" y="243"/>
                    </a:lnTo>
                    <a:lnTo>
                      <a:pt x="34" y="242"/>
                    </a:lnTo>
                    <a:lnTo>
                      <a:pt x="32" y="238"/>
                    </a:lnTo>
                    <a:lnTo>
                      <a:pt x="30" y="236"/>
                    </a:lnTo>
                    <a:lnTo>
                      <a:pt x="28" y="232"/>
                    </a:lnTo>
                    <a:lnTo>
                      <a:pt x="28" y="228"/>
                    </a:lnTo>
                    <a:lnTo>
                      <a:pt x="28" y="224"/>
                    </a:lnTo>
                    <a:lnTo>
                      <a:pt x="28" y="224"/>
                    </a:lnTo>
                    <a:lnTo>
                      <a:pt x="30" y="221"/>
                    </a:lnTo>
                    <a:lnTo>
                      <a:pt x="31" y="217"/>
                    </a:lnTo>
                    <a:lnTo>
                      <a:pt x="33" y="215"/>
                    </a:lnTo>
                    <a:lnTo>
                      <a:pt x="35" y="212"/>
                    </a:lnTo>
                    <a:lnTo>
                      <a:pt x="39" y="210"/>
                    </a:lnTo>
                    <a:lnTo>
                      <a:pt x="42" y="209"/>
                    </a:lnTo>
                    <a:lnTo>
                      <a:pt x="46" y="208"/>
                    </a:lnTo>
                    <a:lnTo>
                      <a:pt x="49" y="208"/>
                    </a:lnTo>
                    <a:lnTo>
                      <a:pt x="49" y="208"/>
                    </a:lnTo>
                    <a:close/>
                  </a:path>
                </a:pathLst>
              </a:custGeom>
              <a:solidFill>
                <a:srgbClr val="FFF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80" name="קבוצה 79"/>
            <p:cNvGrpSpPr/>
            <p:nvPr/>
          </p:nvGrpSpPr>
          <p:grpSpPr>
            <a:xfrm>
              <a:off x="3313288" y="2923281"/>
              <a:ext cx="839788" cy="687794"/>
              <a:chOff x="3189403" y="3035137"/>
              <a:chExt cx="839788" cy="687794"/>
            </a:xfrm>
          </p:grpSpPr>
          <p:grpSp>
            <p:nvGrpSpPr>
              <p:cNvPr id="57" name="Group 43"/>
              <p:cNvGrpSpPr>
                <a:grpSpLocks noChangeAspect="1"/>
              </p:cNvGrpSpPr>
              <p:nvPr/>
            </p:nvGrpSpPr>
            <p:grpSpPr bwMode="auto">
              <a:xfrm rot="20530767">
                <a:off x="3189403" y="3232394"/>
                <a:ext cx="839788" cy="490537"/>
                <a:chOff x="3064" y="2645"/>
                <a:chExt cx="529" cy="309"/>
              </a:xfrm>
            </p:grpSpPr>
            <p:sp>
              <p:nvSpPr>
                <p:cNvPr id="58" name="AutoShape 4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064" y="2645"/>
                  <a:ext cx="529" cy="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59" name="Freeform 45"/>
                <p:cNvSpPr>
                  <a:spLocks noEditPoints="1"/>
                </p:cNvSpPr>
                <p:nvPr/>
              </p:nvSpPr>
              <p:spPr bwMode="auto">
                <a:xfrm>
                  <a:off x="3389" y="2720"/>
                  <a:ext cx="64" cy="110"/>
                </a:xfrm>
                <a:custGeom>
                  <a:avLst/>
                  <a:gdLst>
                    <a:gd name="T0" fmla="*/ 44 w 64"/>
                    <a:gd name="T1" fmla="*/ 67 h 110"/>
                    <a:gd name="T2" fmla="*/ 44 w 64"/>
                    <a:gd name="T3" fmla="*/ 67 h 110"/>
                    <a:gd name="T4" fmla="*/ 50 w 64"/>
                    <a:gd name="T5" fmla="*/ 64 h 110"/>
                    <a:gd name="T6" fmla="*/ 60 w 64"/>
                    <a:gd name="T7" fmla="*/ 53 h 110"/>
                    <a:gd name="T8" fmla="*/ 64 w 64"/>
                    <a:gd name="T9" fmla="*/ 38 h 110"/>
                    <a:gd name="T10" fmla="*/ 62 w 64"/>
                    <a:gd name="T11" fmla="*/ 23 h 110"/>
                    <a:gd name="T12" fmla="*/ 60 w 64"/>
                    <a:gd name="T13" fmla="*/ 16 h 110"/>
                    <a:gd name="T14" fmla="*/ 58 w 64"/>
                    <a:gd name="T15" fmla="*/ 15 h 110"/>
                    <a:gd name="T16" fmla="*/ 55 w 64"/>
                    <a:gd name="T17" fmla="*/ 10 h 110"/>
                    <a:gd name="T18" fmla="*/ 45 w 64"/>
                    <a:gd name="T19" fmla="*/ 3 h 110"/>
                    <a:gd name="T20" fmla="*/ 34 w 64"/>
                    <a:gd name="T21" fmla="*/ 0 h 110"/>
                    <a:gd name="T22" fmla="*/ 17 w 64"/>
                    <a:gd name="T23" fmla="*/ 3 h 110"/>
                    <a:gd name="T24" fmla="*/ 7 w 64"/>
                    <a:gd name="T25" fmla="*/ 11 h 110"/>
                    <a:gd name="T26" fmla="*/ 1 w 64"/>
                    <a:gd name="T27" fmla="*/ 21 h 110"/>
                    <a:gd name="T28" fmla="*/ 0 w 64"/>
                    <a:gd name="T29" fmla="*/ 26 h 110"/>
                    <a:gd name="T30" fmla="*/ 2 w 64"/>
                    <a:gd name="T31" fmla="*/ 41 h 110"/>
                    <a:gd name="T32" fmla="*/ 11 w 64"/>
                    <a:gd name="T33" fmla="*/ 50 h 110"/>
                    <a:gd name="T34" fmla="*/ 15 w 64"/>
                    <a:gd name="T35" fmla="*/ 50 h 110"/>
                    <a:gd name="T36" fmla="*/ 17 w 64"/>
                    <a:gd name="T37" fmla="*/ 41 h 110"/>
                    <a:gd name="T38" fmla="*/ 15 w 64"/>
                    <a:gd name="T39" fmla="*/ 32 h 110"/>
                    <a:gd name="T40" fmla="*/ 17 w 64"/>
                    <a:gd name="T41" fmla="*/ 28 h 110"/>
                    <a:gd name="T42" fmla="*/ 19 w 64"/>
                    <a:gd name="T43" fmla="*/ 23 h 110"/>
                    <a:gd name="T44" fmla="*/ 24 w 64"/>
                    <a:gd name="T45" fmla="*/ 21 h 110"/>
                    <a:gd name="T46" fmla="*/ 35 w 64"/>
                    <a:gd name="T47" fmla="*/ 21 h 110"/>
                    <a:gd name="T48" fmla="*/ 41 w 64"/>
                    <a:gd name="T49" fmla="*/ 26 h 110"/>
                    <a:gd name="T50" fmla="*/ 41 w 64"/>
                    <a:gd name="T51" fmla="*/ 26 h 110"/>
                    <a:gd name="T52" fmla="*/ 41 w 64"/>
                    <a:gd name="T53" fmla="*/ 26 h 110"/>
                    <a:gd name="T54" fmla="*/ 44 w 64"/>
                    <a:gd name="T55" fmla="*/ 33 h 110"/>
                    <a:gd name="T56" fmla="*/ 42 w 64"/>
                    <a:gd name="T57" fmla="*/ 44 h 110"/>
                    <a:gd name="T58" fmla="*/ 37 w 64"/>
                    <a:gd name="T59" fmla="*/ 50 h 110"/>
                    <a:gd name="T60" fmla="*/ 31 w 64"/>
                    <a:gd name="T61" fmla="*/ 55 h 110"/>
                    <a:gd name="T62" fmla="*/ 26 w 64"/>
                    <a:gd name="T63" fmla="*/ 65 h 110"/>
                    <a:gd name="T64" fmla="*/ 26 w 64"/>
                    <a:gd name="T65" fmla="*/ 65 h 110"/>
                    <a:gd name="T66" fmla="*/ 28 w 64"/>
                    <a:gd name="T67" fmla="*/ 76 h 110"/>
                    <a:gd name="T68" fmla="*/ 34 w 64"/>
                    <a:gd name="T69" fmla="*/ 89 h 110"/>
                    <a:gd name="T70" fmla="*/ 37 w 64"/>
                    <a:gd name="T71" fmla="*/ 92 h 110"/>
                    <a:gd name="T72" fmla="*/ 44 w 64"/>
                    <a:gd name="T73" fmla="*/ 84 h 110"/>
                    <a:gd name="T74" fmla="*/ 44 w 64"/>
                    <a:gd name="T75" fmla="*/ 67 h 110"/>
                    <a:gd name="T76" fmla="*/ 39 w 64"/>
                    <a:gd name="T77" fmla="*/ 95 h 110"/>
                    <a:gd name="T78" fmla="*/ 46 w 64"/>
                    <a:gd name="T79" fmla="*/ 99 h 110"/>
                    <a:gd name="T80" fmla="*/ 47 w 64"/>
                    <a:gd name="T81" fmla="*/ 104 h 110"/>
                    <a:gd name="T82" fmla="*/ 40 w 64"/>
                    <a:gd name="T83" fmla="*/ 110 h 110"/>
                    <a:gd name="T84" fmla="*/ 35 w 64"/>
                    <a:gd name="T85" fmla="*/ 108 h 110"/>
                    <a:gd name="T86" fmla="*/ 33 w 64"/>
                    <a:gd name="T87" fmla="*/ 103 h 110"/>
                    <a:gd name="T88" fmla="*/ 36 w 64"/>
                    <a:gd name="T89" fmla="*/ 95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64" h="110">
                      <a:moveTo>
                        <a:pt x="44" y="67"/>
                      </a:move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8"/>
                      </a:lnTo>
                      <a:lnTo>
                        <a:pt x="44" y="68"/>
                      </a:lnTo>
                      <a:lnTo>
                        <a:pt x="50" y="64"/>
                      </a:lnTo>
                      <a:lnTo>
                        <a:pt x="56" y="59"/>
                      </a:lnTo>
                      <a:lnTo>
                        <a:pt x="56" y="59"/>
                      </a:lnTo>
                      <a:lnTo>
                        <a:pt x="60" y="53"/>
                      </a:lnTo>
                      <a:lnTo>
                        <a:pt x="62" y="45"/>
                      </a:lnTo>
                      <a:lnTo>
                        <a:pt x="62" y="45"/>
                      </a:lnTo>
                      <a:lnTo>
                        <a:pt x="64" y="38"/>
                      </a:lnTo>
                      <a:lnTo>
                        <a:pt x="64" y="30"/>
                      </a:lnTo>
                      <a:lnTo>
                        <a:pt x="64" y="30"/>
                      </a:lnTo>
                      <a:lnTo>
                        <a:pt x="62" y="23"/>
                      </a:lnTo>
                      <a:lnTo>
                        <a:pt x="60" y="16"/>
                      </a:lnTo>
                      <a:lnTo>
                        <a:pt x="60" y="16"/>
                      </a:lnTo>
                      <a:lnTo>
                        <a:pt x="60" y="16"/>
                      </a:lnTo>
                      <a:lnTo>
                        <a:pt x="60" y="16"/>
                      </a:lnTo>
                      <a:lnTo>
                        <a:pt x="58" y="15"/>
                      </a:lnTo>
                      <a:lnTo>
                        <a:pt x="58" y="15"/>
                      </a:lnTo>
                      <a:lnTo>
                        <a:pt x="58" y="15"/>
                      </a:lnTo>
                      <a:lnTo>
                        <a:pt x="58" y="15"/>
                      </a:lnTo>
                      <a:lnTo>
                        <a:pt x="55" y="10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45" y="3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2" y="1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1" y="6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3" y="16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2" y="41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11" y="50"/>
                      </a:lnTo>
                      <a:lnTo>
                        <a:pt x="13" y="51"/>
                      </a:lnTo>
                      <a:lnTo>
                        <a:pt x="15" y="50"/>
                      </a:lnTo>
                      <a:lnTo>
                        <a:pt x="15" y="50"/>
                      </a:lnTo>
                      <a:lnTo>
                        <a:pt x="17" y="49"/>
                      </a:lnTo>
                      <a:lnTo>
                        <a:pt x="18" y="46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5" y="37"/>
                      </a:ln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7" y="28"/>
                      </a:lnTo>
                      <a:lnTo>
                        <a:pt x="17" y="28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24" y="21"/>
                      </a:lnTo>
                      <a:lnTo>
                        <a:pt x="24" y="21"/>
                      </a:lnTo>
                      <a:lnTo>
                        <a:pt x="29" y="19"/>
                      </a:lnTo>
                      <a:lnTo>
                        <a:pt x="35" y="21"/>
                      </a:lnTo>
                      <a:lnTo>
                        <a:pt x="35" y="21"/>
                      </a:lnTo>
                      <a:lnTo>
                        <a:pt x="39" y="22"/>
                      </a:lnTo>
                      <a:lnTo>
                        <a:pt x="39" y="22"/>
                      </a:lnTo>
                      <a:lnTo>
                        <a:pt x="41" y="26"/>
                      </a:lnTo>
                      <a:lnTo>
                        <a:pt x="41" y="26"/>
                      </a:lnTo>
                      <a:lnTo>
                        <a:pt x="41" y="26"/>
                      </a:lnTo>
                      <a:lnTo>
                        <a:pt x="41" y="26"/>
                      </a:lnTo>
                      <a:lnTo>
                        <a:pt x="41" y="26"/>
                      </a:lnTo>
                      <a:lnTo>
                        <a:pt x="41" y="26"/>
                      </a:lnTo>
                      <a:lnTo>
                        <a:pt x="41" y="26"/>
                      </a:lnTo>
                      <a:lnTo>
                        <a:pt x="41" y="26"/>
                      </a:lnTo>
                      <a:lnTo>
                        <a:pt x="44" y="33"/>
                      </a:lnTo>
                      <a:lnTo>
                        <a:pt x="44" y="33"/>
                      </a:lnTo>
                      <a:lnTo>
                        <a:pt x="44" y="40"/>
                      </a:lnTo>
                      <a:lnTo>
                        <a:pt x="44" y="40"/>
                      </a:lnTo>
                      <a:lnTo>
                        <a:pt x="42" y="44"/>
                      </a:lnTo>
                      <a:lnTo>
                        <a:pt x="41" y="46"/>
                      </a:lnTo>
                      <a:lnTo>
                        <a:pt x="41" y="46"/>
                      </a:lnTo>
                      <a:lnTo>
                        <a:pt x="37" y="50"/>
                      </a:lnTo>
                      <a:lnTo>
                        <a:pt x="34" y="53"/>
                      </a:lnTo>
                      <a:lnTo>
                        <a:pt x="34" y="53"/>
                      </a:lnTo>
                      <a:lnTo>
                        <a:pt x="31" y="55"/>
                      </a:lnTo>
                      <a:lnTo>
                        <a:pt x="29" y="59"/>
                      </a:lnTo>
                      <a:lnTo>
                        <a:pt x="29" y="59"/>
                      </a:lnTo>
                      <a:lnTo>
                        <a:pt x="26" y="65"/>
                      </a:lnTo>
                      <a:lnTo>
                        <a:pt x="26" y="65"/>
                      </a:lnTo>
                      <a:lnTo>
                        <a:pt x="26" y="65"/>
                      </a:lnTo>
                      <a:lnTo>
                        <a:pt x="26" y="65"/>
                      </a:lnTo>
                      <a:lnTo>
                        <a:pt x="26" y="70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9" y="81"/>
                      </a:lnTo>
                      <a:lnTo>
                        <a:pt x="30" y="86"/>
                      </a:lnTo>
                      <a:lnTo>
                        <a:pt x="34" y="89"/>
                      </a:lnTo>
                      <a:lnTo>
                        <a:pt x="35" y="91"/>
                      </a:lnTo>
                      <a:lnTo>
                        <a:pt x="37" y="92"/>
                      </a:lnTo>
                      <a:lnTo>
                        <a:pt x="37" y="92"/>
                      </a:lnTo>
                      <a:lnTo>
                        <a:pt x="40" y="91"/>
                      </a:lnTo>
                      <a:lnTo>
                        <a:pt x="41" y="89"/>
                      </a:lnTo>
                      <a:lnTo>
                        <a:pt x="44" y="84"/>
                      </a:lnTo>
                      <a:lnTo>
                        <a:pt x="44" y="73"/>
                      </a:lnTo>
                      <a:lnTo>
                        <a:pt x="44" y="73"/>
                      </a:lnTo>
                      <a:lnTo>
                        <a:pt x="44" y="67"/>
                      </a:lnTo>
                      <a:lnTo>
                        <a:pt x="44" y="67"/>
                      </a:lnTo>
                      <a:close/>
                      <a:moveTo>
                        <a:pt x="39" y="95"/>
                      </a:moveTo>
                      <a:lnTo>
                        <a:pt x="39" y="95"/>
                      </a:lnTo>
                      <a:lnTo>
                        <a:pt x="42" y="95"/>
                      </a:lnTo>
                      <a:lnTo>
                        <a:pt x="45" y="97"/>
                      </a:lnTo>
                      <a:lnTo>
                        <a:pt x="46" y="99"/>
                      </a:lnTo>
                      <a:lnTo>
                        <a:pt x="47" y="102"/>
                      </a:lnTo>
                      <a:lnTo>
                        <a:pt x="47" y="102"/>
                      </a:lnTo>
                      <a:lnTo>
                        <a:pt x="47" y="104"/>
                      </a:lnTo>
                      <a:lnTo>
                        <a:pt x="46" y="106"/>
                      </a:lnTo>
                      <a:lnTo>
                        <a:pt x="44" y="109"/>
                      </a:lnTo>
                      <a:lnTo>
                        <a:pt x="40" y="110"/>
                      </a:lnTo>
                      <a:lnTo>
                        <a:pt x="40" y="110"/>
                      </a:lnTo>
                      <a:lnTo>
                        <a:pt x="37" y="109"/>
                      </a:lnTo>
                      <a:lnTo>
                        <a:pt x="35" y="108"/>
                      </a:lnTo>
                      <a:lnTo>
                        <a:pt x="34" y="105"/>
                      </a:lnTo>
                      <a:lnTo>
                        <a:pt x="33" y="103"/>
                      </a:lnTo>
                      <a:lnTo>
                        <a:pt x="33" y="103"/>
                      </a:lnTo>
                      <a:lnTo>
                        <a:pt x="33" y="100"/>
                      </a:lnTo>
                      <a:lnTo>
                        <a:pt x="34" y="98"/>
                      </a:lnTo>
                      <a:lnTo>
                        <a:pt x="36" y="95"/>
                      </a:lnTo>
                      <a:lnTo>
                        <a:pt x="39" y="95"/>
                      </a:lnTo>
                      <a:lnTo>
                        <a:pt x="39" y="95"/>
                      </a:lnTo>
                      <a:close/>
                    </a:path>
                  </a:pathLst>
                </a:custGeom>
                <a:solidFill>
                  <a:srgbClr val="F6B5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60" name="Freeform 46"/>
                <p:cNvSpPr>
                  <a:spLocks noEditPoints="1"/>
                </p:cNvSpPr>
                <p:nvPr/>
              </p:nvSpPr>
              <p:spPr bwMode="auto">
                <a:xfrm>
                  <a:off x="3276" y="2709"/>
                  <a:ext cx="94" cy="158"/>
                </a:xfrm>
                <a:custGeom>
                  <a:avLst/>
                  <a:gdLst>
                    <a:gd name="T0" fmla="*/ 65 w 94"/>
                    <a:gd name="T1" fmla="*/ 98 h 158"/>
                    <a:gd name="T2" fmla="*/ 65 w 94"/>
                    <a:gd name="T3" fmla="*/ 97 h 158"/>
                    <a:gd name="T4" fmla="*/ 73 w 94"/>
                    <a:gd name="T5" fmla="*/ 93 h 158"/>
                    <a:gd name="T6" fmla="*/ 88 w 94"/>
                    <a:gd name="T7" fmla="*/ 76 h 158"/>
                    <a:gd name="T8" fmla="*/ 94 w 94"/>
                    <a:gd name="T9" fmla="*/ 55 h 158"/>
                    <a:gd name="T10" fmla="*/ 92 w 94"/>
                    <a:gd name="T11" fmla="*/ 33 h 158"/>
                    <a:gd name="T12" fmla="*/ 87 w 94"/>
                    <a:gd name="T13" fmla="*/ 22 h 158"/>
                    <a:gd name="T14" fmla="*/ 87 w 94"/>
                    <a:gd name="T15" fmla="*/ 21 h 158"/>
                    <a:gd name="T16" fmla="*/ 81 w 94"/>
                    <a:gd name="T17" fmla="*/ 13 h 158"/>
                    <a:gd name="T18" fmla="*/ 67 w 94"/>
                    <a:gd name="T19" fmla="*/ 5 h 158"/>
                    <a:gd name="T20" fmla="*/ 50 w 94"/>
                    <a:gd name="T21" fmla="*/ 0 h 158"/>
                    <a:gd name="T22" fmla="*/ 24 w 94"/>
                    <a:gd name="T23" fmla="*/ 5 h 158"/>
                    <a:gd name="T24" fmla="*/ 11 w 94"/>
                    <a:gd name="T25" fmla="*/ 14 h 158"/>
                    <a:gd name="T26" fmla="*/ 2 w 94"/>
                    <a:gd name="T27" fmla="*/ 30 h 158"/>
                    <a:gd name="T28" fmla="*/ 1 w 94"/>
                    <a:gd name="T29" fmla="*/ 37 h 158"/>
                    <a:gd name="T30" fmla="*/ 1 w 94"/>
                    <a:gd name="T31" fmla="*/ 49 h 158"/>
                    <a:gd name="T32" fmla="*/ 10 w 94"/>
                    <a:gd name="T33" fmla="*/ 68 h 158"/>
                    <a:gd name="T34" fmla="*/ 19 w 94"/>
                    <a:gd name="T35" fmla="*/ 75 h 158"/>
                    <a:gd name="T36" fmla="*/ 26 w 94"/>
                    <a:gd name="T37" fmla="*/ 70 h 158"/>
                    <a:gd name="T38" fmla="*/ 26 w 94"/>
                    <a:gd name="T39" fmla="*/ 60 h 158"/>
                    <a:gd name="T40" fmla="*/ 24 w 94"/>
                    <a:gd name="T41" fmla="*/ 46 h 158"/>
                    <a:gd name="T42" fmla="*/ 26 w 94"/>
                    <a:gd name="T43" fmla="*/ 39 h 158"/>
                    <a:gd name="T44" fmla="*/ 29 w 94"/>
                    <a:gd name="T45" fmla="*/ 34 h 158"/>
                    <a:gd name="T46" fmla="*/ 44 w 94"/>
                    <a:gd name="T47" fmla="*/ 28 h 158"/>
                    <a:gd name="T48" fmla="*/ 57 w 94"/>
                    <a:gd name="T49" fmla="*/ 32 h 158"/>
                    <a:gd name="T50" fmla="*/ 61 w 94"/>
                    <a:gd name="T51" fmla="*/ 37 h 158"/>
                    <a:gd name="T52" fmla="*/ 61 w 94"/>
                    <a:gd name="T53" fmla="*/ 37 h 158"/>
                    <a:gd name="T54" fmla="*/ 62 w 94"/>
                    <a:gd name="T55" fmla="*/ 37 h 158"/>
                    <a:gd name="T56" fmla="*/ 66 w 94"/>
                    <a:gd name="T57" fmla="*/ 48 h 158"/>
                    <a:gd name="T58" fmla="*/ 65 w 94"/>
                    <a:gd name="T59" fmla="*/ 57 h 158"/>
                    <a:gd name="T60" fmla="*/ 60 w 94"/>
                    <a:gd name="T61" fmla="*/ 68 h 158"/>
                    <a:gd name="T62" fmla="*/ 51 w 94"/>
                    <a:gd name="T63" fmla="*/ 77 h 158"/>
                    <a:gd name="T64" fmla="*/ 44 w 94"/>
                    <a:gd name="T65" fmla="*/ 84 h 158"/>
                    <a:gd name="T66" fmla="*/ 40 w 94"/>
                    <a:gd name="T67" fmla="*/ 93 h 158"/>
                    <a:gd name="T68" fmla="*/ 40 w 94"/>
                    <a:gd name="T69" fmla="*/ 102 h 158"/>
                    <a:gd name="T70" fmla="*/ 43 w 94"/>
                    <a:gd name="T71" fmla="*/ 116 h 158"/>
                    <a:gd name="T72" fmla="*/ 50 w 94"/>
                    <a:gd name="T73" fmla="*/ 130 h 158"/>
                    <a:gd name="T74" fmla="*/ 56 w 94"/>
                    <a:gd name="T75" fmla="*/ 132 h 158"/>
                    <a:gd name="T76" fmla="*/ 64 w 94"/>
                    <a:gd name="T77" fmla="*/ 126 h 158"/>
                    <a:gd name="T78" fmla="*/ 64 w 94"/>
                    <a:gd name="T79" fmla="*/ 106 h 158"/>
                    <a:gd name="T80" fmla="*/ 65 w 94"/>
                    <a:gd name="T81" fmla="*/ 98 h 158"/>
                    <a:gd name="T82" fmla="*/ 59 w 94"/>
                    <a:gd name="T83" fmla="*/ 137 h 158"/>
                    <a:gd name="T84" fmla="*/ 68 w 94"/>
                    <a:gd name="T85" fmla="*/ 143 h 158"/>
                    <a:gd name="T86" fmla="*/ 70 w 94"/>
                    <a:gd name="T87" fmla="*/ 151 h 158"/>
                    <a:gd name="T88" fmla="*/ 60 w 94"/>
                    <a:gd name="T89" fmla="*/ 158 h 158"/>
                    <a:gd name="T90" fmla="*/ 53 w 94"/>
                    <a:gd name="T91" fmla="*/ 155 h 158"/>
                    <a:gd name="T92" fmla="*/ 49 w 94"/>
                    <a:gd name="T93" fmla="*/ 148 h 158"/>
                    <a:gd name="T94" fmla="*/ 54 w 94"/>
                    <a:gd name="T95" fmla="*/ 13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4" h="158">
                      <a:moveTo>
                        <a:pt x="65" y="98"/>
                      </a:moveTo>
                      <a:lnTo>
                        <a:pt x="65" y="98"/>
                      </a:lnTo>
                      <a:lnTo>
                        <a:pt x="65" y="98"/>
                      </a:lnTo>
                      <a:lnTo>
                        <a:pt x="65" y="98"/>
                      </a:lnTo>
                      <a:lnTo>
                        <a:pt x="65" y="97"/>
                      </a:lnTo>
                      <a:lnTo>
                        <a:pt x="65" y="97"/>
                      </a:lnTo>
                      <a:lnTo>
                        <a:pt x="64" y="99"/>
                      </a:lnTo>
                      <a:lnTo>
                        <a:pt x="64" y="99"/>
                      </a:lnTo>
                      <a:lnTo>
                        <a:pt x="73" y="93"/>
                      </a:lnTo>
                      <a:lnTo>
                        <a:pt x="82" y="84"/>
                      </a:lnTo>
                      <a:lnTo>
                        <a:pt x="82" y="84"/>
                      </a:lnTo>
                      <a:lnTo>
                        <a:pt x="88" y="76"/>
                      </a:lnTo>
                      <a:lnTo>
                        <a:pt x="92" y="65"/>
                      </a:lnTo>
                      <a:lnTo>
                        <a:pt x="92" y="65"/>
                      </a:lnTo>
                      <a:lnTo>
                        <a:pt x="94" y="55"/>
                      </a:lnTo>
                      <a:lnTo>
                        <a:pt x="94" y="44"/>
                      </a:lnTo>
                      <a:lnTo>
                        <a:pt x="94" y="44"/>
                      </a:lnTo>
                      <a:lnTo>
                        <a:pt x="92" y="33"/>
                      </a:lnTo>
                      <a:lnTo>
                        <a:pt x="88" y="23"/>
                      </a:lnTo>
                      <a:lnTo>
                        <a:pt x="88" y="23"/>
                      </a:lnTo>
                      <a:lnTo>
                        <a:pt x="87" y="22"/>
                      </a:lnTo>
                      <a:lnTo>
                        <a:pt x="87" y="22"/>
                      </a:lnTo>
                      <a:lnTo>
                        <a:pt x="87" y="21"/>
                      </a:lnTo>
                      <a:lnTo>
                        <a:pt x="87" y="21"/>
                      </a:lnTo>
                      <a:lnTo>
                        <a:pt x="86" y="21"/>
                      </a:lnTo>
                      <a:lnTo>
                        <a:pt x="86" y="21"/>
                      </a:lnTo>
                      <a:lnTo>
                        <a:pt x="81" y="13"/>
                      </a:lnTo>
                      <a:lnTo>
                        <a:pt x="75" y="8"/>
                      </a:lnTo>
                      <a:lnTo>
                        <a:pt x="75" y="8"/>
                      </a:lnTo>
                      <a:lnTo>
                        <a:pt x="67" y="5"/>
                      </a:lnTo>
                      <a:lnTo>
                        <a:pt x="59" y="1"/>
                      </a:lnTo>
                      <a:lnTo>
                        <a:pt x="59" y="1"/>
                      </a:lnTo>
                      <a:lnTo>
                        <a:pt x="50" y="0"/>
                      </a:lnTo>
                      <a:lnTo>
                        <a:pt x="41" y="1"/>
                      </a:lnTo>
                      <a:lnTo>
                        <a:pt x="33" y="2"/>
                      </a:lnTo>
                      <a:lnTo>
                        <a:pt x="24" y="5"/>
                      </a:lnTo>
                      <a:lnTo>
                        <a:pt x="24" y="5"/>
                      </a:lnTo>
                      <a:lnTo>
                        <a:pt x="17" y="10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6" y="2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1" y="37"/>
                      </a:lnTo>
                      <a:lnTo>
                        <a:pt x="1" y="37"/>
                      </a:lnTo>
                      <a:lnTo>
                        <a:pt x="0" y="43"/>
                      </a:lnTo>
                      <a:lnTo>
                        <a:pt x="1" y="49"/>
                      </a:lnTo>
                      <a:lnTo>
                        <a:pt x="1" y="49"/>
                      </a:lnTo>
                      <a:lnTo>
                        <a:pt x="5" y="59"/>
                      </a:lnTo>
                      <a:lnTo>
                        <a:pt x="10" y="68"/>
                      </a:lnTo>
                      <a:lnTo>
                        <a:pt x="10" y="68"/>
                      </a:lnTo>
                      <a:lnTo>
                        <a:pt x="13" y="71"/>
                      </a:lnTo>
                      <a:lnTo>
                        <a:pt x="17" y="73"/>
                      </a:lnTo>
                      <a:lnTo>
                        <a:pt x="19" y="75"/>
                      </a:lnTo>
                      <a:lnTo>
                        <a:pt x="24" y="73"/>
                      </a:lnTo>
                      <a:lnTo>
                        <a:pt x="24" y="73"/>
                      </a:lnTo>
                      <a:lnTo>
                        <a:pt x="26" y="70"/>
                      </a:lnTo>
                      <a:lnTo>
                        <a:pt x="27" y="67"/>
                      </a:lnTo>
                      <a:lnTo>
                        <a:pt x="26" y="60"/>
                      </a:lnTo>
                      <a:lnTo>
                        <a:pt x="26" y="60"/>
                      </a:lnTo>
                      <a:lnTo>
                        <a:pt x="24" y="52"/>
                      </a:lnTo>
                      <a:lnTo>
                        <a:pt x="24" y="46"/>
                      </a:lnTo>
                      <a:lnTo>
                        <a:pt x="24" y="46"/>
                      </a:lnTo>
                      <a:lnTo>
                        <a:pt x="24" y="41"/>
                      </a:lnTo>
                      <a:lnTo>
                        <a:pt x="24" y="41"/>
                      </a:lnTo>
                      <a:lnTo>
                        <a:pt x="26" y="39"/>
                      </a:lnTo>
                      <a:lnTo>
                        <a:pt x="26" y="39"/>
                      </a:lnTo>
                      <a:lnTo>
                        <a:pt x="29" y="34"/>
                      </a:lnTo>
                      <a:lnTo>
                        <a:pt x="29" y="34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44" y="28"/>
                      </a:lnTo>
                      <a:lnTo>
                        <a:pt x="51" y="29"/>
                      </a:lnTo>
                      <a:lnTo>
                        <a:pt x="51" y="29"/>
                      </a:lnTo>
                      <a:lnTo>
                        <a:pt x="57" y="32"/>
                      </a:lnTo>
                      <a:lnTo>
                        <a:pt x="57" y="32"/>
                      </a:lnTo>
                      <a:lnTo>
                        <a:pt x="61" y="37"/>
                      </a:lnTo>
                      <a:lnTo>
                        <a:pt x="61" y="37"/>
                      </a:lnTo>
                      <a:lnTo>
                        <a:pt x="61" y="37"/>
                      </a:lnTo>
                      <a:lnTo>
                        <a:pt x="61" y="37"/>
                      </a:lnTo>
                      <a:lnTo>
                        <a:pt x="61" y="37"/>
                      </a:lnTo>
                      <a:lnTo>
                        <a:pt x="61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4" y="41"/>
                      </a:lnTo>
                      <a:lnTo>
                        <a:pt x="66" y="48"/>
                      </a:lnTo>
                      <a:lnTo>
                        <a:pt x="66" y="48"/>
                      </a:lnTo>
                      <a:lnTo>
                        <a:pt x="66" y="52"/>
                      </a:lnTo>
                      <a:lnTo>
                        <a:pt x="65" y="57"/>
                      </a:lnTo>
                      <a:lnTo>
                        <a:pt x="65" y="57"/>
                      </a:lnTo>
                      <a:lnTo>
                        <a:pt x="64" y="64"/>
                      </a:lnTo>
                      <a:lnTo>
                        <a:pt x="60" y="68"/>
                      </a:lnTo>
                      <a:lnTo>
                        <a:pt x="60" y="68"/>
                      </a:lnTo>
                      <a:lnTo>
                        <a:pt x="56" y="72"/>
                      </a:lnTo>
                      <a:lnTo>
                        <a:pt x="51" y="77"/>
                      </a:lnTo>
                      <a:lnTo>
                        <a:pt x="51" y="77"/>
                      </a:lnTo>
                      <a:lnTo>
                        <a:pt x="46" y="79"/>
                      </a:lnTo>
                      <a:lnTo>
                        <a:pt x="44" y="84"/>
                      </a:lnTo>
                      <a:lnTo>
                        <a:pt x="44" y="84"/>
                      </a:lnTo>
                      <a:lnTo>
                        <a:pt x="41" y="89"/>
                      </a:lnTo>
                      <a:lnTo>
                        <a:pt x="40" y="93"/>
                      </a:lnTo>
                      <a:lnTo>
                        <a:pt x="40" y="93"/>
                      </a:lnTo>
                      <a:lnTo>
                        <a:pt x="40" y="94"/>
                      </a:lnTo>
                      <a:lnTo>
                        <a:pt x="40" y="94"/>
                      </a:lnTo>
                      <a:lnTo>
                        <a:pt x="40" y="102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3" y="116"/>
                      </a:lnTo>
                      <a:lnTo>
                        <a:pt x="46" y="124"/>
                      </a:lnTo>
                      <a:lnTo>
                        <a:pt x="48" y="127"/>
                      </a:lnTo>
                      <a:lnTo>
                        <a:pt x="50" y="130"/>
                      </a:lnTo>
                      <a:lnTo>
                        <a:pt x="53" y="132"/>
                      </a:lnTo>
                      <a:lnTo>
                        <a:pt x="56" y="132"/>
                      </a:lnTo>
                      <a:lnTo>
                        <a:pt x="56" y="132"/>
                      </a:lnTo>
                      <a:lnTo>
                        <a:pt x="60" y="131"/>
                      </a:lnTo>
                      <a:lnTo>
                        <a:pt x="62" y="129"/>
                      </a:lnTo>
                      <a:lnTo>
                        <a:pt x="64" y="126"/>
                      </a:lnTo>
                      <a:lnTo>
                        <a:pt x="64" y="122"/>
                      </a:lnTo>
                      <a:lnTo>
                        <a:pt x="64" y="114"/>
                      </a:lnTo>
                      <a:lnTo>
                        <a:pt x="64" y="106"/>
                      </a:lnTo>
                      <a:lnTo>
                        <a:pt x="64" y="106"/>
                      </a:lnTo>
                      <a:lnTo>
                        <a:pt x="64" y="103"/>
                      </a:lnTo>
                      <a:lnTo>
                        <a:pt x="65" y="98"/>
                      </a:lnTo>
                      <a:lnTo>
                        <a:pt x="65" y="98"/>
                      </a:lnTo>
                      <a:close/>
                      <a:moveTo>
                        <a:pt x="59" y="137"/>
                      </a:moveTo>
                      <a:lnTo>
                        <a:pt x="59" y="137"/>
                      </a:lnTo>
                      <a:lnTo>
                        <a:pt x="62" y="137"/>
                      </a:lnTo>
                      <a:lnTo>
                        <a:pt x="66" y="140"/>
                      </a:lnTo>
                      <a:lnTo>
                        <a:pt x="68" y="143"/>
                      </a:lnTo>
                      <a:lnTo>
                        <a:pt x="70" y="147"/>
                      </a:lnTo>
                      <a:lnTo>
                        <a:pt x="70" y="147"/>
                      </a:lnTo>
                      <a:lnTo>
                        <a:pt x="70" y="151"/>
                      </a:lnTo>
                      <a:lnTo>
                        <a:pt x="67" y="154"/>
                      </a:lnTo>
                      <a:lnTo>
                        <a:pt x="65" y="157"/>
                      </a:lnTo>
                      <a:lnTo>
                        <a:pt x="60" y="158"/>
                      </a:lnTo>
                      <a:lnTo>
                        <a:pt x="60" y="158"/>
                      </a:lnTo>
                      <a:lnTo>
                        <a:pt x="56" y="158"/>
                      </a:lnTo>
                      <a:lnTo>
                        <a:pt x="53" y="155"/>
                      </a:lnTo>
                      <a:lnTo>
                        <a:pt x="50" y="153"/>
                      </a:lnTo>
                      <a:lnTo>
                        <a:pt x="49" y="148"/>
                      </a:lnTo>
                      <a:lnTo>
                        <a:pt x="49" y="148"/>
                      </a:lnTo>
                      <a:lnTo>
                        <a:pt x="49" y="144"/>
                      </a:lnTo>
                      <a:lnTo>
                        <a:pt x="51" y="141"/>
                      </a:lnTo>
                      <a:lnTo>
                        <a:pt x="54" y="138"/>
                      </a:lnTo>
                      <a:lnTo>
                        <a:pt x="59" y="137"/>
                      </a:lnTo>
                      <a:lnTo>
                        <a:pt x="59" y="137"/>
                      </a:lnTo>
                      <a:close/>
                    </a:path>
                  </a:pathLst>
                </a:custGeom>
                <a:solidFill>
                  <a:srgbClr val="F6B5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61" name="Freeform 47"/>
                <p:cNvSpPr>
                  <a:spLocks noEditPoints="1"/>
                </p:cNvSpPr>
                <p:nvPr/>
              </p:nvSpPr>
              <p:spPr bwMode="auto">
                <a:xfrm>
                  <a:off x="3173" y="2733"/>
                  <a:ext cx="78" cy="133"/>
                </a:xfrm>
                <a:custGeom>
                  <a:avLst/>
                  <a:gdLst>
                    <a:gd name="T0" fmla="*/ 55 w 78"/>
                    <a:gd name="T1" fmla="*/ 81 h 133"/>
                    <a:gd name="T2" fmla="*/ 55 w 78"/>
                    <a:gd name="T3" fmla="*/ 81 h 133"/>
                    <a:gd name="T4" fmla="*/ 61 w 78"/>
                    <a:gd name="T5" fmla="*/ 78 h 133"/>
                    <a:gd name="T6" fmla="*/ 73 w 78"/>
                    <a:gd name="T7" fmla="*/ 63 h 133"/>
                    <a:gd name="T8" fmla="*/ 78 w 78"/>
                    <a:gd name="T9" fmla="*/ 46 h 133"/>
                    <a:gd name="T10" fmla="*/ 77 w 78"/>
                    <a:gd name="T11" fmla="*/ 27 h 133"/>
                    <a:gd name="T12" fmla="*/ 73 w 78"/>
                    <a:gd name="T13" fmla="*/ 19 h 133"/>
                    <a:gd name="T14" fmla="*/ 72 w 78"/>
                    <a:gd name="T15" fmla="*/ 17 h 133"/>
                    <a:gd name="T16" fmla="*/ 67 w 78"/>
                    <a:gd name="T17" fmla="*/ 11 h 133"/>
                    <a:gd name="T18" fmla="*/ 56 w 78"/>
                    <a:gd name="T19" fmla="*/ 3 h 133"/>
                    <a:gd name="T20" fmla="*/ 42 w 78"/>
                    <a:gd name="T21" fmla="*/ 0 h 133"/>
                    <a:gd name="T22" fmla="*/ 21 w 78"/>
                    <a:gd name="T23" fmla="*/ 4 h 133"/>
                    <a:gd name="T24" fmla="*/ 10 w 78"/>
                    <a:gd name="T25" fmla="*/ 13 h 133"/>
                    <a:gd name="T26" fmla="*/ 2 w 78"/>
                    <a:gd name="T27" fmla="*/ 25 h 133"/>
                    <a:gd name="T28" fmla="*/ 1 w 78"/>
                    <a:gd name="T29" fmla="*/ 31 h 133"/>
                    <a:gd name="T30" fmla="*/ 1 w 78"/>
                    <a:gd name="T31" fmla="*/ 41 h 133"/>
                    <a:gd name="T32" fmla="*/ 9 w 78"/>
                    <a:gd name="T33" fmla="*/ 57 h 133"/>
                    <a:gd name="T34" fmla="*/ 20 w 78"/>
                    <a:gd name="T35" fmla="*/ 60 h 133"/>
                    <a:gd name="T36" fmla="*/ 22 w 78"/>
                    <a:gd name="T37" fmla="*/ 55 h 133"/>
                    <a:gd name="T38" fmla="*/ 21 w 78"/>
                    <a:gd name="T39" fmla="*/ 44 h 133"/>
                    <a:gd name="T40" fmla="*/ 21 w 78"/>
                    <a:gd name="T41" fmla="*/ 33 h 133"/>
                    <a:gd name="T42" fmla="*/ 22 w 78"/>
                    <a:gd name="T43" fmla="*/ 32 h 133"/>
                    <a:gd name="T44" fmla="*/ 31 w 78"/>
                    <a:gd name="T45" fmla="*/ 25 h 133"/>
                    <a:gd name="T46" fmla="*/ 44 w 78"/>
                    <a:gd name="T47" fmla="*/ 24 h 133"/>
                    <a:gd name="T48" fmla="*/ 49 w 78"/>
                    <a:gd name="T49" fmla="*/ 26 h 133"/>
                    <a:gd name="T50" fmla="*/ 51 w 78"/>
                    <a:gd name="T51" fmla="*/ 30 h 133"/>
                    <a:gd name="T52" fmla="*/ 51 w 78"/>
                    <a:gd name="T53" fmla="*/ 31 h 133"/>
                    <a:gd name="T54" fmla="*/ 54 w 78"/>
                    <a:gd name="T55" fmla="*/ 35 h 133"/>
                    <a:gd name="T56" fmla="*/ 55 w 78"/>
                    <a:gd name="T57" fmla="*/ 43 h 133"/>
                    <a:gd name="T58" fmla="*/ 53 w 78"/>
                    <a:gd name="T59" fmla="*/ 53 h 133"/>
                    <a:gd name="T60" fmla="*/ 48 w 78"/>
                    <a:gd name="T61" fmla="*/ 60 h 133"/>
                    <a:gd name="T62" fmla="*/ 39 w 78"/>
                    <a:gd name="T63" fmla="*/ 67 h 133"/>
                    <a:gd name="T64" fmla="*/ 34 w 78"/>
                    <a:gd name="T65" fmla="*/ 78 h 133"/>
                    <a:gd name="T66" fmla="*/ 34 w 78"/>
                    <a:gd name="T67" fmla="*/ 78 h 133"/>
                    <a:gd name="T68" fmla="*/ 35 w 78"/>
                    <a:gd name="T69" fmla="*/ 91 h 133"/>
                    <a:gd name="T70" fmla="*/ 42 w 78"/>
                    <a:gd name="T71" fmla="*/ 108 h 133"/>
                    <a:gd name="T72" fmla="*/ 48 w 78"/>
                    <a:gd name="T73" fmla="*/ 111 h 133"/>
                    <a:gd name="T74" fmla="*/ 54 w 78"/>
                    <a:gd name="T75" fmla="*/ 102 h 133"/>
                    <a:gd name="T76" fmla="*/ 54 w 78"/>
                    <a:gd name="T77" fmla="*/ 89 h 133"/>
                    <a:gd name="T78" fmla="*/ 49 w 78"/>
                    <a:gd name="T79" fmla="*/ 114 h 133"/>
                    <a:gd name="T80" fmla="*/ 55 w 78"/>
                    <a:gd name="T81" fmla="*/ 117 h 133"/>
                    <a:gd name="T82" fmla="*/ 59 w 78"/>
                    <a:gd name="T83" fmla="*/ 123 h 133"/>
                    <a:gd name="T84" fmla="*/ 54 w 78"/>
                    <a:gd name="T85" fmla="*/ 131 h 133"/>
                    <a:gd name="T86" fmla="*/ 47 w 78"/>
                    <a:gd name="T87" fmla="*/ 131 h 133"/>
                    <a:gd name="T88" fmla="*/ 40 w 78"/>
                    <a:gd name="T89" fmla="*/ 124 h 133"/>
                    <a:gd name="T90" fmla="*/ 43 w 78"/>
                    <a:gd name="T91" fmla="*/ 118 h 133"/>
                    <a:gd name="T92" fmla="*/ 49 w 78"/>
                    <a:gd name="T93" fmla="*/ 114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78" h="133">
                      <a:moveTo>
                        <a:pt x="54" y="81"/>
                      </a:moveTo>
                      <a:lnTo>
                        <a:pt x="54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61" y="78"/>
                      </a:lnTo>
                      <a:lnTo>
                        <a:pt x="69" y="70"/>
                      </a:lnTo>
                      <a:lnTo>
                        <a:pt x="69" y="70"/>
                      </a:lnTo>
                      <a:lnTo>
                        <a:pt x="73" y="63"/>
                      </a:lnTo>
                      <a:lnTo>
                        <a:pt x="77" y="54"/>
                      </a:lnTo>
                      <a:lnTo>
                        <a:pt x="77" y="54"/>
                      </a:lnTo>
                      <a:lnTo>
                        <a:pt x="78" y="46"/>
                      </a:lnTo>
                      <a:lnTo>
                        <a:pt x="78" y="37"/>
                      </a:lnTo>
                      <a:lnTo>
                        <a:pt x="78" y="37"/>
                      </a:lnTo>
                      <a:lnTo>
                        <a:pt x="77" y="27"/>
                      </a:lnTo>
                      <a:lnTo>
                        <a:pt x="73" y="19"/>
                      </a:lnTo>
                      <a:lnTo>
                        <a:pt x="73" y="19"/>
                      </a:lnTo>
                      <a:lnTo>
                        <a:pt x="73" y="19"/>
                      </a:lnTo>
                      <a:lnTo>
                        <a:pt x="73" y="19"/>
                      </a:lnTo>
                      <a:lnTo>
                        <a:pt x="72" y="17"/>
                      </a:lnTo>
                      <a:lnTo>
                        <a:pt x="72" y="17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67" y="11"/>
                      </a:lnTo>
                      <a:lnTo>
                        <a:pt x="62" y="6"/>
                      </a:lnTo>
                      <a:lnTo>
                        <a:pt x="62" y="6"/>
                      </a:lnTo>
                      <a:lnTo>
                        <a:pt x="56" y="3"/>
                      </a:lnTo>
                      <a:lnTo>
                        <a:pt x="49" y="2"/>
                      </a:lnTo>
                      <a:lnTo>
                        <a:pt x="49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8" y="2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15" y="8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5" y="19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0" y="36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4" y="4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13" y="60"/>
                      </a:lnTo>
                      <a:lnTo>
                        <a:pt x="17" y="62"/>
                      </a:lnTo>
                      <a:lnTo>
                        <a:pt x="20" y="60"/>
                      </a:lnTo>
                      <a:lnTo>
                        <a:pt x="20" y="60"/>
                      </a:lnTo>
                      <a:lnTo>
                        <a:pt x="22" y="58"/>
                      </a:lnTo>
                      <a:lnTo>
                        <a:pt x="22" y="55"/>
                      </a:lnTo>
                      <a:lnTo>
                        <a:pt x="22" y="49"/>
                      </a:lnTo>
                      <a:lnTo>
                        <a:pt x="22" y="49"/>
                      </a:lnTo>
                      <a:lnTo>
                        <a:pt x="21" y="44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3"/>
                      </a:lnTo>
                      <a:lnTo>
                        <a:pt x="21" y="33"/>
                      </a:lnTo>
                      <a:lnTo>
                        <a:pt x="22" y="32"/>
                      </a:lnTo>
                      <a:lnTo>
                        <a:pt x="22" y="32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1" y="25"/>
                      </a:lnTo>
                      <a:lnTo>
                        <a:pt x="31" y="25"/>
                      </a:lnTo>
                      <a:lnTo>
                        <a:pt x="37" y="24"/>
                      </a:lnTo>
                      <a:lnTo>
                        <a:pt x="44" y="24"/>
                      </a:lnTo>
                      <a:lnTo>
                        <a:pt x="44" y="24"/>
                      </a:lnTo>
                      <a:lnTo>
                        <a:pt x="49" y="26"/>
                      </a:lnTo>
                      <a:lnTo>
                        <a:pt x="49" y="26"/>
                      </a:lnTo>
                      <a:lnTo>
                        <a:pt x="51" y="30"/>
                      </a:lnTo>
                      <a:lnTo>
                        <a:pt x="51" y="30"/>
                      </a:lnTo>
                      <a:lnTo>
                        <a:pt x="51" y="30"/>
                      </a:lnTo>
                      <a:lnTo>
                        <a:pt x="51" y="30"/>
                      </a:lnTo>
                      <a:lnTo>
                        <a:pt x="51" y="31"/>
                      </a:lnTo>
                      <a:lnTo>
                        <a:pt x="51" y="31"/>
                      </a:lnTo>
                      <a:lnTo>
                        <a:pt x="51" y="31"/>
                      </a:lnTo>
                      <a:lnTo>
                        <a:pt x="51" y="31"/>
                      </a:lnTo>
                      <a:lnTo>
                        <a:pt x="54" y="35"/>
                      </a:lnTo>
                      <a:lnTo>
                        <a:pt x="55" y="40"/>
                      </a:lnTo>
                      <a:lnTo>
                        <a:pt x="55" y="40"/>
                      </a:lnTo>
                      <a:lnTo>
                        <a:pt x="55" y="43"/>
                      </a:lnTo>
                      <a:lnTo>
                        <a:pt x="55" y="48"/>
                      </a:lnTo>
                      <a:lnTo>
                        <a:pt x="55" y="48"/>
                      </a:lnTo>
                      <a:lnTo>
                        <a:pt x="53" y="53"/>
                      </a:lnTo>
                      <a:lnTo>
                        <a:pt x="50" y="57"/>
                      </a:lnTo>
                      <a:lnTo>
                        <a:pt x="50" y="57"/>
                      </a:lnTo>
                      <a:lnTo>
                        <a:pt x="48" y="60"/>
                      </a:lnTo>
                      <a:lnTo>
                        <a:pt x="43" y="64"/>
                      </a:lnTo>
                      <a:lnTo>
                        <a:pt x="43" y="64"/>
                      </a:lnTo>
                      <a:lnTo>
                        <a:pt x="39" y="67"/>
                      </a:lnTo>
                      <a:lnTo>
                        <a:pt x="37" y="70"/>
                      </a:lnTo>
                      <a:lnTo>
                        <a:pt x="37" y="70"/>
                      </a:lnTo>
                      <a:lnTo>
                        <a:pt x="34" y="78"/>
                      </a:lnTo>
                      <a:lnTo>
                        <a:pt x="34" y="78"/>
                      </a:lnTo>
                      <a:lnTo>
                        <a:pt x="34" y="78"/>
                      </a:lnTo>
                      <a:lnTo>
                        <a:pt x="34" y="78"/>
                      </a:lnTo>
                      <a:lnTo>
                        <a:pt x="34" y="85"/>
                      </a:lnTo>
                      <a:lnTo>
                        <a:pt x="35" y="91"/>
                      </a:lnTo>
                      <a:lnTo>
                        <a:pt x="35" y="91"/>
                      </a:lnTo>
                      <a:lnTo>
                        <a:pt x="37" y="96"/>
                      </a:lnTo>
                      <a:lnTo>
                        <a:pt x="39" y="103"/>
                      </a:lnTo>
                      <a:lnTo>
                        <a:pt x="42" y="108"/>
                      </a:lnTo>
                      <a:lnTo>
                        <a:pt x="44" y="109"/>
                      </a:lnTo>
                      <a:lnTo>
                        <a:pt x="48" y="111"/>
                      </a:lnTo>
                      <a:lnTo>
                        <a:pt x="48" y="111"/>
                      </a:lnTo>
                      <a:lnTo>
                        <a:pt x="50" y="109"/>
                      </a:lnTo>
                      <a:lnTo>
                        <a:pt x="51" y="107"/>
                      </a:lnTo>
                      <a:lnTo>
                        <a:pt x="54" y="102"/>
                      </a:lnTo>
                      <a:lnTo>
                        <a:pt x="54" y="95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1"/>
                      </a:lnTo>
                      <a:lnTo>
                        <a:pt x="54" y="81"/>
                      </a:lnTo>
                      <a:close/>
                      <a:moveTo>
                        <a:pt x="49" y="114"/>
                      </a:moveTo>
                      <a:lnTo>
                        <a:pt x="49" y="114"/>
                      </a:lnTo>
                      <a:lnTo>
                        <a:pt x="53" y="114"/>
                      </a:lnTo>
                      <a:lnTo>
                        <a:pt x="55" y="117"/>
                      </a:lnTo>
                      <a:lnTo>
                        <a:pt x="58" y="119"/>
                      </a:lnTo>
                      <a:lnTo>
                        <a:pt x="59" y="123"/>
                      </a:lnTo>
                      <a:lnTo>
                        <a:pt x="59" y="123"/>
                      </a:lnTo>
                      <a:lnTo>
                        <a:pt x="59" y="127"/>
                      </a:lnTo>
                      <a:lnTo>
                        <a:pt x="56" y="129"/>
                      </a:lnTo>
                      <a:lnTo>
                        <a:pt x="54" y="131"/>
                      </a:lnTo>
                      <a:lnTo>
                        <a:pt x="50" y="133"/>
                      </a:lnTo>
                      <a:lnTo>
                        <a:pt x="50" y="133"/>
                      </a:lnTo>
                      <a:lnTo>
                        <a:pt x="47" y="131"/>
                      </a:lnTo>
                      <a:lnTo>
                        <a:pt x="44" y="130"/>
                      </a:lnTo>
                      <a:lnTo>
                        <a:pt x="42" y="128"/>
                      </a:lnTo>
                      <a:lnTo>
                        <a:pt x="40" y="124"/>
                      </a:lnTo>
                      <a:lnTo>
                        <a:pt x="40" y="124"/>
                      </a:lnTo>
                      <a:lnTo>
                        <a:pt x="42" y="120"/>
                      </a:lnTo>
                      <a:lnTo>
                        <a:pt x="43" y="118"/>
                      </a:lnTo>
                      <a:lnTo>
                        <a:pt x="45" y="116"/>
                      </a:lnTo>
                      <a:lnTo>
                        <a:pt x="49" y="114"/>
                      </a:lnTo>
                      <a:lnTo>
                        <a:pt x="49" y="114"/>
                      </a:lnTo>
                      <a:close/>
                    </a:path>
                  </a:pathLst>
                </a:custGeom>
                <a:solidFill>
                  <a:srgbClr val="F6B5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62" name="Freeform 48"/>
                <p:cNvSpPr>
                  <a:spLocks/>
                </p:cNvSpPr>
                <p:nvPr/>
              </p:nvSpPr>
              <p:spPr bwMode="auto">
                <a:xfrm>
                  <a:off x="3064" y="2645"/>
                  <a:ext cx="512" cy="297"/>
                </a:xfrm>
                <a:custGeom>
                  <a:avLst/>
                  <a:gdLst>
                    <a:gd name="T0" fmla="*/ 24 w 512"/>
                    <a:gd name="T1" fmla="*/ 253 h 297"/>
                    <a:gd name="T2" fmla="*/ 36 w 512"/>
                    <a:gd name="T3" fmla="*/ 260 h 297"/>
                    <a:gd name="T4" fmla="*/ 58 w 512"/>
                    <a:gd name="T5" fmla="*/ 267 h 297"/>
                    <a:gd name="T6" fmla="*/ 81 w 512"/>
                    <a:gd name="T7" fmla="*/ 267 h 297"/>
                    <a:gd name="T8" fmla="*/ 118 w 512"/>
                    <a:gd name="T9" fmla="*/ 264 h 297"/>
                    <a:gd name="T10" fmla="*/ 267 w 512"/>
                    <a:gd name="T11" fmla="*/ 251 h 297"/>
                    <a:gd name="T12" fmla="*/ 418 w 512"/>
                    <a:gd name="T13" fmla="*/ 239 h 297"/>
                    <a:gd name="T14" fmla="*/ 418 w 512"/>
                    <a:gd name="T15" fmla="*/ 239 h 297"/>
                    <a:gd name="T16" fmla="*/ 424 w 512"/>
                    <a:gd name="T17" fmla="*/ 254 h 297"/>
                    <a:gd name="T18" fmla="*/ 427 w 512"/>
                    <a:gd name="T19" fmla="*/ 271 h 297"/>
                    <a:gd name="T20" fmla="*/ 427 w 512"/>
                    <a:gd name="T21" fmla="*/ 293 h 297"/>
                    <a:gd name="T22" fmla="*/ 427 w 512"/>
                    <a:gd name="T23" fmla="*/ 296 h 297"/>
                    <a:gd name="T24" fmla="*/ 430 w 512"/>
                    <a:gd name="T25" fmla="*/ 296 h 297"/>
                    <a:gd name="T26" fmla="*/ 437 w 512"/>
                    <a:gd name="T27" fmla="*/ 291 h 297"/>
                    <a:gd name="T28" fmla="*/ 449 w 512"/>
                    <a:gd name="T29" fmla="*/ 276 h 297"/>
                    <a:gd name="T30" fmla="*/ 458 w 512"/>
                    <a:gd name="T31" fmla="*/ 259 h 297"/>
                    <a:gd name="T32" fmla="*/ 463 w 512"/>
                    <a:gd name="T33" fmla="*/ 234 h 297"/>
                    <a:gd name="T34" fmla="*/ 471 w 512"/>
                    <a:gd name="T35" fmla="*/ 233 h 297"/>
                    <a:gd name="T36" fmla="*/ 479 w 512"/>
                    <a:gd name="T37" fmla="*/ 232 h 297"/>
                    <a:gd name="T38" fmla="*/ 492 w 512"/>
                    <a:gd name="T39" fmla="*/ 227 h 297"/>
                    <a:gd name="T40" fmla="*/ 502 w 512"/>
                    <a:gd name="T41" fmla="*/ 218 h 297"/>
                    <a:gd name="T42" fmla="*/ 509 w 512"/>
                    <a:gd name="T43" fmla="*/ 202 h 297"/>
                    <a:gd name="T44" fmla="*/ 512 w 512"/>
                    <a:gd name="T45" fmla="*/ 193 h 297"/>
                    <a:gd name="T46" fmla="*/ 512 w 512"/>
                    <a:gd name="T47" fmla="*/ 161 h 297"/>
                    <a:gd name="T48" fmla="*/ 503 w 512"/>
                    <a:gd name="T49" fmla="*/ 61 h 297"/>
                    <a:gd name="T50" fmla="*/ 497 w 512"/>
                    <a:gd name="T51" fmla="*/ 29 h 297"/>
                    <a:gd name="T52" fmla="*/ 493 w 512"/>
                    <a:gd name="T53" fmla="*/ 22 h 297"/>
                    <a:gd name="T54" fmla="*/ 485 w 512"/>
                    <a:gd name="T55" fmla="*/ 11 h 297"/>
                    <a:gd name="T56" fmla="*/ 475 w 512"/>
                    <a:gd name="T57" fmla="*/ 5 h 297"/>
                    <a:gd name="T58" fmla="*/ 456 w 512"/>
                    <a:gd name="T59" fmla="*/ 1 h 297"/>
                    <a:gd name="T60" fmla="*/ 427 w 512"/>
                    <a:gd name="T61" fmla="*/ 1 h 297"/>
                    <a:gd name="T62" fmla="*/ 400 w 512"/>
                    <a:gd name="T63" fmla="*/ 5 h 297"/>
                    <a:gd name="T64" fmla="*/ 202 w 512"/>
                    <a:gd name="T65" fmla="*/ 18 h 297"/>
                    <a:gd name="T66" fmla="*/ 81 w 512"/>
                    <a:gd name="T67" fmla="*/ 31 h 297"/>
                    <a:gd name="T68" fmla="*/ 24 w 512"/>
                    <a:gd name="T69" fmla="*/ 39 h 297"/>
                    <a:gd name="T70" fmla="*/ 17 w 512"/>
                    <a:gd name="T71" fmla="*/ 43 h 297"/>
                    <a:gd name="T72" fmla="*/ 9 w 512"/>
                    <a:gd name="T73" fmla="*/ 52 h 297"/>
                    <a:gd name="T74" fmla="*/ 4 w 512"/>
                    <a:gd name="T75" fmla="*/ 63 h 297"/>
                    <a:gd name="T76" fmla="*/ 0 w 512"/>
                    <a:gd name="T77" fmla="*/ 88 h 297"/>
                    <a:gd name="T78" fmla="*/ 1 w 512"/>
                    <a:gd name="T79" fmla="*/ 118 h 297"/>
                    <a:gd name="T80" fmla="*/ 4 w 512"/>
                    <a:gd name="T81" fmla="*/ 145 h 297"/>
                    <a:gd name="T82" fmla="*/ 9 w 512"/>
                    <a:gd name="T83" fmla="*/ 201 h 297"/>
                    <a:gd name="T84" fmla="*/ 15 w 512"/>
                    <a:gd name="T85" fmla="*/ 229 h 297"/>
                    <a:gd name="T86" fmla="*/ 24 w 512"/>
                    <a:gd name="T87" fmla="*/ 253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12" h="297">
                      <a:moveTo>
                        <a:pt x="24" y="253"/>
                      </a:moveTo>
                      <a:lnTo>
                        <a:pt x="24" y="253"/>
                      </a:lnTo>
                      <a:lnTo>
                        <a:pt x="29" y="258"/>
                      </a:lnTo>
                      <a:lnTo>
                        <a:pt x="36" y="260"/>
                      </a:lnTo>
                      <a:lnTo>
                        <a:pt x="47" y="265"/>
                      </a:lnTo>
                      <a:lnTo>
                        <a:pt x="58" y="267"/>
                      </a:lnTo>
                      <a:lnTo>
                        <a:pt x="69" y="269"/>
                      </a:lnTo>
                      <a:lnTo>
                        <a:pt x="81" y="267"/>
                      </a:lnTo>
                      <a:lnTo>
                        <a:pt x="93" y="266"/>
                      </a:lnTo>
                      <a:lnTo>
                        <a:pt x="118" y="264"/>
                      </a:lnTo>
                      <a:lnTo>
                        <a:pt x="118" y="264"/>
                      </a:lnTo>
                      <a:lnTo>
                        <a:pt x="267" y="251"/>
                      </a:lnTo>
                      <a:lnTo>
                        <a:pt x="351" y="245"/>
                      </a:lnTo>
                      <a:lnTo>
                        <a:pt x="418" y="239"/>
                      </a:lnTo>
                      <a:lnTo>
                        <a:pt x="418" y="239"/>
                      </a:lnTo>
                      <a:lnTo>
                        <a:pt x="418" y="239"/>
                      </a:lnTo>
                      <a:lnTo>
                        <a:pt x="421" y="245"/>
                      </a:lnTo>
                      <a:lnTo>
                        <a:pt x="424" y="254"/>
                      </a:lnTo>
                      <a:lnTo>
                        <a:pt x="426" y="262"/>
                      </a:lnTo>
                      <a:lnTo>
                        <a:pt x="427" y="271"/>
                      </a:lnTo>
                      <a:lnTo>
                        <a:pt x="427" y="286"/>
                      </a:lnTo>
                      <a:lnTo>
                        <a:pt x="427" y="293"/>
                      </a:lnTo>
                      <a:lnTo>
                        <a:pt x="427" y="293"/>
                      </a:lnTo>
                      <a:lnTo>
                        <a:pt x="427" y="296"/>
                      </a:lnTo>
                      <a:lnTo>
                        <a:pt x="429" y="297"/>
                      </a:lnTo>
                      <a:lnTo>
                        <a:pt x="430" y="296"/>
                      </a:lnTo>
                      <a:lnTo>
                        <a:pt x="430" y="296"/>
                      </a:lnTo>
                      <a:lnTo>
                        <a:pt x="437" y="291"/>
                      </a:lnTo>
                      <a:lnTo>
                        <a:pt x="445" y="283"/>
                      </a:lnTo>
                      <a:lnTo>
                        <a:pt x="449" y="276"/>
                      </a:lnTo>
                      <a:lnTo>
                        <a:pt x="454" y="267"/>
                      </a:lnTo>
                      <a:lnTo>
                        <a:pt x="458" y="259"/>
                      </a:lnTo>
                      <a:lnTo>
                        <a:pt x="460" y="250"/>
                      </a:lnTo>
                      <a:lnTo>
                        <a:pt x="463" y="234"/>
                      </a:lnTo>
                      <a:lnTo>
                        <a:pt x="463" y="234"/>
                      </a:lnTo>
                      <a:lnTo>
                        <a:pt x="471" y="233"/>
                      </a:lnTo>
                      <a:lnTo>
                        <a:pt x="471" y="233"/>
                      </a:lnTo>
                      <a:lnTo>
                        <a:pt x="479" y="232"/>
                      </a:lnTo>
                      <a:lnTo>
                        <a:pt x="486" y="229"/>
                      </a:lnTo>
                      <a:lnTo>
                        <a:pt x="492" y="227"/>
                      </a:lnTo>
                      <a:lnTo>
                        <a:pt x="498" y="223"/>
                      </a:lnTo>
                      <a:lnTo>
                        <a:pt x="502" y="218"/>
                      </a:lnTo>
                      <a:lnTo>
                        <a:pt x="507" y="211"/>
                      </a:lnTo>
                      <a:lnTo>
                        <a:pt x="509" y="202"/>
                      </a:lnTo>
                      <a:lnTo>
                        <a:pt x="512" y="193"/>
                      </a:lnTo>
                      <a:lnTo>
                        <a:pt x="512" y="193"/>
                      </a:lnTo>
                      <a:lnTo>
                        <a:pt x="512" y="180"/>
                      </a:lnTo>
                      <a:lnTo>
                        <a:pt x="512" y="161"/>
                      </a:lnTo>
                      <a:lnTo>
                        <a:pt x="508" y="112"/>
                      </a:lnTo>
                      <a:lnTo>
                        <a:pt x="503" y="61"/>
                      </a:lnTo>
                      <a:lnTo>
                        <a:pt x="500" y="42"/>
                      </a:lnTo>
                      <a:lnTo>
                        <a:pt x="497" y="29"/>
                      </a:lnTo>
                      <a:lnTo>
                        <a:pt x="497" y="29"/>
                      </a:lnTo>
                      <a:lnTo>
                        <a:pt x="493" y="22"/>
                      </a:lnTo>
                      <a:lnTo>
                        <a:pt x="490" y="16"/>
                      </a:lnTo>
                      <a:lnTo>
                        <a:pt x="485" y="11"/>
                      </a:lnTo>
                      <a:lnTo>
                        <a:pt x="480" y="7"/>
                      </a:lnTo>
                      <a:lnTo>
                        <a:pt x="475" y="5"/>
                      </a:lnTo>
                      <a:lnTo>
                        <a:pt x="468" y="2"/>
                      </a:lnTo>
                      <a:lnTo>
                        <a:pt x="456" y="1"/>
                      </a:lnTo>
                      <a:lnTo>
                        <a:pt x="441" y="0"/>
                      </a:lnTo>
                      <a:lnTo>
                        <a:pt x="427" y="1"/>
                      </a:lnTo>
                      <a:lnTo>
                        <a:pt x="400" y="5"/>
                      </a:lnTo>
                      <a:lnTo>
                        <a:pt x="400" y="5"/>
                      </a:lnTo>
                      <a:lnTo>
                        <a:pt x="327" y="10"/>
                      </a:lnTo>
                      <a:lnTo>
                        <a:pt x="202" y="18"/>
                      </a:lnTo>
                      <a:lnTo>
                        <a:pt x="137" y="25"/>
                      </a:lnTo>
                      <a:lnTo>
                        <a:pt x="81" y="31"/>
                      </a:lnTo>
                      <a:lnTo>
                        <a:pt x="38" y="37"/>
                      </a:lnTo>
                      <a:lnTo>
                        <a:pt x="24" y="39"/>
                      </a:lnTo>
                      <a:lnTo>
                        <a:pt x="17" y="43"/>
                      </a:lnTo>
                      <a:lnTo>
                        <a:pt x="17" y="43"/>
                      </a:lnTo>
                      <a:lnTo>
                        <a:pt x="12" y="47"/>
                      </a:lnTo>
                      <a:lnTo>
                        <a:pt x="9" y="52"/>
                      </a:lnTo>
                      <a:lnTo>
                        <a:pt x="6" y="56"/>
                      </a:lnTo>
                      <a:lnTo>
                        <a:pt x="4" y="63"/>
                      </a:lnTo>
                      <a:lnTo>
                        <a:pt x="1" y="75"/>
                      </a:lnTo>
                      <a:lnTo>
                        <a:pt x="0" y="88"/>
                      </a:lnTo>
                      <a:lnTo>
                        <a:pt x="0" y="103"/>
                      </a:lnTo>
                      <a:lnTo>
                        <a:pt x="1" y="118"/>
                      </a:lnTo>
                      <a:lnTo>
                        <a:pt x="4" y="145"/>
                      </a:lnTo>
                      <a:lnTo>
                        <a:pt x="4" y="145"/>
                      </a:lnTo>
                      <a:lnTo>
                        <a:pt x="6" y="172"/>
                      </a:lnTo>
                      <a:lnTo>
                        <a:pt x="9" y="201"/>
                      </a:lnTo>
                      <a:lnTo>
                        <a:pt x="11" y="216"/>
                      </a:lnTo>
                      <a:lnTo>
                        <a:pt x="15" y="229"/>
                      </a:lnTo>
                      <a:lnTo>
                        <a:pt x="20" y="242"/>
                      </a:lnTo>
                      <a:lnTo>
                        <a:pt x="24" y="253"/>
                      </a:lnTo>
                      <a:lnTo>
                        <a:pt x="24" y="253"/>
                      </a:lnTo>
                      <a:close/>
                    </a:path>
                  </a:pathLst>
                </a:custGeom>
                <a:solidFill>
                  <a:srgbClr val="1F4E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sp>
            <p:nvSpPr>
              <p:cNvPr id="79" name="TextBox 78"/>
              <p:cNvSpPr txBox="1"/>
              <p:nvPr/>
            </p:nvSpPr>
            <p:spPr>
              <a:xfrm rot="20191471">
                <a:off x="3245696" y="3035137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3200" dirty="0" smtClean="0">
                    <a:solidFill>
                      <a:srgbClr val="FFF2D6"/>
                    </a:solidFill>
                  </a:rPr>
                  <a:t>…</a:t>
                </a:r>
                <a:endParaRPr lang="he-IL" sz="3200" dirty="0">
                  <a:solidFill>
                    <a:srgbClr val="FFF2D6"/>
                  </a:solidFill>
                </a:endParaRPr>
              </a:p>
            </p:txBody>
          </p:sp>
        </p:grpSp>
        <p:grpSp>
          <p:nvGrpSpPr>
            <p:cNvPr id="82" name="קבוצה 81"/>
            <p:cNvGrpSpPr/>
            <p:nvPr/>
          </p:nvGrpSpPr>
          <p:grpSpPr>
            <a:xfrm>
              <a:off x="4050418" y="3045988"/>
              <a:ext cx="742950" cy="528637"/>
              <a:chOff x="3974218" y="3155526"/>
              <a:chExt cx="742950" cy="528637"/>
            </a:xfrm>
          </p:grpSpPr>
          <p:grpSp>
            <p:nvGrpSpPr>
              <p:cNvPr id="66" name="Group 73"/>
              <p:cNvGrpSpPr>
                <a:grpSpLocks noChangeAspect="1"/>
              </p:cNvGrpSpPr>
              <p:nvPr/>
            </p:nvGrpSpPr>
            <p:grpSpPr bwMode="auto">
              <a:xfrm>
                <a:off x="3974218" y="3155526"/>
                <a:ext cx="742950" cy="528637"/>
                <a:chOff x="4058" y="2633"/>
                <a:chExt cx="468" cy="333"/>
              </a:xfrm>
            </p:grpSpPr>
            <p:sp>
              <p:nvSpPr>
                <p:cNvPr id="67" name="AutoShape 7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058" y="2633"/>
                  <a:ext cx="468" cy="3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68" name="Freeform 75"/>
                <p:cNvSpPr>
                  <a:spLocks/>
                </p:cNvSpPr>
                <p:nvPr/>
              </p:nvSpPr>
              <p:spPr bwMode="auto">
                <a:xfrm>
                  <a:off x="4058" y="2633"/>
                  <a:ext cx="451" cy="320"/>
                </a:xfrm>
                <a:custGeom>
                  <a:avLst/>
                  <a:gdLst>
                    <a:gd name="T0" fmla="*/ 100 w 451"/>
                    <a:gd name="T1" fmla="*/ 75 h 320"/>
                    <a:gd name="T2" fmla="*/ 104 w 451"/>
                    <a:gd name="T3" fmla="*/ 54 h 320"/>
                    <a:gd name="T4" fmla="*/ 111 w 451"/>
                    <a:gd name="T5" fmla="*/ 38 h 320"/>
                    <a:gd name="T6" fmla="*/ 121 w 451"/>
                    <a:gd name="T7" fmla="*/ 24 h 320"/>
                    <a:gd name="T8" fmla="*/ 134 w 451"/>
                    <a:gd name="T9" fmla="*/ 13 h 320"/>
                    <a:gd name="T10" fmla="*/ 148 w 451"/>
                    <a:gd name="T11" fmla="*/ 6 h 320"/>
                    <a:gd name="T12" fmla="*/ 179 w 451"/>
                    <a:gd name="T13" fmla="*/ 0 h 320"/>
                    <a:gd name="T14" fmla="*/ 211 w 451"/>
                    <a:gd name="T15" fmla="*/ 4 h 320"/>
                    <a:gd name="T16" fmla="*/ 239 w 451"/>
                    <a:gd name="T17" fmla="*/ 15 h 320"/>
                    <a:gd name="T18" fmla="*/ 254 w 451"/>
                    <a:gd name="T19" fmla="*/ 29 h 320"/>
                    <a:gd name="T20" fmla="*/ 261 w 451"/>
                    <a:gd name="T21" fmla="*/ 40 h 320"/>
                    <a:gd name="T22" fmla="*/ 265 w 451"/>
                    <a:gd name="T23" fmla="*/ 53 h 320"/>
                    <a:gd name="T24" fmla="*/ 263 w 451"/>
                    <a:gd name="T25" fmla="*/ 67 h 320"/>
                    <a:gd name="T26" fmla="*/ 261 w 451"/>
                    <a:gd name="T27" fmla="*/ 75 h 320"/>
                    <a:gd name="T28" fmla="*/ 272 w 451"/>
                    <a:gd name="T29" fmla="*/ 73 h 320"/>
                    <a:gd name="T30" fmla="*/ 285 w 451"/>
                    <a:gd name="T31" fmla="*/ 75 h 320"/>
                    <a:gd name="T32" fmla="*/ 299 w 451"/>
                    <a:gd name="T33" fmla="*/ 82 h 320"/>
                    <a:gd name="T34" fmla="*/ 305 w 451"/>
                    <a:gd name="T35" fmla="*/ 88 h 320"/>
                    <a:gd name="T36" fmla="*/ 321 w 451"/>
                    <a:gd name="T37" fmla="*/ 72 h 320"/>
                    <a:gd name="T38" fmla="*/ 337 w 451"/>
                    <a:gd name="T39" fmla="*/ 61 h 320"/>
                    <a:gd name="T40" fmla="*/ 352 w 451"/>
                    <a:gd name="T41" fmla="*/ 55 h 320"/>
                    <a:gd name="T42" fmla="*/ 366 w 451"/>
                    <a:gd name="T43" fmla="*/ 54 h 320"/>
                    <a:gd name="T44" fmla="*/ 380 w 451"/>
                    <a:gd name="T45" fmla="*/ 56 h 320"/>
                    <a:gd name="T46" fmla="*/ 392 w 451"/>
                    <a:gd name="T47" fmla="*/ 61 h 320"/>
                    <a:gd name="T48" fmla="*/ 415 w 451"/>
                    <a:gd name="T49" fmla="*/ 82 h 320"/>
                    <a:gd name="T50" fmla="*/ 432 w 451"/>
                    <a:gd name="T51" fmla="*/ 110 h 320"/>
                    <a:gd name="T52" fmla="*/ 445 w 451"/>
                    <a:gd name="T53" fmla="*/ 142 h 320"/>
                    <a:gd name="T54" fmla="*/ 451 w 451"/>
                    <a:gd name="T55" fmla="*/ 176 h 320"/>
                    <a:gd name="T56" fmla="*/ 450 w 451"/>
                    <a:gd name="T57" fmla="*/ 207 h 320"/>
                    <a:gd name="T58" fmla="*/ 447 w 451"/>
                    <a:gd name="T59" fmla="*/ 214 h 320"/>
                    <a:gd name="T60" fmla="*/ 439 w 451"/>
                    <a:gd name="T61" fmla="*/ 229 h 320"/>
                    <a:gd name="T62" fmla="*/ 426 w 451"/>
                    <a:gd name="T63" fmla="*/ 241 h 320"/>
                    <a:gd name="T64" fmla="*/ 410 w 451"/>
                    <a:gd name="T65" fmla="*/ 252 h 320"/>
                    <a:gd name="T66" fmla="*/ 380 w 451"/>
                    <a:gd name="T67" fmla="*/ 266 h 320"/>
                    <a:gd name="T68" fmla="*/ 330 w 451"/>
                    <a:gd name="T69" fmla="*/ 278 h 320"/>
                    <a:gd name="T70" fmla="*/ 274 w 451"/>
                    <a:gd name="T71" fmla="*/ 283 h 320"/>
                    <a:gd name="T72" fmla="*/ 214 w 451"/>
                    <a:gd name="T73" fmla="*/ 283 h 320"/>
                    <a:gd name="T74" fmla="*/ 157 w 451"/>
                    <a:gd name="T75" fmla="*/ 278 h 320"/>
                    <a:gd name="T76" fmla="*/ 104 w 451"/>
                    <a:gd name="T77" fmla="*/ 268 h 320"/>
                    <a:gd name="T78" fmla="*/ 81 w 451"/>
                    <a:gd name="T79" fmla="*/ 261 h 320"/>
                    <a:gd name="T80" fmla="*/ 72 w 451"/>
                    <a:gd name="T81" fmla="*/ 273 h 320"/>
                    <a:gd name="T82" fmla="*/ 71 w 451"/>
                    <a:gd name="T83" fmla="*/ 286 h 320"/>
                    <a:gd name="T84" fmla="*/ 72 w 451"/>
                    <a:gd name="T85" fmla="*/ 311 h 320"/>
                    <a:gd name="T86" fmla="*/ 71 w 451"/>
                    <a:gd name="T87" fmla="*/ 316 h 320"/>
                    <a:gd name="T88" fmla="*/ 67 w 451"/>
                    <a:gd name="T89" fmla="*/ 320 h 320"/>
                    <a:gd name="T90" fmla="*/ 62 w 451"/>
                    <a:gd name="T91" fmla="*/ 318 h 320"/>
                    <a:gd name="T92" fmla="*/ 61 w 451"/>
                    <a:gd name="T93" fmla="*/ 316 h 320"/>
                    <a:gd name="T94" fmla="*/ 54 w 451"/>
                    <a:gd name="T95" fmla="*/ 307 h 320"/>
                    <a:gd name="T96" fmla="*/ 44 w 451"/>
                    <a:gd name="T97" fmla="*/ 283 h 320"/>
                    <a:gd name="T98" fmla="*/ 37 w 451"/>
                    <a:gd name="T99" fmla="*/ 249 h 320"/>
                    <a:gd name="T100" fmla="*/ 36 w 451"/>
                    <a:gd name="T101" fmla="*/ 239 h 320"/>
                    <a:gd name="T102" fmla="*/ 25 w 451"/>
                    <a:gd name="T103" fmla="*/ 229 h 320"/>
                    <a:gd name="T104" fmla="*/ 9 w 451"/>
                    <a:gd name="T105" fmla="*/ 203 h 320"/>
                    <a:gd name="T106" fmla="*/ 0 w 451"/>
                    <a:gd name="T107" fmla="*/ 173 h 320"/>
                    <a:gd name="T108" fmla="*/ 1 w 451"/>
                    <a:gd name="T109" fmla="*/ 149 h 320"/>
                    <a:gd name="T110" fmla="*/ 5 w 451"/>
                    <a:gd name="T111" fmla="*/ 133 h 320"/>
                    <a:gd name="T112" fmla="*/ 9 w 451"/>
                    <a:gd name="T113" fmla="*/ 125 h 320"/>
                    <a:gd name="T114" fmla="*/ 25 w 451"/>
                    <a:gd name="T115" fmla="*/ 99 h 320"/>
                    <a:gd name="T116" fmla="*/ 45 w 451"/>
                    <a:gd name="T117" fmla="*/ 81 h 320"/>
                    <a:gd name="T118" fmla="*/ 65 w 451"/>
                    <a:gd name="T119" fmla="*/ 72 h 320"/>
                    <a:gd name="T120" fmla="*/ 78 w 451"/>
                    <a:gd name="T121" fmla="*/ 71 h 320"/>
                    <a:gd name="T122" fmla="*/ 93 w 451"/>
                    <a:gd name="T123" fmla="*/ 72 h 320"/>
                    <a:gd name="T124" fmla="*/ 100 w 451"/>
                    <a:gd name="T125" fmla="*/ 75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51" h="320">
                      <a:moveTo>
                        <a:pt x="100" y="75"/>
                      </a:moveTo>
                      <a:lnTo>
                        <a:pt x="100" y="75"/>
                      </a:lnTo>
                      <a:lnTo>
                        <a:pt x="102" y="64"/>
                      </a:lnTo>
                      <a:lnTo>
                        <a:pt x="104" y="54"/>
                      </a:lnTo>
                      <a:lnTo>
                        <a:pt x="107" y="45"/>
                      </a:lnTo>
                      <a:lnTo>
                        <a:pt x="111" y="38"/>
                      </a:lnTo>
                      <a:lnTo>
                        <a:pt x="116" y="31"/>
                      </a:lnTo>
                      <a:lnTo>
                        <a:pt x="121" y="24"/>
                      </a:lnTo>
                      <a:lnTo>
                        <a:pt x="127" y="18"/>
                      </a:lnTo>
                      <a:lnTo>
                        <a:pt x="134" y="13"/>
                      </a:lnTo>
                      <a:lnTo>
                        <a:pt x="141" y="10"/>
                      </a:lnTo>
                      <a:lnTo>
                        <a:pt x="148" y="6"/>
                      </a:lnTo>
                      <a:lnTo>
                        <a:pt x="163" y="1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1" y="4"/>
                      </a:lnTo>
                      <a:lnTo>
                        <a:pt x="225" y="9"/>
                      </a:lnTo>
                      <a:lnTo>
                        <a:pt x="239" y="15"/>
                      </a:lnTo>
                      <a:lnTo>
                        <a:pt x="250" y="24"/>
                      </a:lnTo>
                      <a:lnTo>
                        <a:pt x="254" y="29"/>
                      </a:lnTo>
                      <a:lnTo>
                        <a:pt x="257" y="34"/>
                      </a:lnTo>
                      <a:lnTo>
                        <a:pt x="261" y="40"/>
                      </a:lnTo>
                      <a:lnTo>
                        <a:pt x="263" y="47"/>
                      </a:lnTo>
                      <a:lnTo>
                        <a:pt x="265" y="53"/>
                      </a:lnTo>
                      <a:lnTo>
                        <a:pt x="265" y="60"/>
                      </a:lnTo>
                      <a:lnTo>
                        <a:pt x="263" y="67"/>
                      </a:lnTo>
                      <a:lnTo>
                        <a:pt x="261" y="75"/>
                      </a:lnTo>
                      <a:lnTo>
                        <a:pt x="261" y="75"/>
                      </a:lnTo>
                      <a:lnTo>
                        <a:pt x="266" y="73"/>
                      </a:lnTo>
                      <a:lnTo>
                        <a:pt x="272" y="73"/>
                      </a:lnTo>
                      <a:lnTo>
                        <a:pt x="278" y="73"/>
                      </a:lnTo>
                      <a:lnTo>
                        <a:pt x="285" y="75"/>
                      </a:lnTo>
                      <a:lnTo>
                        <a:pt x="293" y="77"/>
                      </a:lnTo>
                      <a:lnTo>
                        <a:pt x="299" y="82"/>
                      </a:lnTo>
                      <a:lnTo>
                        <a:pt x="305" y="88"/>
                      </a:lnTo>
                      <a:lnTo>
                        <a:pt x="305" y="88"/>
                      </a:lnTo>
                      <a:lnTo>
                        <a:pt x="312" y="80"/>
                      </a:lnTo>
                      <a:lnTo>
                        <a:pt x="321" y="72"/>
                      </a:lnTo>
                      <a:lnTo>
                        <a:pt x="328" y="66"/>
                      </a:lnTo>
                      <a:lnTo>
                        <a:pt x="337" y="61"/>
                      </a:lnTo>
                      <a:lnTo>
                        <a:pt x="344" y="58"/>
                      </a:lnTo>
                      <a:lnTo>
                        <a:pt x="352" y="55"/>
                      </a:lnTo>
                      <a:lnTo>
                        <a:pt x="359" y="54"/>
                      </a:lnTo>
                      <a:lnTo>
                        <a:pt x="366" y="54"/>
                      </a:lnTo>
                      <a:lnTo>
                        <a:pt x="372" y="54"/>
                      </a:lnTo>
                      <a:lnTo>
                        <a:pt x="380" y="56"/>
                      </a:lnTo>
                      <a:lnTo>
                        <a:pt x="386" y="59"/>
                      </a:lnTo>
                      <a:lnTo>
                        <a:pt x="392" y="61"/>
                      </a:lnTo>
                      <a:lnTo>
                        <a:pt x="404" y="70"/>
                      </a:lnTo>
                      <a:lnTo>
                        <a:pt x="415" y="82"/>
                      </a:lnTo>
                      <a:lnTo>
                        <a:pt x="425" y="94"/>
                      </a:lnTo>
                      <a:lnTo>
                        <a:pt x="432" y="110"/>
                      </a:lnTo>
                      <a:lnTo>
                        <a:pt x="440" y="126"/>
                      </a:lnTo>
                      <a:lnTo>
                        <a:pt x="445" y="142"/>
                      </a:lnTo>
                      <a:lnTo>
                        <a:pt x="448" y="159"/>
                      </a:lnTo>
                      <a:lnTo>
                        <a:pt x="451" y="176"/>
                      </a:lnTo>
                      <a:lnTo>
                        <a:pt x="451" y="192"/>
                      </a:lnTo>
                      <a:lnTo>
                        <a:pt x="450" y="207"/>
                      </a:lnTo>
                      <a:lnTo>
                        <a:pt x="450" y="207"/>
                      </a:lnTo>
                      <a:lnTo>
                        <a:pt x="447" y="214"/>
                      </a:lnTo>
                      <a:lnTo>
                        <a:pt x="443" y="222"/>
                      </a:lnTo>
                      <a:lnTo>
                        <a:pt x="439" y="229"/>
                      </a:lnTo>
                      <a:lnTo>
                        <a:pt x="432" y="235"/>
                      </a:lnTo>
                      <a:lnTo>
                        <a:pt x="426" y="241"/>
                      </a:lnTo>
                      <a:lnTo>
                        <a:pt x="419" y="247"/>
                      </a:lnTo>
                      <a:lnTo>
                        <a:pt x="410" y="252"/>
                      </a:lnTo>
                      <a:lnTo>
                        <a:pt x="401" y="257"/>
                      </a:lnTo>
                      <a:lnTo>
                        <a:pt x="380" y="266"/>
                      </a:lnTo>
                      <a:lnTo>
                        <a:pt x="357" y="272"/>
                      </a:lnTo>
                      <a:lnTo>
                        <a:pt x="330" y="278"/>
                      </a:lnTo>
                      <a:lnTo>
                        <a:pt x="303" y="280"/>
                      </a:lnTo>
                      <a:lnTo>
                        <a:pt x="274" y="283"/>
                      </a:lnTo>
                      <a:lnTo>
                        <a:pt x="245" y="284"/>
                      </a:lnTo>
                      <a:lnTo>
                        <a:pt x="214" y="283"/>
                      </a:lnTo>
                      <a:lnTo>
                        <a:pt x="186" y="282"/>
                      </a:lnTo>
                      <a:lnTo>
                        <a:pt x="157" y="278"/>
                      </a:lnTo>
                      <a:lnTo>
                        <a:pt x="130" y="273"/>
                      </a:lnTo>
                      <a:lnTo>
                        <a:pt x="104" y="268"/>
                      </a:lnTo>
                      <a:lnTo>
                        <a:pt x="81" y="261"/>
                      </a:lnTo>
                      <a:lnTo>
                        <a:pt x="81" y="261"/>
                      </a:lnTo>
                      <a:lnTo>
                        <a:pt x="76" y="267"/>
                      </a:lnTo>
                      <a:lnTo>
                        <a:pt x="72" y="273"/>
                      </a:lnTo>
                      <a:lnTo>
                        <a:pt x="71" y="279"/>
                      </a:lnTo>
                      <a:lnTo>
                        <a:pt x="71" y="286"/>
                      </a:lnTo>
                      <a:lnTo>
                        <a:pt x="71" y="300"/>
                      </a:lnTo>
                      <a:lnTo>
                        <a:pt x="72" y="311"/>
                      </a:lnTo>
                      <a:lnTo>
                        <a:pt x="72" y="311"/>
                      </a:lnTo>
                      <a:lnTo>
                        <a:pt x="71" y="316"/>
                      </a:lnTo>
                      <a:lnTo>
                        <a:pt x="70" y="318"/>
                      </a:lnTo>
                      <a:lnTo>
                        <a:pt x="67" y="320"/>
                      </a:lnTo>
                      <a:lnTo>
                        <a:pt x="66" y="320"/>
                      </a:lnTo>
                      <a:lnTo>
                        <a:pt x="62" y="318"/>
                      </a:lnTo>
                      <a:lnTo>
                        <a:pt x="61" y="316"/>
                      </a:lnTo>
                      <a:lnTo>
                        <a:pt x="61" y="316"/>
                      </a:lnTo>
                      <a:lnTo>
                        <a:pt x="58" y="312"/>
                      </a:lnTo>
                      <a:lnTo>
                        <a:pt x="54" y="307"/>
                      </a:lnTo>
                      <a:lnTo>
                        <a:pt x="48" y="296"/>
                      </a:lnTo>
                      <a:lnTo>
                        <a:pt x="44" y="283"/>
                      </a:lnTo>
                      <a:lnTo>
                        <a:pt x="40" y="271"/>
                      </a:lnTo>
                      <a:lnTo>
                        <a:pt x="37" y="249"/>
                      </a:lnTo>
                      <a:lnTo>
                        <a:pt x="36" y="239"/>
                      </a:lnTo>
                      <a:lnTo>
                        <a:pt x="36" y="239"/>
                      </a:lnTo>
                      <a:lnTo>
                        <a:pt x="36" y="239"/>
                      </a:lnTo>
                      <a:lnTo>
                        <a:pt x="25" y="229"/>
                      </a:lnTo>
                      <a:lnTo>
                        <a:pt x="16" y="217"/>
                      </a:lnTo>
                      <a:lnTo>
                        <a:pt x="9" y="203"/>
                      </a:lnTo>
                      <a:lnTo>
                        <a:pt x="4" y="189"/>
                      </a:lnTo>
                      <a:lnTo>
                        <a:pt x="0" y="173"/>
                      </a:lnTo>
                      <a:lnTo>
                        <a:pt x="0" y="157"/>
                      </a:lnTo>
                      <a:lnTo>
                        <a:pt x="1" y="149"/>
                      </a:lnTo>
                      <a:lnTo>
                        <a:pt x="2" y="141"/>
                      </a:lnTo>
                      <a:lnTo>
                        <a:pt x="5" y="133"/>
                      </a:lnTo>
                      <a:lnTo>
                        <a:pt x="9" y="125"/>
                      </a:lnTo>
                      <a:lnTo>
                        <a:pt x="9" y="125"/>
                      </a:lnTo>
                      <a:lnTo>
                        <a:pt x="16" y="111"/>
                      </a:lnTo>
                      <a:lnTo>
                        <a:pt x="25" y="99"/>
                      </a:lnTo>
                      <a:lnTo>
                        <a:pt x="34" y="89"/>
                      </a:lnTo>
                      <a:lnTo>
                        <a:pt x="45" y="81"/>
                      </a:lnTo>
                      <a:lnTo>
                        <a:pt x="59" y="75"/>
                      </a:lnTo>
                      <a:lnTo>
                        <a:pt x="65" y="72"/>
                      </a:lnTo>
                      <a:lnTo>
                        <a:pt x="72" y="71"/>
                      </a:lnTo>
                      <a:lnTo>
                        <a:pt x="78" y="71"/>
                      </a:lnTo>
                      <a:lnTo>
                        <a:pt x="86" y="71"/>
                      </a:lnTo>
                      <a:lnTo>
                        <a:pt x="93" y="72"/>
                      </a:lnTo>
                      <a:lnTo>
                        <a:pt x="100" y="75"/>
                      </a:lnTo>
                      <a:lnTo>
                        <a:pt x="100" y="75"/>
                      </a:lnTo>
                      <a:close/>
                    </a:path>
                  </a:pathLst>
                </a:custGeom>
                <a:solidFill>
                  <a:srgbClr val="E3E6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grpSp>
            <p:nvGrpSpPr>
              <p:cNvPr id="76" name="קבוצה 75"/>
              <p:cNvGrpSpPr/>
              <p:nvPr/>
            </p:nvGrpSpPr>
            <p:grpSpPr>
              <a:xfrm>
                <a:off x="4114120" y="3388210"/>
                <a:ext cx="413233" cy="94504"/>
                <a:chOff x="5270513" y="4001474"/>
                <a:chExt cx="491816" cy="112476"/>
              </a:xfrm>
            </p:grpSpPr>
            <p:sp>
              <p:nvSpPr>
                <p:cNvPr id="73" name="אליפסה 72"/>
                <p:cNvSpPr/>
                <p:nvPr/>
              </p:nvSpPr>
              <p:spPr>
                <a:xfrm>
                  <a:off x="5270513" y="4001477"/>
                  <a:ext cx="112472" cy="112472"/>
                </a:xfrm>
                <a:prstGeom prst="ellipse">
                  <a:avLst/>
                </a:prstGeom>
                <a:solidFill>
                  <a:srgbClr val="282C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4" name="אליפסה 73"/>
                <p:cNvSpPr/>
                <p:nvPr/>
              </p:nvSpPr>
              <p:spPr>
                <a:xfrm>
                  <a:off x="5460183" y="4001474"/>
                  <a:ext cx="112472" cy="112472"/>
                </a:xfrm>
                <a:prstGeom prst="ellipse">
                  <a:avLst/>
                </a:prstGeom>
                <a:solidFill>
                  <a:srgbClr val="282C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/>
                </a:p>
              </p:txBody>
            </p:sp>
            <p:sp>
              <p:nvSpPr>
                <p:cNvPr id="75" name="אליפסה 74"/>
                <p:cNvSpPr/>
                <p:nvPr/>
              </p:nvSpPr>
              <p:spPr>
                <a:xfrm>
                  <a:off x="5649857" y="4001478"/>
                  <a:ext cx="112472" cy="112472"/>
                </a:xfrm>
                <a:prstGeom prst="ellipse">
                  <a:avLst/>
                </a:prstGeom>
                <a:solidFill>
                  <a:srgbClr val="282C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/>
                </a:p>
              </p:txBody>
            </p:sp>
          </p:grpSp>
        </p:grpSp>
        <p:grpSp>
          <p:nvGrpSpPr>
            <p:cNvPr id="81" name="קבוצה 80"/>
            <p:cNvGrpSpPr/>
            <p:nvPr/>
          </p:nvGrpSpPr>
          <p:grpSpPr>
            <a:xfrm>
              <a:off x="4566937" y="3066870"/>
              <a:ext cx="752475" cy="737792"/>
              <a:chOff x="4490737" y="3176408"/>
              <a:chExt cx="752475" cy="737792"/>
            </a:xfrm>
          </p:grpSpPr>
          <p:grpSp>
            <p:nvGrpSpPr>
              <p:cNvPr id="51" name="Group 20"/>
              <p:cNvGrpSpPr>
                <a:grpSpLocks noChangeAspect="1"/>
              </p:cNvGrpSpPr>
              <p:nvPr/>
            </p:nvGrpSpPr>
            <p:grpSpPr bwMode="auto">
              <a:xfrm rot="1972502">
                <a:off x="4490737" y="3231575"/>
                <a:ext cx="752475" cy="682625"/>
                <a:chOff x="1235" y="2507"/>
                <a:chExt cx="474" cy="430"/>
              </a:xfrm>
            </p:grpSpPr>
            <p:sp>
              <p:nvSpPr>
                <p:cNvPr id="52" name="Freeform 22"/>
                <p:cNvSpPr>
                  <a:spLocks noEditPoints="1"/>
                </p:cNvSpPr>
                <p:nvPr/>
              </p:nvSpPr>
              <p:spPr bwMode="auto">
                <a:xfrm>
                  <a:off x="1425" y="2582"/>
                  <a:ext cx="158" cy="246"/>
                </a:xfrm>
                <a:custGeom>
                  <a:avLst/>
                  <a:gdLst>
                    <a:gd name="T0" fmla="*/ 67 w 158"/>
                    <a:gd name="T1" fmla="*/ 175 h 246"/>
                    <a:gd name="T2" fmla="*/ 63 w 158"/>
                    <a:gd name="T3" fmla="*/ 190 h 246"/>
                    <a:gd name="T4" fmla="*/ 59 w 158"/>
                    <a:gd name="T5" fmla="*/ 196 h 246"/>
                    <a:gd name="T6" fmla="*/ 39 w 158"/>
                    <a:gd name="T7" fmla="*/ 194 h 246"/>
                    <a:gd name="T8" fmla="*/ 37 w 158"/>
                    <a:gd name="T9" fmla="*/ 190 h 246"/>
                    <a:gd name="T10" fmla="*/ 38 w 158"/>
                    <a:gd name="T11" fmla="*/ 182 h 246"/>
                    <a:gd name="T12" fmla="*/ 48 w 158"/>
                    <a:gd name="T13" fmla="*/ 160 h 246"/>
                    <a:gd name="T14" fmla="*/ 64 w 158"/>
                    <a:gd name="T15" fmla="*/ 143 h 246"/>
                    <a:gd name="T16" fmla="*/ 93 w 158"/>
                    <a:gd name="T17" fmla="*/ 117 h 246"/>
                    <a:gd name="T18" fmla="*/ 105 w 158"/>
                    <a:gd name="T19" fmla="*/ 92 h 246"/>
                    <a:gd name="T20" fmla="*/ 112 w 158"/>
                    <a:gd name="T21" fmla="*/ 53 h 246"/>
                    <a:gd name="T22" fmla="*/ 107 w 158"/>
                    <a:gd name="T23" fmla="*/ 33 h 246"/>
                    <a:gd name="T24" fmla="*/ 93 w 158"/>
                    <a:gd name="T25" fmla="*/ 21 h 246"/>
                    <a:gd name="T26" fmla="*/ 78 w 158"/>
                    <a:gd name="T27" fmla="*/ 18 h 246"/>
                    <a:gd name="T28" fmla="*/ 59 w 158"/>
                    <a:gd name="T29" fmla="*/ 29 h 246"/>
                    <a:gd name="T30" fmla="*/ 49 w 158"/>
                    <a:gd name="T31" fmla="*/ 51 h 246"/>
                    <a:gd name="T32" fmla="*/ 50 w 158"/>
                    <a:gd name="T33" fmla="*/ 68 h 246"/>
                    <a:gd name="T34" fmla="*/ 57 w 158"/>
                    <a:gd name="T35" fmla="*/ 78 h 246"/>
                    <a:gd name="T36" fmla="*/ 70 w 158"/>
                    <a:gd name="T37" fmla="*/ 83 h 246"/>
                    <a:gd name="T38" fmla="*/ 76 w 158"/>
                    <a:gd name="T39" fmla="*/ 84 h 246"/>
                    <a:gd name="T40" fmla="*/ 76 w 158"/>
                    <a:gd name="T41" fmla="*/ 93 h 246"/>
                    <a:gd name="T42" fmla="*/ 68 w 158"/>
                    <a:gd name="T43" fmla="*/ 104 h 246"/>
                    <a:gd name="T44" fmla="*/ 46 w 158"/>
                    <a:gd name="T45" fmla="*/ 112 h 246"/>
                    <a:gd name="T46" fmla="*/ 23 w 158"/>
                    <a:gd name="T47" fmla="*/ 107 h 246"/>
                    <a:gd name="T48" fmla="*/ 11 w 158"/>
                    <a:gd name="T49" fmla="*/ 98 h 246"/>
                    <a:gd name="T50" fmla="*/ 2 w 158"/>
                    <a:gd name="T51" fmla="*/ 80 h 246"/>
                    <a:gd name="T52" fmla="*/ 1 w 158"/>
                    <a:gd name="T53" fmla="*/ 59 h 246"/>
                    <a:gd name="T54" fmla="*/ 5 w 158"/>
                    <a:gd name="T55" fmla="*/ 43 h 246"/>
                    <a:gd name="T56" fmla="*/ 24 w 158"/>
                    <a:gd name="T57" fmla="*/ 17 h 246"/>
                    <a:gd name="T58" fmla="*/ 53 w 158"/>
                    <a:gd name="T59" fmla="*/ 2 h 246"/>
                    <a:gd name="T60" fmla="*/ 72 w 158"/>
                    <a:gd name="T61" fmla="*/ 0 h 246"/>
                    <a:gd name="T62" fmla="*/ 101 w 158"/>
                    <a:gd name="T63" fmla="*/ 5 h 246"/>
                    <a:gd name="T64" fmla="*/ 126 w 158"/>
                    <a:gd name="T65" fmla="*/ 16 h 246"/>
                    <a:gd name="T66" fmla="*/ 144 w 158"/>
                    <a:gd name="T67" fmla="*/ 32 h 246"/>
                    <a:gd name="T68" fmla="*/ 156 w 158"/>
                    <a:gd name="T69" fmla="*/ 53 h 246"/>
                    <a:gd name="T70" fmla="*/ 157 w 158"/>
                    <a:gd name="T71" fmla="*/ 76 h 246"/>
                    <a:gd name="T72" fmla="*/ 152 w 158"/>
                    <a:gd name="T73" fmla="*/ 100 h 246"/>
                    <a:gd name="T74" fmla="*/ 139 w 158"/>
                    <a:gd name="T75" fmla="*/ 123 h 246"/>
                    <a:gd name="T76" fmla="*/ 124 w 158"/>
                    <a:gd name="T77" fmla="*/ 138 h 246"/>
                    <a:gd name="T78" fmla="*/ 84 w 158"/>
                    <a:gd name="T79" fmla="*/ 160 h 246"/>
                    <a:gd name="T80" fmla="*/ 70 w 158"/>
                    <a:gd name="T81" fmla="*/ 172 h 246"/>
                    <a:gd name="T82" fmla="*/ 54 w 158"/>
                    <a:gd name="T83" fmla="*/ 210 h 246"/>
                    <a:gd name="T84" fmla="*/ 63 w 158"/>
                    <a:gd name="T85" fmla="*/ 216 h 246"/>
                    <a:gd name="T86" fmla="*/ 67 w 158"/>
                    <a:gd name="T87" fmla="*/ 226 h 246"/>
                    <a:gd name="T88" fmla="*/ 65 w 158"/>
                    <a:gd name="T89" fmla="*/ 234 h 246"/>
                    <a:gd name="T90" fmla="*/ 59 w 158"/>
                    <a:gd name="T91" fmla="*/ 242 h 246"/>
                    <a:gd name="T92" fmla="*/ 49 w 158"/>
                    <a:gd name="T93" fmla="*/ 246 h 246"/>
                    <a:gd name="T94" fmla="*/ 41 w 158"/>
                    <a:gd name="T95" fmla="*/ 245 h 246"/>
                    <a:gd name="T96" fmla="*/ 33 w 158"/>
                    <a:gd name="T97" fmla="*/ 239 h 246"/>
                    <a:gd name="T98" fmla="*/ 28 w 158"/>
                    <a:gd name="T99" fmla="*/ 228 h 246"/>
                    <a:gd name="T100" fmla="*/ 30 w 158"/>
                    <a:gd name="T101" fmla="*/ 221 h 246"/>
                    <a:gd name="T102" fmla="*/ 37 w 158"/>
                    <a:gd name="T103" fmla="*/ 212 h 246"/>
                    <a:gd name="T104" fmla="*/ 47 w 158"/>
                    <a:gd name="T105" fmla="*/ 209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8" h="246">
                      <a:moveTo>
                        <a:pt x="70" y="172"/>
                      </a:moveTo>
                      <a:lnTo>
                        <a:pt x="70" y="172"/>
                      </a:lnTo>
                      <a:lnTo>
                        <a:pt x="67" y="175"/>
                      </a:lnTo>
                      <a:lnTo>
                        <a:pt x="65" y="180"/>
                      </a:lnTo>
                      <a:lnTo>
                        <a:pt x="63" y="190"/>
                      </a:lnTo>
                      <a:lnTo>
                        <a:pt x="63" y="190"/>
                      </a:lnTo>
                      <a:lnTo>
                        <a:pt x="62" y="194"/>
                      </a:lnTo>
                      <a:lnTo>
                        <a:pt x="59" y="196"/>
                      </a:lnTo>
                      <a:lnTo>
                        <a:pt x="59" y="196"/>
                      </a:lnTo>
                      <a:lnTo>
                        <a:pt x="55" y="197"/>
                      </a:lnTo>
                      <a:lnTo>
                        <a:pt x="49" y="196"/>
                      </a:lnTo>
                      <a:lnTo>
                        <a:pt x="39" y="194"/>
                      </a:lnTo>
                      <a:lnTo>
                        <a:pt x="39" y="194"/>
                      </a:lnTo>
                      <a:lnTo>
                        <a:pt x="38" y="193"/>
                      </a:lnTo>
                      <a:lnTo>
                        <a:pt x="37" y="190"/>
                      </a:lnTo>
                      <a:lnTo>
                        <a:pt x="37" y="187"/>
                      </a:lnTo>
                      <a:lnTo>
                        <a:pt x="37" y="187"/>
                      </a:lnTo>
                      <a:lnTo>
                        <a:pt x="38" y="182"/>
                      </a:lnTo>
                      <a:lnTo>
                        <a:pt x="39" y="178"/>
                      </a:lnTo>
                      <a:lnTo>
                        <a:pt x="42" y="168"/>
                      </a:lnTo>
                      <a:lnTo>
                        <a:pt x="48" y="160"/>
                      </a:lnTo>
                      <a:lnTo>
                        <a:pt x="55" y="152"/>
                      </a:lnTo>
                      <a:lnTo>
                        <a:pt x="55" y="152"/>
                      </a:lnTo>
                      <a:lnTo>
                        <a:pt x="64" y="143"/>
                      </a:lnTo>
                      <a:lnTo>
                        <a:pt x="75" y="135"/>
                      </a:lnTo>
                      <a:lnTo>
                        <a:pt x="84" y="127"/>
                      </a:lnTo>
                      <a:lnTo>
                        <a:pt x="93" y="117"/>
                      </a:lnTo>
                      <a:lnTo>
                        <a:pt x="93" y="117"/>
                      </a:lnTo>
                      <a:lnTo>
                        <a:pt x="99" y="106"/>
                      </a:lnTo>
                      <a:lnTo>
                        <a:pt x="105" y="92"/>
                      </a:lnTo>
                      <a:lnTo>
                        <a:pt x="109" y="77"/>
                      </a:lnTo>
                      <a:lnTo>
                        <a:pt x="111" y="61"/>
                      </a:lnTo>
                      <a:lnTo>
                        <a:pt x="112" y="53"/>
                      </a:lnTo>
                      <a:lnTo>
                        <a:pt x="111" y="46"/>
                      </a:lnTo>
                      <a:lnTo>
                        <a:pt x="109" y="39"/>
                      </a:lnTo>
                      <a:lnTo>
                        <a:pt x="107" y="33"/>
                      </a:lnTo>
                      <a:lnTo>
                        <a:pt x="104" y="28"/>
                      </a:lnTo>
                      <a:lnTo>
                        <a:pt x="99" y="23"/>
                      </a:lnTo>
                      <a:lnTo>
                        <a:pt x="93" y="21"/>
                      </a:lnTo>
                      <a:lnTo>
                        <a:pt x="87" y="18"/>
                      </a:lnTo>
                      <a:lnTo>
                        <a:pt x="87" y="18"/>
                      </a:lnTo>
                      <a:lnTo>
                        <a:pt x="78" y="18"/>
                      </a:lnTo>
                      <a:lnTo>
                        <a:pt x="70" y="21"/>
                      </a:lnTo>
                      <a:lnTo>
                        <a:pt x="64" y="24"/>
                      </a:lnTo>
                      <a:lnTo>
                        <a:pt x="59" y="29"/>
                      </a:lnTo>
                      <a:lnTo>
                        <a:pt x="54" y="36"/>
                      </a:lnTo>
                      <a:lnTo>
                        <a:pt x="52" y="43"/>
                      </a:lnTo>
                      <a:lnTo>
                        <a:pt x="49" y="51"/>
                      </a:lnTo>
                      <a:lnTo>
                        <a:pt x="49" y="59"/>
                      </a:lnTo>
                      <a:lnTo>
                        <a:pt x="49" y="59"/>
                      </a:lnTo>
                      <a:lnTo>
                        <a:pt x="50" y="68"/>
                      </a:lnTo>
                      <a:lnTo>
                        <a:pt x="53" y="73"/>
                      </a:lnTo>
                      <a:lnTo>
                        <a:pt x="54" y="76"/>
                      </a:lnTo>
                      <a:lnTo>
                        <a:pt x="57" y="78"/>
                      </a:lnTo>
                      <a:lnTo>
                        <a:pt x="61" y="81"/>
                      </a:lnTo>
                      <a:lnTo>
                        <a:pt x="65" y="83"/>
                      </a:lnTo>
                      <a:lnTo>
                        <a:pt x="70" y="83"/>
                      </a:lnTo>
                      <a:lnTo>
                        <a:pt x="70" y="83"/>
                      </a:lnTo>
                      <a:lnTo>
                        <a:pt x="74" y="83"/>
                      </a:lnTo>
                      <a:lnTo>
                        <a:pt x="76" y="84"/>
                      </a:lnTo>
                      <a:lnTo>
                        <a:pt x="77" y="87"/>
                      </a:lnTo>
                      <a:lnTo>
                        <a:pt x="78" y="89"/>
                      </a:lnTo>
                      <a:lnTo>
                        <a:pt x="76" y="93"/>
                      </a:lnTo>
                      <a:lnTo>
                        <a:pt x="74" y="99"/>
                      </a:lnTo>
                      <a:lnTo>
                        <a:pt x="74" y="99"/>
                      </a:lnTo>
                      <a:lnTo>
                        <a:pt x="68" y="104"/>
                      </a:lnTo>
                      <a:lnTo>
                        <a:pt x="61" y="107"/>
                      </a:lnTo>
                      <a:lnTo>
                        <a:pt x="54" y="111"/>
                      </a:lnTo>
                      <a:lnTo>
                        <a:pt x="46" y="112"/>
                      </a:lnTo>
                      <a:lnTo>
                        <a:pt x="38" y="111"/>
                      </a:lnTo>
                      <a:lnTo>
                        <a:pt x="30" y="110"/>
                      </a:lnTo>
                      <a:lnTo>
                        <a:pt x="23" y="107"/>
                      </a:lnTo>
                      <a:lnTo>
                        <a:pt x="17" y="103"/>
                      </a:lnTo>
                      <a:lnTo>
                        <a:pt x="17" y="103"/>
                      </a:lnTo>
                      <a:lnTo>
                        <a:pt x="11" y="98"/>
                      </a:lnTo>
                      <a:lnTo>
                        <a:pt x="7" y="92"/>
                      </a:lnTo>
                      <a:lnTo>
                        <a:pt x="4" y="87"/>
                      </a:lnTo>
                      <a:lnTo>
                        <a:pt x="2" y="80"/>
                      </a:lnTo>
                      <a:lnTo>
                        <a:pt x="1" y="74"/>
                      </a:lnTo>
                      <a:lnTo>
                        <a:pt x="0" y="67"/>
                      </a:lnTo>
                      <a:lnTo>
                        <a:pt x="1" y="59"/>
                      </a:lnTo>
                      <a:lnTo>
                        <a:pt x="2" y="52"/>
                      </a:lnTo>
                      <a:lnTo>
                        <a:pt x="2" y="52"/>
                      </a:lnTo>
                      <a:lnTo>
                        <a:pt x="5" y="43"/>
                      </a:lnTo>
                      <a:lnTo>
                        <a:pt x="10" y="33"/>
                      </a:lnTo>
                      <a:lnTo>
                        <a:pt x="17" y="25"/>
                      </a:lnTo>
                      <a:lnTo>
                        <a:pt x="24" y="17"/>
                      </a:lnTo>
                      <a:lnTo>
                        <a:pt x="33" y="10"/>
                      </a:lnTo>
                      <a:lnTo>
                        <a:pt x="42" y="6"/>
                      </a:lnTo>
                      <a:lnTo>
                        <a:pt x="53" y="2"/>
                      </a:lnTo>
                      <a:lnTo>
                        <a:pt x="63" y="1"/>
                      </a:lnTo>
                      <a:lnTo>
                        <a:pt x="63" y="1"/>
                      </a:lnTo>
                      <a:lnTo>
                        <a:pt x="72" y="0"/>
                      </a:lnTo>
                      <a:lnTo>
                        <a:pt x="83" y="1"/>
                      </a:lnTo>
                      <a:lnTo>
                        <a:pt x="92" y="2"/>
                      </a:lnTo>
                      <a:lnTo>
                        <a:pt x="101" y="5"/>
                      </a:lnTo>
                      <a:lnTo>
                        <a:pt x="109" y="8"/>
                      </a:lnTo>
                      <a:lnTo>
                        <a:pt x="118" y="12"/>
                      </a:lnTo>
                      <a:lnTo>
                        <a:pt x="126" y="16"/>
                      </a:lnTo>
                      <a:lnTo>
                        <a:pt x="133" y="21"/>
                      </a:lnTo>
                      <a:lnTo>
                        <a:pt x="138" y="27"/>
                      </a:lnTo>
                      <a:lnTo>
                        <a:pt x="144" y="32"/>
                      </a:lnTo>
                      <a:lnTo>
                        <a:pt x="149" y="39"/>
                      </a:lnTo>
                      <a:lnTo>
                        <a:pt x="152" y="46"/>
                      </a:lnTo>
                      <a:lnTo>
                        <a:pt x="156" y="53"/>
                      </a:lnTo>
                      <a:lnTo>
                        <a:pt x="157" y="61"/>
                      </a:lnTo>
                      <a:lnTo>
                        <a:pt x="158" y="68"/>
                      </a:lnTo>
                      <a:lnTo>
                        <a:pt x="157" y="76"/>
                      </a:lnTo>
                      <a:lnTo>
                        <a:pt x="157" y="76"/>
                      </a:lnTo>
                      <a:lnTo>
                        <a:pt x="154" y="89"/>
                      </a:lnTo>
                      <a:lnTo>
                        <a:pt x="152" y="100"/>
                      </a:lnTo>
                      <a:lnTo>
                        <a:pt x="149" y="110"/>
                      </a:lnTo>
                      <a:lnTo>
                        <a:pt x="144" y="117"/>
                      </a:lnTo>
                      <a:lnTo>
                        <a:pt x="139" y="123"/>
                      </a:lnTo>
                      <a:lnTo>
                        <a:pt x="135" y="129"/>
                      </a:lnTo>
                      <a:lnTo>
                        <a:pt x="129" y="134"/>
                      </a:lnTo>
                      <a:lnTo>
                        <a:pt x="124" y="138"/>
                      </a:lnTo>
                      <a:lnTo>
                        <a:pt x="112" y="145"/>
                      </a:lnTo>
                      <a:lnTo>
                        <a:pt x="98" y="152"/>
                      </a:lnTo>
                      <a:lnTo>
                        <a:pt x="84" y="160"/>
                      </a:lnTo>
                      <a:lnTo>
                        <a:pt x="77" y="166"/>
                      </a:lnTo>
                      <a:lnTo>
                        <a:pt x="70" y="172"/>
                      </a:lnTo>
                      <a:lnTo>
                        <a:pt x="70" y="172"/>
                      </a:lnTo>
                      <a:close/>
                      <a:moveTo>
                        <a:pt x="50" y="209"/>
                      </a:moveTo>
                      <a:lnTo>
                        <a:pt x="50" y="209"/>
                      </a:lnTo>
                      <a:lnTo>
                        <a:pt x="54" y="210"/>
                      </a:lnTo>
                      <a:lnTo>
                        <a:pt x="57" y="211"/>
                      </a:lnTo>
                      <a:lnTo>
                        <a:pt x="61" y="213"/>
                      </a:lnTo>
                      <a:lnTo>
                        <a:pt x="63" y="216"/>
                      </a:lnTo>
                      <a:lnTo>
                        <a:pt x="64" y="219"/>
                      </a:lnTo>
                      <a:lnTo>
                        <a:pt x="65" y="223"/>
                      </a:lnTo>
                      <a:lnTo>
                        <a:pt x="67" y="226"/>
                      </a:lnTo>
                      <a:lnTo>
                        <a:pt x="67" y="230"/>
                      </a:lnTo>
                      <a:lnTo>
                        <a:pt x="67" y="230"/>
                      </a:lnTo>
                      <a:lnTo>
                        <a:pt x="65" y="234"/>
                      </a:lnTo>
                      <a:lnTo>
                        <a:pt x="64" y="238"/>
                      </a:lnTo>
                      <a:lnTo>
                        <a:pt x="62" y="240"/>
                      </a:lnTo>
                      <a:lnTo>
                        <a:pt x="59" y="242"/>
                      </a:lnTo>
                      <a:lnTo>
                        <a:pt x="56" y="245"/>
                      </a:lnTo>
                      <a:lnTo>
                        <a:pt x="53" y="246"/>
                      </a:lnTo>
                      <a:lnTo>
                        <a:pt x="49" y="246"/>
                      </a:lnTo>
                      <a:lnTo>
                        <a:pt x="45" y="246"/>
                      </a:lnTo>
                      <a:lnTo>
                        <a:pt x="45" y="246"/>
                      </a:lnTo>
                      <a:lnTo>
                        <a:pt x="41" y="245"/>
                      </a:lnTo>
                      <a:lnTo>
                        <a:pt x="38" y="243"/>
                      </a:lnTo>
                      <a:lnTo>
                        <a:pt x="35" y="241"/>
                      </a:lnTo>
                      <a:lnTo>
                        <a:pt x="33" y="239"/>
                      </a:lnTo>
                      <a:lnTo>
                        <a:pt x="31" y="235"/>
                      </a:lnTo>
                      <a:lnTo>
                        <a:pt x="30" y="232"/>
                      </a:lnTo>
                      <a:lnTo>
                        <a:pt x="28" y="228"/>
                      </a:lnTo>
                      <a:lnTo>
                        <a:pt x="30" y="225"/>
                      </a:lnTo>
                      <a:lnTo>
                        <a:pt x="30" y="225"/>
                      </a:lnTo>
                      <a:lnTo>
                        <a:pt x="30" y="221"/>
                      </a:lnTo>
                      <a:lnTo>
                        <a:pt x="32" y="218"/>
                      </a:lnTo>
                      <a:lnTo>
                        <a:pt x="34" y="215"/>
                      </a:lnTo>
                      <a:lnTo>
                        <a:pt x="37" y="212"/>
                      </a:lnTo>
                      <a:lnTo>
                        <a:pt x="40" y="210"/>
                      </a:lnTo>
                      <a:lnTo>
                        <a:pt x="44" y="209"/>
                      </a:lnTo>
                      <a:lnTo>
                        <a:pt x="47" y="209"/>
                      </a:lnTo>
                      <a:lnTo>
                        <a:pt x="50" y="209"/>
                      </a:lnTo>
                      <a:lnTo>
                        <a:pt x="50" y="209"/>
                      </a:lnTo>
                      <a:close/>
                    </a:path>
                  </a:pathLst>
                </a:custGeom>
                <a:solidFill>
                  <a:srgbClr val="F6B5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53" name="Freeform 23"/>
                <p:cNvSpPr>
                  <a:spLocks/>
                </p:cNvSpPr>
                <p:nvPr/>
              </p:nvSpPr>
              <p:spPr bwMode="auto">
                <a:xfrm>
                  <a:off x="1235" y="2507"/>
                  <a:ext cx="474" cy="430"/>
                </a:xfrm>
                <a:custGeom>
                  <a:avLst/>
                  <a:gdLst>
                    <a:gd name="T0" fmla="*/ 129 w 474"/>
                    <a:gd name="T1" fmla="*/ 21 h 430"/>
                    <a:gd name="T2" fmla="*/ 97 w 474"/>
                    <a:gd name="T3" fmla="*/ 33 h 430"/>
                    <a:gd name="T4" fmla="*/ 69 w 474"/>
                    <a:gd name="T5" fmla="*/ 50 h 430"/>
                    <a:gd name="T6" fmla="*/ 46 w 474"/>
                    <a:gd name="T7" fmla="*/ 69 h 430"/>
                    <a:gd name="T8" fmla="*/ 29 w 474"/>
                    <a:gd name="T9" fmla="*/ 90 h 430"/>
                    <a:gd name="T10" fmla="*/ 15 w 474"/>
                    <a:gd name="T11" fmla="*/ 114 h 430"/>
                    <a:gd name="T12" fmla="*/ 6 w 474"/>
                    <a:gd name="T13" fmla="*/ 138 h 430"/>
                    <a:gd name="T14" fmla="*/ 1 w 474"/>
                    <a:gd name="T15" fmla="*/ 164 h 430"/>
                    <a:gd name="T16" fmla="*/ 0 w 474"/>
                    <a:gd name="T17" fmla="*/ 190 h 430"/>
                    <a:gd name="T18" fmla="*/ 3 w 474"/>
                    <a:gd name="T19" fmla="*/ 216 h 430"/>
                    <a:gd name="T20" fmla="*/ 10 w 474"/>
                    <a:gd name="T21" fmla="*/ 241 h 430"/>
                    <a:gd name="T22" fmla="*/ 21 w 474"/>
                    <a:gd name="T23" fmla="*/ 266 h 430"/>
                    <a:gd name="T24" fmla="*/ 34 w 474"/>
                    <a:gd name="T25" fmla="*/ 290 h 430"/>
                    <a:gd name="T26" fmla="*/ 51 w 474"/>
                    <a:gd name="T27" fmla="*/ 310 h 430"/>
                    <a:gd name="T28" fmla="*/ 71 w 474"/>
                    <a:gd name="T29" fmla="*/ 330 h 430"/>
                    <a:gd name="T30" fmla="*/ 94 w 474"/>
                    <a:gd name="T31" fmla="*/ 346 h 430"/>
                    <a:gd name="T32" fmla="*/ 119 w 474"/>
                    <a:gd name="T33" fmla="*/ 359 h 430"/>
                    <a:gd name="T34" fmla="*/ 120 w 474"/>
                    <a:gd name="T35" fmla="*/ 359 h 430"/>
                    <a:gd name="T36" fmla="*/ 131 w 474"/>
                    <a:gd name="T37" fmla="*/ 381 h 430"/>
                    <a:gd name="T38" fmla="*/ 148 w 474"/>
                    <a:gd name="T39" fmla="*/ 406 h 430"/>
                    <a:gd name="T40" fmla="*/ 161 w 474"/>
                    <a:gd name="T41" fmla="*/ 418 h 430"/>
                    <a:gd name="T42" fmla="*/ 176 w 474"/>
                    <a:gd name="T43" fmla="*/ 426 h 430"/>
                    <a:gd name="T44" fmla="*/ 193 w 474"/>
                    <a:gd name="T45" fmla="*/ 430 h 430"/>
                    <a:gd name="T46" fmla="*/ 194 w 474"/>
                    <a:gd name="T47" fmla="*/ 430 h 430"/>
                    <a:gd name="T48" fmla="*/ 194 w 474"/>
                    <a:gd name="T49" fmla="*/ 427 h 430"/>
                    <a:gd name="T50" fmla="*/ 191 w 474"/>
                    <a:gd name="T51" fmla="*/ 420 h 430"/>
                    <a:gd name="T52" fmla="*/ 183 w 474"/>
                    <a:gd name="T53" fmla="*/ 399 h 430"/>
                    <a:gd name="T54" fmla="*/ 179 w 474"/>
                    <a:gd name="T55" fmla="*/ 382 h 430"/>
                    <a:gd name="T56" fmla="*/ 179 w 474"/>
                    <a:gd name="T57" fmla="*/ 374 h 430"/>
                    <a:gd name="T58" fmla="*/ 216 w 474"/>
                    <a:gd name="T59" fmla="*/ 374 h 430"/>
                    <a:gd name="T60" fmla="*/ 254 w 474"/>
                    <a:gd name="T61" fmla="*/ 368 h 430"/>
                    <a:gd name="T62" fmla="*/ 288 w 474"/>
                    <a:gd name="T63" fmla="*/ 359 h 430"/>
                    <a:gd name="T64" fmla="*/ 346 w 474"/>
                    <a:gd name="T65" fmla="*/ 337 h 430"/>
                    <a:gd name="T66" fmla="*/ 393 w 474"/>
                    <a:gd name="T67" fmla="*/ 309 h 430"/>
                    <a:gd name="T68" fmla="*/ 428 w 474"/>
                    <a:gd name="T69" fmla="*/ 278 h 430"/>
                    <a:gd name="T70" fmla="*/ 453 w 474"/>
                    <a:gd name="T71" fmla="*/ 243 h 430"/>
                    <a:gd name="T72" fmla="*/ 468 w 474"/>
                    <a:gd name="T73" fmla="*/ 208 h 430"/>
                    <a:gd name="T74" fmla="*/ 474 w 474"/>
                    <a:gd name="T75" fmla="*/ 172 h 430"/>
                    <a:gd name="T76" fmla="*/ 471 w 474"/>
                    <a:gd name="T77" fmla="*/ 136 h 430"/>
                    <a:gd name="T78" fmla="*/ 458 w 474"/>
                    <a:gd name="T79" fmla="*/ 103 h 430"/>
                    <a:gd name="T80" fmla="*/ 437 w 474"/>
                    <a:gd name="T81" fmla="*/ 72 h 430"/>
                    <a:gd name="T82" fmla="*/ 408 w 474"/>
                    <a:gd name="T83" fmla="*/ 45 h 430"/>
                    <a:gd name="T84" fmla="*/ 372 w 474"/>
                    <a:gd name="T85" fmla="*/ 23 h 430"/>
                    <a:gd name="T86" fmla="*/ 328 w 474"/>
                    <a:gd name="T87" fmla="*/ 8 h 430"/>
                    <a:gd name="T88" fmla="*/ 280 w 474"/>
                    <a:gd name="T89" fmla="*/ 0 h 430"/>
                    <a:gd name="T90" fmla="*/ 223 w 474"/>
                    <a:gd name="T91" fmla="*/ 1 h 430"/>
                    <a:gd name="T92" fmla="*/ 162 w 474"/>
                    <a:gd name="T93" fmla="*/ 12 h 430"/>
                    <a:gd name="T94" fmla="*/ 129 w 474"/>
                    <a:gd name="T95" fmla="*/ 21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74" h="430">
                      <a:moveTo>
                        <a:pt x="129" y="21"/>
                      </a:moveTo>
                      <a:lnTo>
                        <a:pt x="129" y="21"/>
                      </a:lnTo>
                      <a:lnTo>
                        <a:pt x="112" y="27"/>
                      </a:lnTo>
                      <a:lnTo>
                        <a:pt x="97" y="33"/>
                      </a:lnTo>
                      <a:lnTo>
                        <a:pt x="82" y="42"/>
                      </a:lnTo>
                      <a:lnTo>
                        <a:pt x="69" y="50"/>
                      </a:lnTo>
                      <a:lnTo>
                        <a:pt x="58" y="59"/>
                      </a:lnTo>
                      <a:lnTo>
                        <a:pt x="46" y="69"/>
                      </a:lnTo>
                      <a:lnTo>
                        <a:pt x="37" y="80"/>
                      </a:lnTo>
                      <a:lnTo>
                        <a:pt x="29" y="90"/>
                      </a:lnTo>
                      <a:lnTo>
                        <a:pt x="22" y="102"/>
                      </a:lnTo>
                      <a:lnTo>
                        <a:pt x="15" y="114"/>
                      </a:lnTo>
                      <a:lnTo>
                        <a:pt x="10" y="126"/>
                      </a:lnTo>
                      <a:lnTo>
                        <a:pt x="6" y="138"/>
                      </a:lnTo>
                      <a:lnTo>
                        <a:pt x="3" y="151"/>
                      </a:lnTo>
                      <a:lnTo>
                        <a:pt x="1" y="164"/>
                      </a:lnTo>
                      <a:lnTo>
                        <a:pt x="0" y="177"/>
                      </a:lnTo>
                      <a:lnTo>
                        <a:pt x="0" y="190"/>
                      </a:lnTo>
                      <a:lnTo>
                        <a:pt x="1" y="203"/>
                      </a:lnTo>
                      <a:lnTo>
                        <a:pt x="3" y="216"/>
                      </a:lnTo>
                      <a:lnTo>
                        <a:pt x="6" y="228"/>
                      </a:lnTo>
                      <a:lnTo>
                        <a:pt x="10" y="241"/>
                      </a:lnTo>
                      <a:lnTo>
                        <a:pt x="15" y="254"/>
                      </a:lnTo>
                      <a:lnTo>
                        <a:pt x="21" y="266"/>
                      </a:lnTo>
                      <a:lnTo>
                        <a:pt x="27" y="278"/>
                      </a:lnTo>
                      <a:lnTo>
                        <a:pt x="34" y="290"/>
                      </a:lnTo>
                      <a:lnTo>
                        <a:pt x="42" y="300"/>
                      </a:lnTo>
                      <a:lnTo>
                        <a:pt x="51" y="310"/>
                      </a:lnTo>
                      <a:lnTo>
                        <a:pt x="60" y="321"/>
                      </a:lnTo>
                      <a:lnTo>
                        <a:pt x="71" y="330"/>
                      </a:lnTo>
                      <a:lnTo>
                        <a:pt x="82" y="338"/>
                      </a:lnTo>
                      <a:lnTo>
                        <a:pt x="94" y="346"/>
                      </a:lnTo>
                      <a:lnTo>
                        <a:pt x="106" y="353"/>
                      </a:lnTo>
                      <a:lnTo>
                        <a:pt x="119" y="359"/>
                      </a:lnTo>
                      <a:lnTo>
                        <a:pt x="120" y="359"/>
                      </a:lnTo>
                      <a:lnTo>
                        <a:pt x="120" y="359"/>
                      </a:lnTo>
                      <a:lnTo>
                        <a:pt x="125" y="369"/>
                      </a:lnTo>
                      <a:lnTo>
                        <a:pt x="131" y="381"/>
                      </a:lnTo>
                      <a:lnTo>
                        <a:pt x="138" y="393"/>
                      </a:lnTo>
                      <a:lnTo>
                        <a:pt x="148" y="406"/>
                      </a:lnTo>
                      <a:lnTo>
                        <a:pt x="155" y="412"/>
                      </a:lnTo>
                      <a:lnTo>
                        <a:pt x="161" y="418"/>
                      </a:lnTo>
                      <a:lnTo>
                        <a:pt x="168" y="422"/>
                      </a:lnTo>
                      <a:lnTo>
                        <a:pt x="176" y="426"/>
                      </a:lnTo>
                      <a:lnTo>
                        <a:pt x="184" y="429"/>
                      </a:lnTo>
                      <a:lnTo>
                        <a:pt x="193" y="430"/>
                      </a:lnTo>
                      <a:lnTo>
                        <a:pt x="193" y="430"/>
                      </a:lnTo>
                      <a:lnTo>
                        <a:pt x="194" y="430"/>
                      </a:lnTo>
                      <a:lnTo>
                        <a:pt x="195" y="429"/>
                      </a:lnTo>
                      <a:lnTo>
                        <a:pt x="194" y="427"/>
                      </a:lnTo>
                      <a:lnTo>
                        <a:pt x="194" y="427"/>
                      </a:lnTo>
                      <a:lnTo>
                        <a:pt x="191" y="420"/>
                      </a:lnTo>
                      <a:lnTo>
                        <a:pt x="185" y="407"/>
                      </a:lnTo>
                      <a:lnTo>
                        <a:pt x="183" y="399"/>
                      </a:lnTo>
                      <a:lnTo>
                        <a:pt x="180" y="390"/>
                      </a:lnTo>
                      <a:lnTo>
                        <a:pt x="179" y="382"/>
                      </a:lnTo>
                      <a:lnTo>
                        <a:pt x="179" y="374"/>
                      </a:lnTo>
                      <a:lnTo>
                        <a:pt x="179" y="374"/>
                      </a:lnTo>
                      <a:lnTo>
                        <a:pt x="198" y="375"/>
                      </a:lnTo>
                      <a:lnTo>
                        <a:pt x="216" y="374"/>
                      </a:lnTo>
                      <a:lnTo>
                        <a:pt x="235" y="371"/>
                      </a:lnTo>
                      <a:lnTo>
                        <a:pt x="254" y="368"/>
                      </a:lnTo>
                      <a:lnTo>
                        <a:pt x="254" y="368"/>
                      </a:lnTo>
                      <a:lnTo>
                        <a:pt x="288" y="359"/>
                      </a:lnTo>
                      <a:lnTo>
                        <a:pt x="318" y="348"/>
                      </a:lnTo>
                      <a:lnTo>
                        <a:pt x="346" y="337"/>
                      </a:lnTo>
                      <a:lnTo>
                        <a:pt x="371" y="323"/>
                      </a:lnTo>
                      <a:lnTo>
                        <a:pt x="393" y="309"/>
                      </a:lnTo>
                      <a:lnTo>
                        <a:pt x="412" y="294"/>
                      </a:lnTo>
                      <a:lnTo>
                        <a:pt x="428" y="278"/>
                      </a:lnTo>
                      <a:lnTo>
                        <a:pt x="442" y="261"/>
                      </a:lnTo>
                      <a:lnTo>
                        <a:pt x="453" y="243"/>
                      </a:lnTo>
                      <a:lnTo>
                        <a:pt x="462" y="226"/>
                      </a:lnTo>
                      <a:lnTo>
                        <a:pt x="468" y="208"/>
                      </a:lnTo>
                      <a:lnTo>
                        <a:pt x="473" y="190"/>
                      </a:lnTo>
                      <a:lnTo>
                        <a:pt x="474" y="172"/>
                      </a:lnTo>
                      <a:lnTo>
                        <a:pt x="473" y="153"/>
                      </a:lnTo>
                      <a:lnTo>
                        <a:pt x="471" y="136"/>
                      </a:lnTo>
                      <a:lnTo>
                        <a:pt x="465" y="119"/>
                      </a:lnTo>
                      <a:lnTo>
                        <a:pt x="458" y="103"/>
                      </a:lnTo>
                      <a:lnTo>
                        <a:pt x="449" y="87"/>
                      </a:lnTo>
                      <a:lnTo>
                        <a:pt x="437" y="72"/>
                      </a:lnTo>
                      <a:lnTo>
                        <a:pt x="423" y="58"/>
                      </a:lnTo>
                      <a:lnTo>
                        <a:pt x="408" y="45"/>
                      </a:lnTo>
                      <a:lnTo>
                        <a:pt x="391" y="33"/>
                      </a:lnTo>
                      <a:lnTo>
                        <a:pt x="372" y="23"/>
                      </a:lnTo>
                      <a:lnTo>
                        <a:pt x="351" y="15"/>
                      </a:lnTo>
                      <a:lnTo>
                        <a:pt x="328" y="8"/>
                      </a:lnTo>
                      <a:lnTo>
                        <a:pt x="305" y="3"/>
                      </a:lnTo>
                      <a:lnTo>
                        <a:pt x="280" y="0"/>
                      </a:lnTo>
                      <a:lnTo>
                        <a:pt x="252" y="0"/>
                      </a:lnTo>
                      <a:lnTo>
                        <a:pt x="223" y="1"/>
                      </a:lnTo>
                      <a:lnTo>
                        <a:pt x="193" y="5"/>
                      </a:lnTo>
                      <a:lnTo>
                        <a:pt x="162" y="12"/>
                      </a:lnTo>
                      <a:lnTo>
                        <a:pt x="129" y="21"/>
                      </a:lnTo>
                      <a:lnTo>
                        <a:pt x="129" y="21"/>
                      </a:lnTo>
                      <a:close/>
                    </a:path>
                  </a:pathLst>
                </a:custGeom>
                <a:solidFill>
                  <a:srgbClr val="2AB1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 rot="2204858">
                <a:off x="4724193" y="3176408"/>
                <a:ext cx="327334" cy="70788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4000" dirty="0" smtClean="0">
                    <a:solidFill>
                      <a:srgbClr val="FFF2D6"/>
                    </a:solidFill>
                  </a:rPr>
                  <a:t>!</a:t>
                </a:r>
                <a:endParaRPr lang="he-IL" sz="4000" dirty="0">
                  <a:solidFill>
                    <a:srgbClr val="FFF2D6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לסיכום</a:t>
            </a:r>
            <a:endParaRPr lang="en-US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4973262" y="1352550"/>
            <a:ext cx="3859038" cy="2223064"/>
            <a:chOff x="4973262" y="1352550"/>
            <a:chExt cx="3859038" cy="2223064"/>
          </a:xfrm>
        </p:grpSpPr>
        <p:grpSp>
          <p:nvGrpSpPr>
            <p:cNvPr id="113" name="קבוצה 112"/>
            <p:cNvGrpSpPr/>
            <p:nvPr/>
          </p:nvGrpSpPr>
          <p:grpSpPr>
            <a:xfrm>
              <a:off x="5928762" y="1953644"/>
              <a:ext cx="2176725" cy="1134993"/>
              <a:chOff x="6060900" y="1782420"/>
              <a:chExt cx="2176725" cy="1134993"/>
            </a:xfrm>
          </p:grpSpPr>
          <p:grpSp>
            <p:nvGrpSpPr>
              <p:cNvPr id="10" name="Group 20"/>
              <p:cNvGrpSpPr>
                <a:grpSpLocks noChangeAspect="1"/>
              </p:cNvGrpSpPr>
              <p:nvPr/>
            </p:nvGrpSpPr>
            <p:grpSpPr bwMode="auto">
              <a:xfrm>
                <a:off x="7485148" y="2161826"/>
                <a:ext cx="752477" cy="682625"/>
                <a:chOff x="1235" y="2507"/>
                <a:chExt cx="474" cy="430"/>
              </a:xfrm>
            </p:grpSpPr>
            <p:sp>
              <p:nvSpPr>
                <p:cNvPr id="11" name="Freeform 22"/>
                <p:cNvSpPr>
                  <a:spLocks noEditPoints="1"/>
                </p:cNvSpPr>
                <p:nvPr/>
              </p:nvSpPr>
              <p:spPr bwMode="auto">
                <a:xfrm>
                  <a:off x="1425" y="2582"/>
                  <a:ext cx="158" cy="246"/>
                </a:xfrm>
                <a:custGeom>
                  <a:avLst/>
                  <a:gdLst>
                    <a:gd name="T0" fmla="*/ 67 w 158"/>
                    <a:gd name="T1" fmla="*/ 175 h 246"/>
                    <a:gd name="T2" fmla="*/ 63 w 158"/>
                    <a:gd name="T3" fmla="*/ 190 h 246"/>
                    <a:gd name="T4" fmla="*/ 59 w 158"/>
                    <a:gd name="T5" fmla="*/ 196 h 246"/>
                    <a:gd name="T6" fmla="*/ 39 w 158"/>
                    <a:gd name="T7" fmla="*/ 194 h 246"/>
                    <a:gd name="T8" fmla="*/ 37 w 158"/>
                    <a:gd name="T9" fmla="*/ 190 h 246"/>
                    <a:gd name="T10" fmla="*/ 38 w 158"/>
                    <a:gd name="T11" fmla="*/ 182 h 246"/>
                    <a:gd name="T12" fmla="*/ 48 w 158"/>
                    <a:gd name="T13" fmla="*/ 160 h 246"/>
                    <a:gd name="T14" fmla="*/ 64 w 158"/>
                    <a:gd name="T15" fmla="*/ 143 h 246"/>
                    <a:gd name="T16" fmla="*/ 93 w 158"/>
                    <a:gd name="T17" fmla="*/ 117 h 246"/>
                    <a:gd name="T18" fmla="*/ 105 w 158"/>
                    <a:gd name="T19" fmla="*/ 92 h 246"/>
                    <a:gd name="T20" fmla="*/ 112 w 158"/>
                    <a:gd name="T21" fmla="*/ 53 h 246"/>
                    <a:gd name="T22" fmla="*/ 107 w 158"/>
                    <a:gd name="T23" fmla="*/ 33 h 246"/>
                    <a:gd name="T24" fmla="*/ 93 w 158"/>
                    <a:gd name="T25" fmla="*/ 21 h 246"/>
                    <a:gd name="T26" fmla="*/ 78 w 158"/>
                    <a:gd name="T27" fmla="*/ 18 h 246"/>
                    <a:gd name="T28" fmla="*/ 59 w 158"/>
                    <a:gd name="T29" fmla="*/ 29 h 246"/>
                    <a:gd name="T30" fmla="*/ 49 w 158"/>
                    <a:gd name="T31" fmla="*/ 51 h 246"/>
                    <a:gd name="T32" fmla="*/ 50 w 158"/>
                    <a:gd name="T33" fmla="*/ 68 h 246"/>
                    <a:gd name="T34" fmla="*/ 57 w 158"/>
                    <a:gd name="T35" fmla="*/ 78 h 246"/>
                    <a:gd name="T36" fmla="*/ 70 w 158"/>
                    <a:gd name="T37" fmla="*/ 83 h 246"/>
                    <a:gd name="T38" fmla="*/ 76 w 158"/>
                    <a:gd name="T39" fmla="*/ 84 h 246"/>
                    <a:gd name="T40" fmla="*/ 76 w 158"/>
                    <a:gd name="T41" fmla="*/ 93 h 246"/>
                    <a:gd name="T42" fmla="*/ 68 w 158"/>
                    <a:gd name="T43" fmla="*/ 104 h 246"/>
                    <a:gd name="T44" fmla="*/ 46 w 158"/>
                    <a:gd name="T45" fmla="*/ 112 h 246"/>
                    <a:gd name="T46" fmla="*/ 23 w 158"/>
                    <a:gd name="T47" fmla="*/ 107 h 246"/>
                    <a:gd name="T48" fmla="*/ 11 w 158"/>
                    <a:gd name="T49" fmla="*/ 98 h 246"/>
                    <a:gd name="T50" fmla="*/ 2 w 158"/>
                    <a:gd name="T51" fmla="*/ 80 h 246"/>
                    <a:gd name="T52" fmla="*/ 1 w 158"/>
                    <a:gd name="T53" fmla="*/ 59 h 246"/>
                    <a:gd name="T54" fmla="*/ 5 w 158"/>
                    <a:gd name="T55" fmla="*/ 43 h 246"/>
                    <a:gd name="T56" fmla="*/ 24 w 158"/>
                    <a:gd name="T57" fmla="*/ 17 h 246"/>
                    <a:gd name="T58" fmla="*/ 53 w 158"/>
                    <a:gd name="T59" fmla="*/ 2 h 246"/>
                    <a:gd name="T60" fmla="*/ 72 w 158"/>
                    <a:gd name="T61" fmla="*/ 0 h 246"/>
                    <a:gd name="T62" fmla="*/ 101 w 158"/>
                    <a:gd name="T63" fmla="*/ 5 h 246"/>
                    <a:gd name="T64" fmla="*/ 126 w 158"/>
                    <a:gd name="T65" fmla="*/ 16 h 246"/>
                    <a:gd name="T66" fmla="*/ 144 w 158"/>
                    <a:gd name="T67" fmla="*/ 32 h 246"/>
                    <a:gd name="T68" fmla="*/ 156 w 158"/>
                    <a:gd name="T69" fmla="*/ 53 h 246"/>
                    <a:gd name="T70" fmla="*/ 157 w 158"/>
                    <a:gd name="T71" fmla="*/ 76 h 246"/>
                    <a:gd name="T72" fmla="*/ 152 w 158"/>
                    <a:gd name="T73" fmla="*/ 100 h 246"/>
                    <a:gd name="T74" fmla="*/ 139 w 158"/>
                    <a:gd name="T75" fmla="*/ 123 h 246"/>
                    <a:gd name="T76" fmla="*/ 124 w 158"/>
                    <a:gd name="T77" fmla="*/ 138 h 246"/>
                    <a:gd name="T78" fmla="*/ 84 w 158"/>
                    <a:gd name="T79" fmla="*/ 160 h 246"/>
                    <a:gd name="T80" fmla="*/ 70 w 158"/>
                    <a:gd name="T81" fmla="*/ 172 h 246"/>
                    <a:gd name="T82" fmla="*/ 54 w 158"/>
                    <a:gd name="T83" fmla="*/ 210 h 246"/>
                    <a:gd name="T84" fmla="*/ 63 w 158"/>
                    <a:gd name="T85" fmla="*/ 216 h 246"/>
                    <a:gd name="T86" fmla="*/ 67 w 158"/>
                    <a:gd name="T87" fmla="*/ 226 h 246"/>
                    <a:gd name="T88" fmla="*/ 65 w 158"/>
                    <a:gd name="T89" fmla="*/ 234 h 246"/>
                    <a:gd name="T90" fmla="*/ 59 w 158"/>
                    <a:gd name="T91" fmla="*/ 242 h 246"/>
                    <a:gd name="T92" fmla="*/ 49 w 158"/>
                    <a:gd name="T93" fmla="*/ 246 h 246"/>
                    <a:gd name="T94" fmla="*/ 41 w 158"/>
                    <a:gd name="T95" fmla="*/ 245 h 246"/>
                    <a:gd name="T96" fmla="*/ 33 w 158"/>
                    <a:gd name="T97" fmla="*/ 239 h 246"/>
                    <a:gd name="T98" fmla="*/ 28 w 158"/>
                    <a:gd name="T99" fmla="*/ 228 h 246"/>
                    <a:gd name="T100" fmla="*/ 30 w 158"/>
                    <a:gd name="T101" fmla="*/ 221 h 246"/>
                    <a:gd name="T102" fmla="*/ 37 w 158"/>
                    <a:gd name="T103" fmla="*/ 212 h 246"/>
                    <a:gd name="T104" fmla="*/ 47 w 158"/>
                    <a:gd name="T105" fmla="*/ 209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8" h="246">
                      <a:moveTo>
                        <a:pt x="70" y="172"/>
                      </a:moveTo>
                      <a:lnTo>
                        <a:pt x="70" y="172"/>
                      </a:lnTo>
                      <a:lnTo>
                        <a:pt x="67" y="175"/>
                      </a:lnTo>
                      <a:lnTo>
                        <a:pt x="65" y="180"/>
                      </a:lnTo>
                      <a:lnTo>
                        <a:pt x="63" y="190"/>
                      </a:lnTo>
                      <a:lnTo>
                        <a:pt x="63" y="190"/>
                      </a:lnTo>
                      <a:lnTo>
                        <a:pt x="62" y="194"/>
                      </a:lnTo>
                      <a:lnTo>
                        <a:pt x="59" y="196"/>
                      </a:lnTo>
                      <a:lnTo>
                        <a:pt x="59" y="196"/>
                      </a:lnTo>
                      <a:lnTo>
                        <a:pt x="55" y="197"/>
                      </a:lnTo>
                      <a:lnTo>
                        <a:pt x="49" y="196"/>
                      </a:lnTo>
                      <a:lnTo>
                        <a:pt x="39" y="194"/>
                      </a:lnTo>
                      <a:lnTo>
                        <a:pt x="39" y="194"/>
                      </a:lnTo>
                      <a:lnTo>
                        <a:pt x="38" y="193"/>
                      </a:lnTo>
                      <a:lnTo>
                        <a:pt x="37" y="190"/>
                      </a:lnTo>
                      <a:lnTo>
                        <a:pt x="37" y="187"/>
                      </a:lnTo>
                      <a:lnTo>
                        <a:pt x="37" y="187"/>
                      </a:lnTo>
                      <a:lnTo>
                        <a:pt x="38" y="182"/>
                      </a:lnTo>
                      <a:lnTo>
                        <a:pt x="39" y="178"/>
                      </a:lnTo>
                      <a:lnTo>
                        <a:pt x="42" y="168"/>
                      </a:lnTo>
                      <a:lnTo>
                        <a:pt x="48" y="160"/>
                      </a:lnTo>
                      <a:lnTo>
                        <a:pt x="55" y="152"/>
                      </a:lnTo>
                      <a:lnTo>
                        <a:pt x="55" y="152"/>
                      </a:lnTo>
                      <a:lnTo>
                        <a:pt x="64" y="143"/>
                      </a:lnTo>
                      <a:lnTo>
                        <a:pt x="75" y="135"/>
                      </a:lnTo>
                      <a:lnTo>
                        <a:pt x="84" y="127"/>
                      </a:lnTo>
                      <a:lnTo>
                        <a:pt x="93" y="117"/>
                      </a:lnTo>
                      <a:lnTo>
                        <a:pt x="93" y="117"/>
                      </a:lnTo>
                      <a:lnTo>
                        <a:pt x="99" y="106"/>
                      </a:lnTo>
                      <a:lnTo>
                        <a:pt x="105" y="92"/>
                      </a:lnTo>
                      <a:lnTo>
                        <a:pt x="109" y="77"/>
                      </a:lnTo>
                      <a:lnTo>
                        <a:pt x="111" y="61"/>
                      </a:lnTo>
                      <a:lnTo>
                        <a:pt x="112" y="53"/>
                      </a:lnTo>
                      <a:lnTo>
                        <a:pt x="111" y="46"/>
                      </a:lnTo>
                      <a:lnTo>
                        <a:pt x="109" y="39"/>
                      </a:lnTo>
                      <a:lnTo>
                        <a:pt x="107" y="33"/>
                      </a:lnTo>
                      <a:lnTo>
                        <a:pt x="104" y="28"/>
                      </a:lnTo>
                      <a:lnTo>
                        <a:pt x="99" y="23"/>
                      </a:lnTo>
                      <a:lnTo>
                        <a:pt x="93" y="21"/>
                      </a:lnTo>
                      <a:lnTo>
                        <a:pt x="87" y="18"/>
                      </a:lnTo>
                      <a:lnTo>
                        <a:pt x="87" y="18"/>
                      </a:lnTo>
                      <a:lnTo>
                        <a:pt x="78" y="18"/>
                      </a:lnTo>
                      <a:lnTo>
                        <a:pt x="70" y="21"/>
                      </a:lnTo>
                      <a:lnTo>
                        <a:pt x="64" y="24"/>
                      </a:lnTo>
                      <a:lnTo>
                        <a:pt x="59" y="29"/>
                      </a:lnTo>
                      <a:lnTo>
                        <a:pt x="54" y="36"/>
                      </a:lnTo>
                      <a:lnTo>
                        <a:pt x="52" y="43"/>
                      </a:lnTo>
                      <a:lnTo>
                        <a:pt x="49" y="51"/>
                      </a:lnTo>
                      <a:lnTo>
                        <a:pt x="49" y="59"/>
                      </a:lnTo>
                      <a:lnTo>
                        <a:pt x="49" y="59"/>
                      </a:lnTo>
                      <a:lnTo>
                        <a:pt x="50" y="68"/>
                      </a:lnTo>
                      <a:lnTo>
                        <a:pt x="53" y="73"/>
                      </a:lnTo>
                      <a:lnTo>
                        <a:pt x="54" y="76"/>
                      </a:lnTo>
                      <a:lnTo>
                        <a:pt x="57" y="78"/>
                      </a:lnTo>
                      <a:lnTo>
                        <a:pt x="61" y="81"/>
                      </a:lnTo>
                      <a:lnTo>
                        <a:pt x="65" y="83"/>
                      </a:lnTo>
                      <a:lnTo>
                        <a:pt x="70" y="83"/>
                      </a:lnTo>
                      <a:lnTo>
                        <a:pt x="70" y="83"/>
                      </a:lnTo>
                      <a:lnTo>
                        <a:pt x="74" y="83"/>
                      </a:lnTo>
                      <a:lnTo>
                        <a:pt x="76" y="84"/>
                      </a:lnTo>
                      <a:lnTo>
                        <a:pt x="77" y="87"/>
                      </a:lnTo>
                      <a:lnTo>
                        <a:pt x="78" y="89"/>
                      </a:lnTo>
                      <a:lnTo>
                        <a:pt x="76" y="93"/>
                      </a:lnTo>
                      <a:lnTo>
                        <a:pt x="74" y="99"/>
                      </a:lnTo>
                      <a:lnTo>
                        <a:pt x="74" y="99"/>
                      </a:lnTo>
                      <a:lnTo>
                        <a:pt x="68" y="104"/>
                      </a:lnTo>
                      <a:lnTo>
                        <a:pt x="61" y="107"/>
                      </a:lnTo>
                      <a:lnTo>
                        <a:pt x="54" y="111"/>
                      </a:lnTo>
                      <a:lnTo>
                        <a:pt x="46" y="112"/>
                      </a:lnTo>
                      <a:lnTo>
                        <a:pt x="38" y="111"/>
                      </a:lnTo>
                      <a:lnTo>
                        <a:pt x="30" y="110"/>
                      </a:lnTo>
                      <a:lnTo>
                        <a:pt x="23" y="107"/>
                      </a:lnTo>
                      <a:lnTo>
                        <a:pt x="17" y="103"/>
                      </a:lnTo>
                      <a:lnTo>
                        <a:pt x="17" y="103"/>
                      </a:lnTo>
                      <a:lnTo>
                        <a:pt x="11" y="98"/>
                      </a:lnTo>
                      <a:lnTo>
                        <a:pt x="7" y="92"/>
                      </a:lnTo>
                      <a:lnTo>
                        <a:pt x="4" y="87"/>
                      </a:lnTo>
                      <a:lnTo>
                        <a:pt x="2" y="80"/>
                      </a:lnTo>
                      <a:lnTo>
                        <a:pt x="1" y="74"/>
                      </a:lnTo>
                      <a:lnTo>
                        <a:pt x="0" y="67"/>
                      </a:lnTo>
                      <a:lnTo>
                        <a:pt x="1" y="59"/>
                      </a:lnTo>
                      <a:lnTo>
                        <a:pt x="2" y="52"/>
                      </a:lnTo>
                      <a:lnTo>
                        <a:pt x="2" y="52"/>
                      </a:lnTo>
                      <a:lnTo>
                        <a:pt x="5" y="43"/>
                      </a:lnTo>
                      <a:lnTo>
                        <a:pt x="10" y="33"/>
                      </a:lnTo>
                      <a:lnTo>
                        <a:pt x="17" y="25"/>
                      </a:lnTo>
                      <a:lnTo>
                        <a:pt x="24" y="17"/>
                      </a:lnTo>
                      <a:lnTo>
                        <a:pt x="33" y="10"/>
                      </a:lnTo>
                      <a:lnTo>
                        <a:pt x="42" y="6"/>
                      </a:lnTo>
                      <a:lnTo>
                        <a:pt x="53" y="2"/>
                      </a:lnTo>
                      <a:lnTo>
                        <a:pt x="63" y="1"/>
                      </a:lnTo>
                      <a:lnTo>
                        <a:pt x="63" y="1"/>
                      </a:lnTo>
                      <a:lnTo>
                        <a:pt x="72" y="0"/>
                      </a:lnTo>
                      <a:lnTo>
                        <a:pt x="83" y="1"/>
                      </a:lnTo>
                      <a:lnTo>
                        <a:pt x="92" y="2"/>
                      </a:lnTo>
                      <a:lnTo>
                        <a:pt x="101" y="5"/>
                      </a:lnTo>
                      <a:lnTo>
                        <a:pt x="109" y="8"/>
                      </a:lnTo>
                      <a:lnTo>
                        <a:pt x="118" y="12"/>
                      </a:lnTo>
                      <a:lnTo>
                        <a:pt x="126" y="16"/>
                      </a:lnTo>
                      <a:lnTo>
                        <a:pt x="133" y="21"/>
                      </a:lnTo>
                      <a:lnTo>
                        <a:pt x="138" y="27"/>
                      </a:lnTo>
                      <a:lnTo>
                        <a:pt x="144" y="32"/>
                      </a:lnTo>
                      <a:lnTo>
                        <a:pt x="149" y="39"/>
                      </a:lnTo>
                      <a:lnTo>
                        <a:pt x="152" y="46"/>
                      </a:lnTo>
                      <a:lnTo>
                        <a:pt x="156" y="53"/>
                      </a:lnTo>
                      <a:lnTo>
                        <a:pt x="157" y="61"/>
                      </a:lnTo>
                      <a:lnTo>
                        <a:pt x="158" y="68"/>
                      </a:lnTo>
                      <a:lnTo>
                        <a:pt x="157" y="76"/>
                      </a:lnTo>
                      <a:lnTo>
                        <a:pt x="157" y="76"/>
                      </a:lnTo>
                      <a:lnTo>
                        <a:pt x="154" y="89"/>
                      </a:lnTo>
                      <a:lnTo>
                        <a:pt x="152" y="100"/>
                      </a:lnTo>
                      <a:lnTo>
                        <a:pt x="149" y="110"/>
                      </a:lnTo>
                      <a:lnTo>
                        <a:pt x="144" y="117"/>
                      </a:lnTo>
                      <a:lnTo>
                        <a:pt x="139" y="123"/>
                      </a:lnTo>
                      <a:lnTo>
                        <a:pt x="135" y="129"/>
                      </a:lnTo>
                      <a:lnTo>
                        <a:pt x="129" y="134"/>
                      </a:lnTo>
                      <a:lnTo>
                        <a:pt x="124" y="138"/>
                      </a:lnTo>
                      <a:lnTo>
                        <a:pt x="112" y="145"/>
                      </a:lnTo>
                      <a:lnTo>
                        <a:pt x="98" y="152"/>
                      </a:lnTo>
                      <a:lnTo>
                        <a:pt x="84" y="160"/>
                      </a:lnTo>
                      <a:lnTo>
                        <a:pt x="77" y="166"/>
                      </a:lnTo>
                      <a:lnTo>
                        <a:pt x="70" y="172"/>
                      </a:lnTo>
                      <a:lnTo>
                        <a:pt x="70" y="172"/>
                      </a:lnTo>
                      <a:close/>
                      <a:moveTo>
                        <a:pt x="50" y="209"/>
                      </a:moveTo>
                      <a:lnTo>
                        <a:pt x="50" y="209"/>
                      </a:lnTo>
                      <a:lnTo>
                        <a:pt x="54" y="210"/>
                      </a:lnTo>
                      <a:lnTo>
                        <a:pt x="57" y="211"/>
                      </a:lnTo>
                      <a:lnTo>
                        <a:pt x="61" y="213"/>
                      </a:lnTo>
                      <a:lnTo>
                        <a:pt x="63" y="216"/>
                      </a:lnTo>
                      <a:lnTo>
                        <a:pt x="64" y="219"/>
                      </a:lnTo>
                      <a:lnTo>
                        <a:pt x="65" y="223"/>
                      </a:lnTo>
                      <a:lnTo>
                        <a:pt x="67" y="226"/>
                      </a:lnTo>
                      <a:lnTo>
                        <a:pt x="67" y="230"/>
                      </a:lnTo>
                      <a:lnTo>
                        <a:pt x="67" y="230"/>
                      </a:lnTo>
                      <a:lnTo>
                        <a:pt x="65" y="234"/>
                      </a:lnTo>
                      <a:lnTo>
                        <a:pt x="64" y="238"/>
                      </a:lnTo>
                      <a:lnTo>
                        <a:pt x="62" y="240"/>
                      </a:lnTo>
                      <a:lnTo>
                        <a:pt x="59" y="242"/>
                      </a:lnTo>
                      <a:lnTo>
                        <a:pt x="56" y="245"/>
                      </a:lnTo>
                      <a:lnTo>
                        <a:pt x="53" y="246"/>
                      </a:lnTo>
                      <a:lnTo>
                        <a:pt x="49" y="246"/>
                      </a:lnTo>
                      <a:lnTo>
                        <a:pt x="45" y="246"/>
                      </a:lnTo>
                      <a:lnTo>
                        <a:pt x="45" y="246"/>
                      </a:lnTo>
                      <a:lnTo>
                        <a:pt x="41" y="245"/>
                      </a:lnTo>
                      <a:lnTo>
                        <a:pt x="38" y="243"/>
                      </a:lnTo>
                      <a:lnTo>
                        <a:pt x="35" y="241"/>
                      </a:lnTo>
                      <a:lnTo>
                        <a:pt x="33" y="239"/>
                      </a:lnTo>
                      <a:lnTo>
                        <a:pt x="31" y="235"/>
                      </a:lnTo>
                      <a:lnTo>
                        <a:pt x="30" y="232"/>
                      </a:lnTo>
                      <a:lnTo>
                        <a:pt x="28" y="228"/>
                      </a:lnTo>
                      <a:lnTo>
                        <a:pt x="30" y="225"/>
                      </a:lnTo>
                      <a:lnTo>
                        <a:pt x="30" y="225"/>
                      </a:lnTo>
                      <a:lnTo>
                        <a:pt x="30" y="221"/>
                      </a:lnTo>
                      <a:lnTo>
                        <a:pt x="32" y="218"/>
                      </a:lnTo>
                      <a:lnTo>
                        <a:pt x="34" y="215"/>
                      </a:lnTo>
                      <a:lnTo>
                        <a:pt x="37" y="212"/>
                      </a:lnTo>
                      <a:lnTo>
                        <a:pt x="40" y="210"/>
                      </a:lnTo>
                      <a:lnTo>
                        <a:pt x="44" y="209"/>
                      </a:lnTo>
                      <a:lnTo>
                        <a:pt x="47" y="209"/>
                      </a:lnTo>
                      <a:lnTo>
                        <a:pt x="50" y="209"/>
                      </a:lnTo>
                      <a:lnTo>
                        <a:pt x="50" y="209"/>
                      </a:lnTo>
                      <a:close/>
                    </a:path>
                  </a:pathLst>
                </a:custGeom>
                <a:solidFill>
                  <a:srgbClr val="F6B5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2" name="Freeform 23"/>
                <p:cNvSpPr>
                  <a:spLocks/>
                </p:cNvSpPr>
                <p:nvPr/>
              </p:nvSpPr>
              <p:spPr bwMode="auto">
                <a:xfrm>
                  <a:off x="1235" y="2507"/>
                  <a:ext cx="474" cy="430"/>
                </a:xfrm>
                <a:custGeom>
                  <a:avLst/>
                  <a:gdLst>
                    <a:gd name="T0" fmla="*/ 129 w 474"/>
                    <a:gd name="T1" fmla="*/ 21 h 430"/>
                    <a:gd name="T2" fmla="*/ 97 w 474"/>
                    <a:gd name="T3" fmla="*/ 33 h 430"/>
                    <a:gd name="T4" fmla="*/ 69 w 474"/>
                    <a:gd name="T5" fmla="*/ 50 h 430"/>
                    <a:gd name="T6" fmla="*/ 46 w 474"/>
                    <a:gd name="T7" fmla="*/ 69 h 430"/>
                    <a:gd name="T8" fmla="*/ 29 w 474"/>
                    <a:gd name="T9" fmla="*/ 90 h 430"/>
                    <a:gd name="T10" fmla="*/ 15 w 474"/>
                    <a:gd name="T11" fmla="*/ 114 h 430"/>
                    <a:gd name="T12" fmla="*/ 6 w 474"/>
                    <a:gd name="T13" fmla="*/ 138 h 430"/>
                    <a:gd name="T14" fmla="*/ 1 w 474"/>
                    <a:gd name="T15" fmla="*/ 164 h 430"/>
                    <a:gd name="T16" fmla="*/ 0 w 474"/>
                    <a:gd name="T17" fmla="*/ 190 h 430"/>
                    <a:gd name="T18" fmla="*/ 3 w 474"/>
                    <a:gd name="T19" fmla="*/ 216 h 430"/>
                    <a:gd name="T20" fmla="*/ 10 w 474"/>
                    <a:gd name="T21" fmla="*/ 241 h 430"/>
                    <a:gd name="T22" fmla="*/ 21 w 474"/>
                    <a:gd name="T23" fmla="*/ 266 h 430"/>
                    <a:gd name="T24" fmla="*/ 34 w 474"/>
                    <a:gd name="T25" fmla="*/ 290 h 430"/>
                    <a:gd name="T26" fmla="*/ 51 w 474"/>
                    <a:gd name="T27" fmla="*/ 310 h 430"/>
                    <a:gd name="T28" fmla="*/ 71 w 474"/>
                    <a:gd name="T29" fmla="*/ 330 h 430"/>
                    <a:gd name="T30" fmla="*/ 94 w 474"/>
                    <a:gd name="T31" fmla="*/ 346 h 430"/>
                    <a:gd name="T32" fmla="*/ 119 w 474"/>
                    <a:gd name="T33" fmla="*/ 359 h 430"/>
                    <a:gd name="T34" fmla="*/ 120 w 474"/>
                    <a:gd name="T35" fmla="*/ 359 h 430"/>
                    <a:gd name="T36" fmla="*/ 131 w 474"/>
                    <a:gd name="T37" fmla="*/ 381 h 430"/>
                    <a:gd name="T38" fmla="*/ 148 w 474"/>
                    <a:gd name="T39" fmla="*/ 406 h 430"/>
                    <a:gd name="T40" fmla="*/ 161 w 474"/>
                    <a:gd name="T41" fmla="*/ 418 h 430"/>
                    <a:gd name="T42" fmla="*/ 176 w 474"/>
                    <a:gd name="T43" fmla="*/ 426 h 430"/>
                    <a:gd name="T44" fmla="*/ 193 w 474"/>
                    <a:gd name="T45" fmla="*/ 430 h 430"/>
                    <a:gd name="T46" fmla="*/ 194 w 474"/>
                    <a:gd name="T47" fmla="*/ 430 h 430"/>
                    <a:gd name="T48" fmla="*/ 194 w 474"/>
                    <a:gd name="T49" fmla="*/ 427 h 430"/>
                    <a:gd name="T50" fmla="*/ 191 w 474"/>
                    <a:gd name="T51" fmla="*/ 420 h 430"/>
                    <a:gd name="T52" fmla="*/ 183 w 474"/>
                    <a:gd name="T53" fmla="*/ 399 h 430"/>
                    <a:gd name="T54" fmla="*/ 179 w 474"/>
                    <a:gd name="T55" fmla="*/ 382 h 430"/>
                    <a:gd name="T56" fmla="*/ 179 w 474"/>
                    <a:gd name="T57" fmla="*/ 374 h 430"/>
                    <a:gd name="T58" fmla="*/ 216 w 474"/>
                    <a:gd name="T59" fmla="*/ 374 h 430"/>
                    <a:gd name="T60" fmla="*/ 254 w 474"/>
                    <a:gd name="T61" fmla="*/ 368 h 430"/>
                    <a:gd name="T62" fmla="*/ 288 w 474"/>
                    <a:gd name="T63" fmla="*/ 359 h 430"/>
                    <a:gd name="T64" fmla="*/ 346 w 474"/>
                    <a:gd name="T65" fmla="*/ 337 h 430"/>
                    <a:gd name="T66" fmla="*/ 393 w 474"/>
                    <a:gd name="T67" fmla="*/ 309 h 430"/>
                    <a:gd name="T68" fmla="*/ 428 w 474"/>
                    <a:gd name="T69" fmla="*/ 278 h 430"/>
                    <a:gd name="T70" fmla="*/ 453 w 474"/>
                    <a:gd name="T71" fmla="*/ 243 h 430"/>
                    <a:gd name="T72" fmla="*/ 468 w 474"/>
                    <a:gd name="T73" fmla="*/ 208 h 430"/>
                    <a:gd name="T74" fmla="*/ 474 w 474"/>
                    <a:gd name="T75" fmla="*/ 172 h 430"/>
                    <a:gd name="T76" fmla="*/ 471 w 474"/>
                    <a:gd name="T77" fmla="*/ 136 h 430"/>
                    <a:gd name="T78" fmla="*/ 458 w 474"/>
                    <a:gd name="T79" fmla="*/ 103 h 430"/>
                    <a:gd name="T80" fmla="*/ 437 w 474"/>
                    <a:gd name="T81" fmla="*/ 72 h 430"/>
                    <a:gd name="T82" fmla="*/ 408 w 474"/>
                    <a:gd name="T83" fmla="*/ 45 h 430"/>
                    <a:gd name="T84" fmla="*/ 372 w 474"/>
                    <a:gd name="T85" fmla="*/ 23 h 430"/>
                    <a:gd name="T86" fmla="*/ 328 w 474"/>
                    <a:gd name="T87" fmla="*/ 8 h 430"/>
                    <a:gd name="T88" fmla="*/ 280 w 474"/>
                    <a:gd name="T89" fmla="*/ 0 h 430"/>
                    <a:gd name="T90" fmla="*/ 223 w 474"/>
                    <a:gd name="T91" fmla="*/ 1 h 430"/>
                    <a:gd name="T92" fmla="*/ 162 w 474"/>
                    <a:gd name="T93" fmla="*/ 12 h 430"/>
                    <a:gd name="T94" fmla="*/ 129 w 474"/>
                    <a:gd name="T95" fmla="*/ 21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74" h="430">
                      <a:moveTo>
                        <a:pt x="129" y="21"/>
                      </a:moveTo>
                      <a:lnTo>
                        <a:pt x="129" y="21"/>
                      </a:lnTo>
                      <a:lnTo>
                        <a:pt x="112" y="27"/>
                      </a:lnTo>
                      <a:lnTo>
                        <a:pt x="97" y="33"/>
                      </a:lnTo>
                      <a:lnTo>
                        <a:pt x="82" y="42"/>
                      </a:lnTo>
                      <a:lnTo>
                        <a:pt x="69" y="50"/>
                      </a:lnTo>
                      <a:lnTo>
                        <a:pt x="58" y="59"/>
                      </a:lnTo>
                      <a:lnTo>
                        <a:pt x="46" y="69"/>
                      </a:lnTo>
                      <a:lnTo>
                        <a:pt x="37" y="80"/>
                      </a:lnTo>
                      <a:lnTo>
                        <a:pt x="29" y="90"/>
                      </a:lnTo>
                      <a:lnTo>
                        <a:pt x="22" y="102"/>
                      </a:lnTo>
                      <a:lnTo>
                        <a:pt x="15" y="114"/>
                      </a:lnTo>
                      <a:lnTo>
                        <a:pt x="10" y="126"/>
                      </a:lnTo>
                      <a:lnTo>
                        <a:pt x="6" y="138"/>
                      </a:lnTo>
                      <a:lnTo>
                        <a:pt x="3" y="151"/>
                      </a:lnTo>
                      <a:lnTo>
                        <a:pt x="1" y="164"/>
                      </a:lnTo>
                      <a:lnTo>
                        <a:pt x="0" y="177"/>
                      </a:lnTo>
                      <a:lnTo>
                        <a:pt x="0" y="190"/>
                      </a:lnTo>
                      <a:lnTo>
                        <a:pt x="1" y="203"/>
                      </a:lnTo>
                      <a:lnTo>
                        <a:pt x="3" y="216"/>
                      </a:lnTo>
                      <a:lnTo>
                        <a:pt x="6" y="228"/>
                      </a:lnTo>
                      <a:lnTo>
                        <a:pt x="10" y="241"/>
                      </a:lnTo>
                      <a:lnTo>
                        <a:pt x="15" y="254"/>
                      </a:lnTo>
                      <a:lnTo>
                        <a:pt x="21" y="266"/>
                      </a:lnTo>
                      <a:lnTo>
                        <a:pt x="27" y="278"/>
                      </a:lnTo>
                      <a:lnTo>
                        <a:pt x="34" y="290"/>
                      </a:lnTo>
                      <a:lnTo>
                        <a:pt x="42" y="300"/>
                      </a:lnTo>
                      <a:lnTo>
                        <a:pt x="51" y="310"/>
                      </a:lnTo>
                      <a:lnTo>
                        <a:pt x="60" y="321"/>
                      </a:lnTo>
                      <a:lnTo>
                        <a:pt x="71" y="330"/>
                      </a:lnTo>
                      <a:lnTo>
                        <a:pt x="82" y="338"/>
                      </a:lnTo>
                      <a:lnTo>
                        <a:pt x="94" y="346"/>
                      </a:lnTo>
                      <a:lnTo>
                        <a:pt x="106" y="353"/>
                      </a:lnTo>
                      <a:lnTo>
                        <a:pt x="119" y="359"/>
                      </a:lnTo>
                      <a:lnTo>
                        <a:pt x="120" y="359"/>
                      </a:lnTo>
                      <a:lnTo>
                        <a:pt x="120" y="359"/>
                      </a:lnTo>
                      <a:lnTo>
                        <a:pt x="125" y="369"/>
                      </a:lnTo>
                      <a:lnTo>
                        <a:pt x="131" y="381"/>
                      </a:lnTo>
                      <a:lnTo>
                        <a:pt x="138" y="393"/>
                      </a:lnTo>
                      <a:lnTo>
                        <a:pt x="148" y="406"/>
                      </a:lnTo>
                      <a:lnTo>
                        <a:pt x="155" y="412"/>
                      </a:lnTo>
                      <a:lnTo>
                        <a:pt x="161" y="418"/>
                      </a:lnTo>
                      <a:lnTo>
                        <a:pt x="168" y="422"/>
                      </a:lnTo>
                      <a:lnTo>
                        <a:pt x="176" y="426"/>
                      </a:lnTo>
                      <a:lnTo>
                        <a:pt x="184" y="429"/>
                      </a:lnTo>
                      <a:lnTo>
                        <a:pt x="193" y="430"/>
                      </a:lnTo>
                      <a:lnTo>
                        <a:pt x="193" y="430"/>
                      </a:lnTo>
                      <a:lnTo>
                        <a:pt x="194" y="430"/>
                      </a:lnTo>
                      <a:lnTo>
                        <a:pt x="195" y="429"/>
                      </a:lnTo>
                      <a:lnTo>
                        <a:pt x="194" y="427"/>
                      </a:lnTo>
                      <a:lnTo>
                        <a:pt x="194" y="427"/>
                      </a:lnTo>
                      <a:lnTo>
                        <a:pt x="191" y="420"/>
                      </a:lnTo>
                      <a:lnTo>
                        <a:pt x="185" y="407"/>
                      </a:lnTo>
                      <a:lnTo>
                        <a:pt x="183" y="399"/>
                      </a:lnTo>
                      <a:lnTo>
                        <a:pt x="180" y="390"/>
                      </a:lnTo>
                      <a:lnTo>
                        <a:pt x="179" y="382"/>
                      </a:lnTo>
                      <a:lnTo>
                        <a:pt x="179" y="374"/>
                      </a:lnTo>
                      <a:lnTo>
                        <a:pt x="179" y="374"/>
                      </a:lnTo>
                      <a:lnTo>
                        <a:pt x="198" y="375"/>
                      </a:lnTo>
                      <a:lnTo>
                        <a:pt x="216" y="374"/>
                      </a:lnTo>
                      <a:lnTo>
                        <a:pt x="235" y="371"/>
                      </a:lnTo>
                      <a:lnTo>
                        <a:pt x="254" y="368"/>
                      </a:lnTo>
                      <a:lnTo>
                        <a:pt x="254" y="368"/>
                      </a:lnTo>
                      <a:lnTo>
                        <a:pt x="288" y="359"/>
                      </a:lnTo>
                      <a:lnTo>
                        <a:pt x="318" y="348"/>
                      </a:lnTo>
                      <a:lnTo>
                        <a:pt x="346" y="337"/>
                      </a:lnTo>
                      <a:lnTo>
                        <a:pt x="371" y="323"/>
                      </a:lnTo>
                      <a:lnTo>
                        <a:pt x="393" y="309"/>
                      </a:lnTo>
                      <a:lnTo>
                        <a:pt x="412" y="294"/>
                      </a:lnTo>
                      <a:lnTo>
                        <a:pt x="428" y="278"/>
                      </a:lnTo>
                      <a:lnTo>
                        <a:pt x="442" y="261"/>
                      </a:lnTo>
                      <a:lnTo>
                        <a:pt x="453" y="243"/>
                      </a:lnTo>
                      <a:lnTo>
                        <a:pt x="462" y="226"/>
                      </a:lnTo>
                      <a:lnTo>
                        <a:pt x="468" y="208"/>
                      </a:lnTo>
                      <a:lnTo>
                        <a:pt x="473" y="190"/>
                      </a:lnTo>
                      <a:lnTo>
                        <a:pt x="474" y="172"/>
                      </a:lnTo>
                      <a:lnTo>
                        <a:pt x="473" y="153"/>
                      </a:lnTo>
                      <a:lnTo>
                        <a:pt x="471" y="136"/>
                      </a:lnTo>
                      <a:lnTo>
                        <a:pt x="465" y="119"/>
                      </a:lnTo>
                      <a:lnTo>
                        <a:pt x="458" y="103"/>
                      </a:lnTo>
                      <a:lnTo>
                        <a:pt x="449" y="87"/>
                      </a:lnTo>
                      <a:lnTo>
                        <a:pt x="437" y="72"/>
                      </a:lnTo>
                      <a:lnTo>
                        <a:pt x="423" y="58"/>
                      </a:lnTo>
                      <a:lnTo>
                        <a:pt x="408" y="45"/>
                      </a:lnTo>
                      <a:lnTo>
                        <a:pt x="391" y="33"/>
                      </a:lnTo>
                      <a:lnTo>
                        <a:pt x="372" y="23"/>
                      </a:lnTo>
                      <a:lnTo>
                        <a:pt x="351" y="15"/>
                      </a:lnTo>
                      <a:lnTo>
                        <a:pt x="328" y="8"/>
                      </a:lnTo>
                      <a:lnTo>
                        <a:pt x="305" y="3"/>
                      </a:lnTo>
                      <a:lnTo>
                        <a:pt x="280" y="0"/>
                      </a:lnTo>
                      <a:lnTo>
                        <a:pt x="252" y="0"/>
                      </a:lnTo>
                      <a:lnTo>
                        <a:pt x="223" y="1"/>
                      </a:lnTo>
                      <a:lnTo>
                        <a:pt x="193" y="5"/>
                      </a:lnTo>
                      <a:lnTo>
                        <a:pt x="162" y="12"/>
                      </a:lnTo>
                      <a:lnTo>
                        <a:pt x="129" y="21"/>
                      </a:lnTo>
                      <a:lnTo>
                        <a:pt x="129" y="21"/>
                      </a:lnTo>
                      <a:close/>
                    </a:path>
                  </a:pathLst>
                </a:custGeom>
                <a:solidFill>
                  <a:srgbClr val="282C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3" name="Freeform 24"/>
                <p:cNvSpPr>
                  <a:spLocks noEditPoints="1"/>
                </p:cNvSpPr>
                <p:nvPr/>
              </p:nvSpPr>
              <p:spPr bwMode="auto">
                <a:xfrm>
                  <a:off x="1410" y="2570"/>
                  <a:ext cx="157" cy="246"/>
                </a:xfrm>
                <a:custGeom>
                  <a:avLst/>
                  <a:gdLst>
                    <a:gd name="T0" fmla="*/ 67 w 157"/>
                    <a:gd name="T1" fmla="*/ 176 h 246"/>
                    <a:gd name="T2" fmla="*/ 63 w 157"/>
                    <a:gd name="T3" fmla="*/ 191 h 246"/>
                    <a:gd name="T4" fmla="*/ 59 w 157"/>
                    <a:gd name="T5" fmla="*/ 197 h 246"/>
                    <a:gd name="T6" fmla="*/ 39 w 157"/>
                    <a:gd name="T7" fmla="*/ 193 h 246"/>
                    <a:gd name="T8" fmla="*/ 37 w 157"/>
                    <a:gd name="T9" fmla="*/ 191 h 246"/>
                    <a:gd name="T10" fmla="*/ 37 w 157"/>
                    <a:gd name="T11" fmla="*/ 182 h 246"/>
                    <a:gd name="T12" fmla="*/ 48 w 157"/>
                    <a:gd name="T13" fmla="*/ 160 h 246"/>
                    <a:gd name="T14" fmla="*/ 64 w 157"/>
                    <a:gd name="T15" fmla="*/ 144 h 246"/>
                    <a:gd name="T16" fmla="*/ 93 w 157"/>
                    <a:gd name="T17" fmla="*/ 117 h 246"/>
                    <a:gd name="T18" fmla="*/ 105 w 157"/>
                    <a:gd name="T19" fmla="*/ 93 h 246"/>
                    <a:gd name="T20" fmla="*/ 111 w 157"/>
                    <a:gd name="T21" fmla="*/ 54 h 246"/>
                    <a:gd name="T22" fmla="*/ 106 w 157"/>
                    <a:gd name="T23" fmla="*/ 33 h 246"/>
                    <a:gd name="T24" fmla="*/ 93 w 157"/>
                    <a:gd name="T25" fmla="*/ 20 h 246"/>
                    <a:gd name="T26" fmla="*/ 78 w 157"/>
                    <a:gd name="T27" fmla="*/ 18 h 246"/>
                    <a:gd name="T28" fmla="*/ 59 w 157"/>
                    <a:gd name="T29" fmla="*/ 28 h 246"/>
                    <a:gd name="T30" fmla="*/ 49 w 157"/>
                    <a:gd name="T31" fmla="*/ 50 h 246"/>
                    <a:gd name="T32" fmla="*/ 50 w 157"/>
                    <a:gd name="T33" fmla="*/ 69 h 246"/>
                    <a:gd name="T34" fmla="*/ 56 w 157"/>
                    <a:gd name="T35" fmla="*/ 79 h 246"/>
                    <a:gd name="T36" fmla="*/ 70 w 157"/>
                    <a:gd name="T37" fmla="*/ 82 h 246"/>
                    <a:gd name="T38" fmla="*/ 76 w 157"/>
                    <a:gd name="T39" fmla="*/ 85 h 246"/>
                    <a:gd name="T40" fmla="*/ 76 w 157"/>
                    <a:gd name="T41" fmla="*/ 93 h 246"/>
                    <a:gd name="T42" fmla="*/ 68 w 157"/>
                    <a:gd name="T43" fmla="*/ 103 h 246"/>
                    <a:gd name="T44" fmla="*/ 46 w 157"/>
                    <a:gd name="T45" fmla="*/ 111 h 246"/>
                    <a:gd name="T46" fmla="*/ 23 w 157"/>
                    <a:gd name="T47" fmla="*/ 107 h 246"/>
                    <a:gd name="T48" fmla="*/ 11 w 157"/>
                    <a:gd name="T49" fmla="*/ 97 h 246"/>
                    <a:gd name="T50" fmla="*/ 1 w 157"/>
                    <a:gd name="T51" fmla="*/ 80 h 246"/>
                    <a:gd name="T52" fmla="*/ 0 w 157"/>
                    <a:gd name="T53" fmla="*/ 59 h 246"/>
                    <a:gd name="T54" fmla="*/ 4 w 157"/>
                    <a:gd name="T55" fmla="*/ 42 h 246"/>
                    <a:gd name="T56" fmla="*/ 24 w 157"/>
                    <a:gd name="T57" fmla="*/ 17 h 246"/>
                    <a:gd name="T58" fmla="*/ 52 w 157"/>
                    <a:gd name="T59" fmla="*/ 2 h 246"/>
                    <a:gd name="T60" fmla="*/ 72 w 157"/>
                    <a:gd name="T61" fmla="*/ 0 h 246"/>
                    <a:gd name="T62" fmla="*/ 100 w 157"/>
                    <a:gd name="T63" fmla="*/ 5 h 246"/>
                    <a:gd name="T64" fmla="*/ 126 w 157"/>
                    <a:gd name="T65" fmla="*/ 15 h 246"/>
                    <a:gd name="T66" fmla="*/ 144 w 157"/>
                    <a:gd name="T67" fmla="*/ 33 h 246"/>
                    <a:gd name="T68" fmla="*/ 154 w 157"/>
                    <a:gd name="T69" fmla="*/ 52 h 246"/>
                    <a:gd name="T70" fmla="*/ 157 w 157"/>
                    <a:gd name="T71" fmla="*/ 77 h 246"/>
                    <a:gd name="T72" fmla="*/ 151 w 157"/>
                    <a:gd name="T73" fmla="*/ 100 h 246"/>
                    <a:gd name="T74" fmla="*/ 139 w 157"/>
                    <a:gd name="T75" fmla="*/ 124 h 246"/>
                    <a:gd name="T76" fmla="*/ 123 w 157"/>
                    <a:gd name="T77" fmla="*/ 138 h 246"/>
                    <a:gd name="T78" fmla="*/ 84 w 157"/>
                    <a:gd name="T79" fmla="*/ 161 h 246"/>
                    <a:gd name="T80" fmla="*/ 70 w 157"/>
                    <a:gd name="T81" fmla="*/ 171 h 246"/>
                    <a:gd name="T82" fmla="*/ 54 w 157"/>
                    <a:gd name="T83" fmla="*/ 209 h 246"/>
                    <a:gd name="T84" fmla="*/ 62 w 157"/>
                    <a:gd name="T85" fmla="*/ 216 h 246"/>
                    <a:gd name="T86" fmla="*/ 65 w 157"/>
                    <a:gd name="T87" fmla="*/ 227 h 246"/>
                    <a:gd name="T88" fmla="*/ 64 w 157"/>
                    <a:gd name="T89" fmla="*/ 233 h 246"/>
                    <a:gd name="T90" fmla="*/ 59 w 157"/>
                    <a:gd name="T91" fmla="*/ 243 h 246"/>
                    <a:gd name="T92" fmla="*/ 48 w 157"/>
                    <a:gd name="T93" fmla="*/ 246 h 246"/>
                    <a:gd name="T94" fmla="*/ 41 w 157"/>
                    <a:gd name="T95" fmla="*/ 245 h 246"/>
                    <a:gd name="T96" fmla="*/ 32 w 157"/>
                    <a:gd name="T97" fmla="*/ 238 h 246"/>
                    <a:gd name="T98" fmla="*/ 28 w 157"/>
                    <a:gd name="T99" fmla="*/ 228 h 246"/>
                    <a:gd name="T100" fmla="*/ 30 w 157"/>
                    <a:gd name="T101" fmla="*/ 221 h 246"/>
                    <a:gd name="T102" fmla="*/ 35 w 157"/>
                    <a:gd name="T103" fmla="*/ 212 h 246"/>
                    <a:gd name="T104" fmla="*/ 46 w 157"/>
                    <a:gd name="T105" fmla="*/ 208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7" h="246">
                      <a:moveTo>
                        <a:pt x="70" y="171"/>
                      </a:moveTo>
                      <a:lnTo>
                        <a:pt x="70" y="171"/>
                      </a:lnTo>
                      <a:lnTo>
                        <a:pt x="67" y="176"/>
                      </a:lnTo>
                      <a:lnTo>
                        <a:pt x="64" y="180"/>
                      </a:lnTo>
                      <a:lnTo>
                        <a:pt x="63" y="191"/>
                      </a:lnTo>
                      <a:lnTo>
                        <a:pt x="63" y="191"/>
                      </a:lnTo>
                      <a:lnTo>
                        <a:pt x="61" y="194"/>
                      </a:lnTo>
                      <a:lnTo>
                        <a:pt x="59" y="197"/>
                      </a:lnTo>
                      <a:lnTo>
                        <a:pt x="59" y="197"/>
                      </a:lnTo>
                      <a:lnTo>
                        <a:pt x="54" y="197"/>
                      </a:lnTo>
                      <a:lnTo>
                        <a:pt x="48" y="197"/>
                      </a:lnTo>
                      <a:lnTo>
                        <a:pt x="39" y="193"/>
                      </a:lnTo>
                      <a:lnTo>
                        <a:pt x="39" y="193"/>
                      </a:lnTo>
                      <a:lnTo>
                        <a:pt x="37" y="192"/>
                      </a:lnTo>
                      <a:lnTo>
                        <a:pt x="37" y="191"/>
                      </a:lnTo>
                      <a:lnTo>
                        <a:pt x="37" y="186"/>
                      </a:lnTo>
                      <a:lnTo>
                        <a:pt x="37" y="186"/>
                      </a:lnTo>
                      <a:lnTo>
                        <a:pt x="37" y="182"/>
                      </a:lnTo>
                      <a:lnTo>
                        <a:pt x="38" y="177"/>
                      </a:lnTo>
                      <a:lnTo>
                        <a:pt x="42" y="168"/>
                      </a:lnTo>
                      <a:lnTo>
                        <a:pt x="48" y="160"/>
                      </a:lnTo>
                      <a:lnTo>
                        <a:pt x="55" y="152"/>
                      </a:lnTo>
                      <a:lnTo>
                        <a:pt x="55" y="152"/>
                      </a:lnTo>
                      <a:lnTo>
                        <a:pt x="64" y="144"/>
                      </a:lnTo>
                      <a:lnTo>
                        <a:pt x="74" y="135"/>
                      </a:lnTo>
                      <a:lnTo>
                        <a:pt x="84" y="127"/>
                      </a:lnTo>
                      <a:lnTo>
                        <a:pt x="93" y="117"/>
                      </a:lnTo>
                      <a:lnTo>
                        <a:pt x="93" y="117"/>
                      </a:lnTo>
                      <a:lnTo>
                        <a:pt x="99" y="105"/>
                      </a:lnTo>
                      <a:lnTo>
                        <a:pt x="105" y="93"/>
                      </a:lnTo>
                      <a:lnTo>
                        <a:pt x="108" y="77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6" y="33"/>
                      </a:lnTo>
                      <a:lnTo>
                        <a:pt x="102" y="28"/>
                      </a:lnTo>
                      <a:lnTo>
                        <a:pt x="99" y="24"/>
                      </a:lnTo>
                      <a:lnTo>
                        <a:pt x="93" y="20"/>
                      </a:lnTo>
                      <a:lnTo>
                        <a:pt x="86" y="19"/>
                      </a:lnTo>
                      <a:lnTo>
                        <a:pt x="86" y="19"/>
                      </a:lnTo>
                      <a:lnTo>
                        <a:pt x="78" y="18"/>
                      </a:lnTo>
                      <a:lnTo>
                        <a:pt x="70" y="20"/>
                      </a:lnTo>
                      <a:lnTo>
                        <a:pt x="63" y="24"/>
                      </a:lnTo>
                      <a:lnTo>
                        <a:pt x="59" y="28"/>
                      </a:lnTo>
                      <a:lnTo>
                        <a:pt x="54" y="35"/>
                      </a:lnTo>
                      <a:lnTo>
                        <a:pt x="50" y="42"/>
                      </a:lnTo>
                      <a:lnTo>
                        <a:pt x="49" y="50"/>
                      </a:lnTo>
                      <a:lnTo>
                        <a:pt x="49" y="59"/>
                      </a:lnTo>
                      <a:lnTo>
                        <a:pt x="49" y="59"/>
                      </a:lnTo>
                      <a:lnTo>
                        <a:pt x="50" y="69"/>
                      </a:lnTo>
                      <a:lnTo>
                        <a:pt x="52" y="72"/>
                      </a:lnTo>
                      <a:lnTo>
                        <a:pt x="54" y="75"/>
                      </a:lnTo>
                      <a:lnTo>
                        <a:pt x="56" y="79"/>
                      </a:lnTo>
                      <a:lnTo>
                        <a:pt x="60" y="81"/>
                      </a:lnTo>
                      <a:lnTo>
                        <a:pt x="64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4" y="84"/>
                      </a:lnTo>
                      <a:lnTo>
                        <a:pt x="76" y="85"/>
                      </a:lnTo>
                      <a:lnTo>
                        <a:pt x="77" y="86"/>
                      </a:lnTo>
                      <a:lnTo>
                        <a:pt x="77" y="88"/>
                      </a:lnTo>
                      <a:lnTo>
                        <a:pt x="76" y="93"/>
                      </a:lnTo>
                      <a:lnTo>
                        <a:pt x="72" y="99"/>
                      </a:lnTo>
                      <a:lnTo>
                        <a:pt x="72" y="99"/>
                      </a:lnTo>
                      <a:lnTo>
                        <a:pt x="68" y="103"/>
                      </a:lnTo>
                      <a:lnTo>
                        <a:pt x="61" y="108"/>
                      </a:lnTo>
                      <a:lnTo>
                        <a:pt x="53" y="110"/>
                      </a:lnTo>
                      <a:lnTo>
                        <a:pt x="46" y="111"/>
                      </a:lnTo>
                      <a:lnTo>
                        <a:pt x="38" y="111"/>
                      </a:lnTo>
                      <a:lnTo>
                        <a:pt x="30" y="109"/>
                      </a:lnTo>
                      <a:lnTo>
                        <a:pt x="23" y="107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1" y="97"/>
                      </a:lnTo>
                      <a:lnTo>
                        <a:pt x="6" y="93"/>
                      </a:lnTo>
                      <a:lnTo>
                        <a:pt x="3" y="86"/>
                      </a:lnTo>
                      <a:lnTo>
                        <a:pt x="1" y="80"/>
                      </a:lnTo>
                      <a:lnTo>
                        <a:pt x="0" y="73"/>
                      </a:lnTo>
                      <a:lnTo>
                        <a:pt x="0" y="66"/>
                      </a:lnTo>
                      <a:lnTo>
                        <a:pt x="0" y="59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4" y="42"/>
                      </a:lnTo>
                      <a:lnTo>
                        <a:pt x="10" y="33"/>
                      </a:lnTo>
                      <a:lnTo>
                        <a:pt x="16" y="25"/>
                      </a:lnTo>
                      <a:lnTo>
                        <a:pt x="24" y="17"/>
                      </a:lnTo>
                      <a:lnTo>
                        <a:pt x="33" y="11"/>
                      </a:lnTo>
                      <a:lnTo>
                        <a:pt x="42" y="5"/>
                      </a:lnTo>
                      <a:lnTo>
                        <a:pt x="52" y="2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72" y="0"/>
                      </a:lnTo>
                      <a:lnTo>
                        <a:pt x="82" y="0"/>
                      </a:lnTo>
                      <a:lnTo>
                        <a:pt x="92" y="3"/>
                      </a:lnTo>
                      <a:lnTo>
                        <a:pt x="100" y="5"/>
                      </a:lnTo>
                      <a:lnTo>
                        <a:pt x="109" y="7"/>
                      </a:lnTo>
                      <a:lnTo>
                        <a:pt x="117" y="11"/>
                      </a:lnTo>
                      <a:lnTo>
                        <a:pt x="126" y="15"/>
                      </a:lnTo>
                      <a:lnTo>
                        <a:pt x="133" y="20"/>
                      </a:lnTo>
                      <a:lnTo>
                        <a:pt x="138" y="26"/>
                      </a:lnTo>
                      <a:lnTo>
                        <a:pt x="144" y="33"/>
                      </a:lnTo>
                      <a:lnTo>
                        <a:pt x="149" y="39"/>
                      </a:lnTo>
                      <a:lnTo>
                        <a:pt x="152" y="45"/>
                      </a:lnTo>
                      <a:lnTo>
                        <a:pt x="154" y="52"/>
                      </a:lnTo>
                      <a:lnTo>
                        <a:pt x="157" y="60"/>
                      </a:lnTo>
                      <a:lnTo>
                        <a:pt x="157" y="69"/>
                      </a:lnTo>
                      <a:lnTo>
                        <a:pt x="157" y="77"/>
                      </a:lnTo>
                      <a:lnTo>
                        <a:pt x="157" y="77"/>
                      </a:lnTo>
                      <a:lnTo>
                        <a:pt x="154" y="89"/>
                      </a:lnTo>
                      <a:lnTo>
                        <a:pt x="151" y="100"/>
                      </a:lnTo>
                      <a:lnTo>
                        <a:pt x="148" y="109"/>
                      </a:lnTo>
                      <a:lnTo>
                        <a:pt x="144" y="117"/>
                      </a:lnTo>
                      <a:lnTo>
                        <a:pt x="139" y="124"/>
                      </a:lnTo>
                      <a:lnTo>
                        <a:pt x="135" y="129"/>
                      </a:lnTo>
                      <a:lnTo>
                        <a:pt x="129" y="134"/>
                      </a:lnTo>
                      <a:lnTo>
                        <a:pt x="123" y="138"/>
                      </a:lnTo>
                      <a:lnTo>
                        <a:pt x="111" y="145"/>
                      </a:lnTo>
                      <a:lnTo>
                        <a:pt x="98" y="152"/>
                      </a:lnTo>
                      <a:lnTo>
                        <a:pt x="84" y="161"/>
                      </a:lnTo>
                      <a:lnTo>
                        <a:pt x="77" y="165"/>
                      </a:lnTo>
                      <a:lnTo>
                        <a:pt x="70" y="171"/>
                      </a:lnTo>
                      <a:lnTo>
                        <a:pt x="70" y="171"/>
                      </a:lnTo>
                      <a:close/>
                      <a:moveTo>
                        <a:pt x="49" y="208"/>
                      </a:moveTo>
                      <a:lnTo>
                        <a:pt x="49" y="208"/>
                      </a:lnTo>
                      <a:lnTo>
                        <a:pt x="54" y="209"/>
                      </a:lnTo>
                      <a:lnTo>
                        <a:pt x="57" y="212"/>
                      </a:lnTo>
                      <a:lnTo>
                        <a:pt x="60" y="213"/>
                      </a:lnTo>
                      <a:lnTo>
                        <a:pt x="62" y="216"/>
                      </a:lnTo>
                      <a:lnTo>
                        <a:pt x="64" y="218"/>
                      </a:lnTo>
                      <a:lnTo>
                        <a:pt x="65" y="222"/>
                      </a:lnTo>
                      <a:lnTo>
                        <a:pt x="65" y="227"/>
                      </a:lnTo>
                      <a:lnTo>
                        <a:pt x="65" y="230"/>
                      </a:lnTo>
                      <a:lnTo>
                        <a:pt x="65" y="230"/>
                      </a:lnTo>
                      <a:lnTo>
                        <a:pt x="64" y="233"/>
                      </a:lnTo>
                      <a:lnTo>
                        <a:pt x="63" y="237"/>
                      </a:lnTo>
                      <a:lnTo>
                        <a:pt x="61" y="239"/>
                      </a:lnTo>
                      <a:lnTo>
                        <a:pt x="59" y="243"/>
                      </a:lnTo>
                      <a:lnTo>
                        <a:pt x="55" y="244"/>
                      </a:lnTo>
                      <a:lnTo>
                        <a:pt x="52" y="245"/>
                      </a:lnTo>
                      <a:lnTo>
                        <a:pt x="48" y="246"/>
                      </a:lnTo>
                      <a:lnTo>
                        <a:pt x="45" y="246"/>
                      </a:lnTo>
                      <a:lnTo>
                        <a:pt x="45" y="246"/>
                      </a:lnTo>
                      <a:lnTo>
                        <a:pt x="41" y="245"/>
                      </a:lnTo>
                      <a:lnTo>
                        <a:pt x="38" y="243"/>
                      </a:lnTo>
                      <a:lnTo>
                        <a:pt x="34" y="242"/>
                      </a:lnTo>
                      <a:lnTo>
                        <a:pt x="32" y="238"/>
                      </a:lnTo>
                      <a:lnTo>
                        <a:pt x="30" y="236"/>
                      </a:lnTo>
                      <a:lnTo>
                        <a:pt x="28" y="232"/>
                      </a:lnTo>
                      <a:lnTo>
                        <a:pt x="28" y="228"/>
                      </a:lnTo>
                      <a:lnTo>
                        <a:pt x="28" y="224"/>
                      </a:lnTo>
                      <a:lnTo>
                        <a:pt x="28" y="224"/>
                      </a:lnTo>
                      <a:lnTo>
                        <a:pt x="30" y="221"/>
                      </a:lnTo>
                      <a:lnTo>
                        <a:pt x="31" y="217"/>
                      </a:lnTo>
                      <a:lnTo>
                        <a:pt x="33" y="215"/>
                      </a:lnTo>
                      <a:lnTo>
                        <a:pt x="35" y="212"/>
                      </a:lnTo>
                      <a:lnTo>
                        <a:pt x="39" y="210"/>
                      </a:lnTo>
                      <a:lnTo>
                        <a:pt x="42" y="209"/>
                      </a:lnTo>
                      <a:lnTo>
                        <a:pt x="46" y="208"/>
                      </a:lnTo>
                      <a:lnTo>
                        <a:pt x="49" y="208"/>
                      </a:lnTo>
                      <a:lnTo>
                        <a:pt x="49" y="208"/>
                      </a:lnTo>
                      <a:close/>
                    </a:path>
                  </a:pathLst>
                </a:custGeom>
                <a:solidFill>
                  <a:srgbClr val="FFF2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grpSp>
            <p:nvGrpSpPr>
              <p:cNvPr id="18" name="Group 43"/>
              <p:cNvGrpSpPr>
                <a:grpSpLocks noChangeAspect="1"/>
              </p:cNvGrpSpPr>
              <p:nvPr/>
            </p:nvGrpSpPr>
            <p:grpSpPr bwMode="auto">
              <a:xfrm>
                <a:off x="6060900" y="2207872"/>
                <a:ext cx="839789" cy="490538"/>
                <a:chOff x="3064" y="2645"/>
                <a:chExt cx="529" cy="309"/>
              </a:xfrm>
            </p:grpSpPr>
            <p:sp>
              <p:nvSpPr>
                <p:cNvPr id="19" name="AutoShape 4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064" y="2645"/>
                  <a:ext cx="529" cy="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0" name="Freeform 45"/>
                <p:cNvSpPr>
                  <a:spLocks noEditPoints="1"/>
                </p:cNvSpPr>
                <p:nvPr/>
              </p:nvSpPr>
              <p:spPr bwMode="auto">
                <a:xfrm>
                  <a:off x="3389" y="2720"/>
                  <a:ext cx="64" cy="110"/>
                </a:xfrm>
                <a:custGeom>
                  <a:avLst/>
                  <a:gdLst>
                    <a:gd name="T0" fmla="*/ 44 w 64"/>
                    <a:gd name="T1" fmla="*/ 67 h 110"/>
                    <a:gd name="T2" fmla="*/ 44 w 64"/>
                    <a:gd name="T3" fmla="*/ 67 h 110"/>
                    <a:gd name="T4" fmla="*/ 50 w 64"/>
                    <a:gd name="T5" fmla="*/ 64 h 110"/>
                    <a:gd name="T6" fmla="*/ 60 w 64"/>
                    <a:gd name="T7" fmla="*/ 53 h 110"/>
                    <a:gd name="T8" fmla="*/ 64 w 64"/>
                    <a:gd name="T9" fmla="*/ 38 h 110"/>
                    <a:gd name="T10" fmla="*/ 62 w 64"/>
                    <a:gd name="T11" fmla="*/ 23 h 110"/>
                    <a:gd name="T12" fmla="*/ 60 w 64"/>
                    <a:gd name="T13" fmla="*/ 16 h 110"/>
                    <a:gd name="T14" fmla="*/ 58 w 64"/>
                    <a:gd name="T15" fmla="*/ 15 h 110"/>
                    <a:gd name="T16" fmla="*/ 55 w 64"/>
                    <a:gd name="T17" fmla="*/ 10 h 110"/>
                    <a:gd name="T18" fmla="*/ 45 w 64"/>
                    <a:gd name="T19" fmla="*/ 3 h 110"/>
                    <a:gd name="T20" fmla="*/ 34 w 64"/>
                    <a:gd name="T21" fmla="*/ 0 h 110"/>
                    <a:gd name="T22" fmla="*/ 17 w 64"/>
                    <a:gd name="T23" fmla="*/ 3 h 110"/>
                    <a:gd name="T24" fmla="*/ 7 w 64"/>
                    <a:gd name="T25" fmla="*/ 11 h 110"/>
                    <a:gd name="T26" fmla="*/ 1 w 64"/>
                    <a:gd name="T27" fmla="*/ 21 h 110"/>
                    <a:gd name="T28" fmla="*/ 0 w 64"/>
                    <a:gd name="T29" fmla="*/ 26 h 110"/>
                    <a:gd name="T30" fmla="*/ 2 w 64"/>
                    <a:gd name="T31" fmla="*/ 41 h 110"/>
                    <a:gd name="T32" fmla="*/ 11 w 64"/>
                    <a:gd name="T33" fmla="*/ 50 h 110"/>
                    <a:gd name="T34" fmla="*/ 15 w 64"/>
                    <a:gd name="T35" fmla="*/ 50 h 110"/>
                    <a:gd name="T36" fmla="*/ 17 w 64"/>
                    <a:gd name="T37" fmla="*/ 41 h 110"/>
                    <a:gd name="T38" fmla="*/ 15 w 64"/>
                    <a:gd name="T39" fmla="*/ 32 h 110"/>
                    <a:gd name="T40" fmla="*/ 17 w 64"/>
                    <a:gd name="T41" fmla="*/ 28 h 110"/>
                    <a:gd name="T42" fmla="*/ 19 w 64"/>
                    <a:gd name="T43" fmla="*/ 23 h 110"/>
                    <a:gd name="T44" fmla="*/ 24 w 64"/>
                    <a:gd name="T45" fmla="*/ 21 h 110"/>
                    <a:gd name="T46" fmla="*/ 35 w 64"/>
                    <a:gd name="T47" fmla="*/ 21 h 110"/>
                    <a:gd name="T48" fmla="*/ 41 w 64"/>
                    <a:gd name="T49" fmla="*/ 26 h 110"/>
                    <a:gd name="T50" fmla="*/ 41 w 64"/>
                    <a:gd name="T51" fmla="*/ 26 h 110"/>
                    <a:gd name="T52" fmla="*/ 41 w 64"/>
                    <a:gd name="T53" fmla="*/ 26 h 110"/>
                    <a:gd name="T54" fmla="*/ 44 w 64"/>
                    <a:gd name="T55" fmla="*/ 33 h 110"/>
                    <a:gd name="T56" fmla="*/ 42 w 64"/>
                    <a:gd name="T57" fmla="*/ 44 h 110"/>
                    <a:gd name="T58" fmla="*/ 37 w 64"/>
                    <a:gd name="T59" fmla="*/ 50 h 110"/>
                    <a:gd name="T60" fmla="*/ 31 w 64"/>
                    <a:gd name="T61" fmla="*/ 55 h 110"/>
                    <a:gd name="T62" fmla="*/ 26 w 64"/>
                    <a:gd name="T63" fmla="*/ 65 h 110"/>
                    <a:gd name="T64" fmla="*/ 26 w 64"/>
                    <a:gd name="T65" fmla="*/ 65 h 110"/>
                    <a:gd name="T66" fmla="*/ 28 w 64"/>
                    <a:gd name="T67" fmla="*/ 76 h 110"/>
                    <a:gd name="T68" fmla="*/ 34 w 64"/>
                    <a:gd name="T69" fmla="*/ 89 h 110"/>
                    <a:gd name="T70" fmla="*/ 37 w 64"/>
                    <a:gd name="T71" fmla="*/ 92 h 110"/>
                    <a:gd name="T72" fmla="*/ 44 w 64"/>
                    <a:gd name="T73" fmla="*/ 84 h 110"/>
                    <a:gd name="T74" fmla="*/ 44 w 64"/>
                    <a:gd name="T75" fmla="*/ 67 h 110"/>
                    <a:gd name="T76" fmla="*/ 39 w 64"/>
                    <a:gd name="T77" fmla="*/ 95 h 110"/>
                    <a:gd name="T78" fmla="*/ 46 w 64"/>
                    <a:gd name="T79" fmla="*/ 99 h 110"/>
                    <a:gd name="T80" fmla="*/ 47 w 64"/>
                    <a:gd name="T81" fmla="*/ 104 h 110"/>
                    <a:gd name="T82" fmla="*/ 40 w 64"/>
                    <a:gd name="T83" fmla="*/ 110 h 110"/>
                    <a:gd name="T84" fmla="*/ 35 w 64"/>
                    <a:gd name="T85" fmla="*/ 108 h 110"/>
                    <a:gd name="T86" fmla="*/ 33 w 64"/>
                    <a:gd name="T87" fmla="*/ 103 h 110"/>
                    <a:gd name="T88" fmla="*/ 36 w 64"/>
                    <a:gd name="T89" fmla="*/ 95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64" h="110">
                      <a:moveTo>
                        <a:pt x="44" y="67"/>
                      </a:move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8"/>
                      </a:lnTo>
                      <a:lnTo>
                        <a:pt x="44" y="68"/>
                      </a:lnTo>
                      <a:lnTo>
                        <a:pt x="50" y="64"/>
                      </a:lnTo>
                      <a:lnTo>
                        <a:pt x="56" y="59"/>
                      </a:lnTo>
                      <a:lnTo>
                        <a:pt x="56" y="59"/>
                      </a:lnTo>
                      <a:lnTo>
                        <a:pt x="60" y="53"/>
                      </a:lnTo>
                      <a:lnTo>
                        <a:pt x="62" y="45"/>
                      </a:lnTo>
                      <a:lnTo>
                        <a:pt x="62" y="45"/>
                      </a:lnTo>
                      <a:lnTo>
                        <a:pt x="64" y="38"/>
                      </a:lnTo>
                      <a:lnTo>
                        <a:pt x="64" y="30"/>
                      </a:lnTo>
                      <a:lnTo>
                        <a:pt x="64" y="30"/>
                      </a:lnTo>
                      <a:lnTo>
                        <a:pt x="62" y="23"/>
                      </a:lnTo>
                      <a:lnTo>
                        <a:pt x="60" y="16"/>
                      </a:lnTo>
                      <a:lnTo>
                        <a:pt x="60" y="16"/>
                      </a:lnTo>
                      <a:lnTo>
                        <a:pt x="60" y="16"/>
                      </a:lnTo>
                      <a:lnTo>
                        <a:pt x="60" y="16"/>
                      </a:lnTo>
                      <a:lnTo>
                        <a:pt x="58" y="15"/>
                      </a:lnTo>
                      <a:lnTo>
                        <a:pt x="58" y="15"/>
                      </a:lnTo>
                      <a:lnTo>
                        <a:pt x="58" y="15"/>
                      </a:lnTo>
                      <a:lnTo>
                        <a:pt x="58" y="15"/>
                      </a:lnTo>
                      <a:lnTo>
                        <a:pt x="55" y="10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45" y="3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2" y="1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1" y="6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3" y="16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2" y="41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11" y="50"/>
                      </a:lnTo>
                      <a:lnTo>
                        <a:pt x="13" y="51"/>
                      </a:lnTo>
                      <a:lnTo>
                        <a:pt x="15" y="50"/>
                      </a:lnTo>
                      <a:lnTo>
                        <a:pt x="15" y="50"/>
                      </a:lnTo>
                      <a:lnTo>
                        <a:pt x="17" y="49"/>
                      </a:lnTo>
                      <a:lnTo>
                        <a:pt x="18" y="46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5" y="37"/>
                      </a:ln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7" y="28"/>
                      </a:lnTo>
                      <a:lnTo>
                        <a:pt x="17" y="28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24" y="21"/>
                      </a:lnTo>
                      <a:lnTo>
                        <a:pt x="24" y="21"/>
                      </a:lnTo>
                      <a:lnTo>
                        <a:pt x="29" y="19"/>
                      </a:lnTo>
                      <a:lnTo>
                        <a:pt x="35" y="21"/>
                      </a:lnTo>
                      <a:lnTo>
                        <a:pt x="35" y="21"/>
                      </a:lnTo>
                      <a:lnTo>
                        <a:pt x="39" y="22"/>
                      </a:lnTo>
                      <a:lnTo>
                        <a:pt x="39" y="22"/>
                      </a:lnTo>
                      <a:lnTo>
                        <a:pt x="41" y="26"/>
                      </a:lnTo>
                      <a:lnTo>
                        <a:pt x="41" y="26"/>
                      </a:lnTo>
                      <a:lnTo>
                        <a:pt x="41" y="26"/>
                      </a:lnTo>
                      <a:lnTo>
                        <a:pt x="41" y="26"/>
                      </a:lnTo>
                      <a:lnTo>
                        <a:pt x="41" y="26"/>
                      </a:lnTo>
                      <a:lnTo>
                        <a:pt x="41" y="26"/>
                      </a:lnTo>
                      <a:lnTo>
                        <a:pt x="41" y="26"/>
                      </a:lnTo>
                      <a:lnTo>
                        <a:pt x="41" y="26"/>
                      </a:lnTo>
                      <a:lnTo>
                        <a:pt x="44" y="33"/>
                      </a:lnTo>
                      <a:lnTo>
                        <a:pt x="44" y="33"/>
                      </a:lnTo>
                      <a:lnTo>
                        <a:pt x="44" y="40"/>
                      </a:lnTo>
                      <a:lnTo>
                        <a:pt x="44" y="40"/>
                      </a:lnTo>
                      <a:lnTo>
                        <a:pt x="42" y="44"/>
                      </a:lnTo>
                      <a:lnTo>
                        <a:pt x="41" y="46"/>
                      </a:lnTo>
                      <a:lnTo>
                        <a:pt x="41" y="46"/>
                      </a:lnTo>
                      <a:lnTo>
                        <a:pt x="37" y="50"/>
                      </a:lnTo>
                      <a:lnTo>
                        <a:pt x="34" y="53"/>
                      </a:lnTo>
                      <a:lnTo>
                        <a:pt x="34" y="53"/>
                      </a:lnTo>
                      <a:lnTo>
                        <a:pt x="31" y="55"/>
                      </a:lnTo>
                      <a:lnTo>
                        <a:pt x="29" y="59"/>
                      </a:lnTo>
                      <a:lnTo>
                        <a:pt x="29" y="59"/>
                      </a:lnTo>
                      <a:lnTo>
                        <a:pt x="26" y="65"/>
                      </a:lnTo>
                      <a:lnTo>
                        <a:pt x="26" y="65"/>
                      </a:lnTo>
                      <a:lnTo>
                        <a:pt x="26" y="65"/>
                      </a:lnTo>
                      <a:lnTo>
                        <a:pt x="26" y="65"/>
                      </a:lnTo>
                      <a:lnTo>
                        <a:pt x="26" y="70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9" y="81"/>
                      </a:lnTo>
                      <a:lnTo>
                        <a:pt x="30" y="86"/>
                      </a:lnTo>
                      <a:lnTo>
                        <a:pt x="34" y="89"/>
                      </a:lnTo>
                      <a:lnTo>
                        <a:pt x="35" y="91"/>
                      </a:lnTo>
                      <a:lnTo>
                        <a:pt x="37" y="92"/>
                      </a:lnTo>
                      <a:lnTo>
                        <a:pt x="37" y="92"/>
                      </a:lnTo>
                      <a:lnTo>
                        <a:pt x="40" y="91"/>
                      </a:lnTo>
                      <a:lnTo>
                        <a:pt x="41" y="89"/>
                      </a:lnTo>
                      <a:lnTo>
                        <a:pt x="44" y="84"/>
                      </a:lnTo>
                      <a:lnTo>
                        <a:pt x="44" y="73"/>
                      </a:lnTo>
                      <a:lnTo>
                        <a:pt x="44" y="73"/>
                      </a:lnTo>
                      <a:lnTo>
                        <a:pt x="44" y="67"/>
                      </a:lnTo>
                      <a:lnTo>
                        <a:pt x="44" y="67"/>
                      </a:lnTo>
                      <a:close/>
                      <a:moveTo>
                        <a:pt x="39" y="95"/>
                      </a:moveTo>
                      <a:lnTo>
                        <a:pt x="39" y="95"/>
                      </a:lnTo>
                      <a:lnTo>
                        <a:pt x="42" y="95"/>
                      </a:lnTo>
                      <a:lnTo>
                        <a:pt x="45" y="97"/>
                      </a:lnTo>
                      <a:lnTo>
                        <a:pt x="46" y="99"/>
                      </a:lnTo>
                      <a:lnTo>
                        <a:pt x="47" y="102"/>
                      </a:lnTo>
                      <a:lnTo>
                        <a:pt x="47" y="102"/>
                      </a:lnTo>
                      <a:lnTo>
                        <a:pt x="47" y="104"/>
                      </a:lnTo>
                      <a:lnTo>
                        <a:pt x="46" y="106"/>
                      </a:lnTo>
                      <a:lnTo>
                        <a:pt x="44" y="109"/>
                      </a:lnTo>
                      <a:lnTo>
                        <a:pt x="40" y="110"/>
                      </a:lnTo>
                      <a:lnTo>
                        <a:pt x="40" y="110"/>
                      </a:lnTo>
                      <a:lnTo>
                        <a:pt x="37" y="109"/>
                      </a:lnTo>
                      <a:lnTo>
                        <a:pt x="35" y="108"/>
                      </a:lnTo>
                      <a:lnTo>
                        <a:pt x="34" y="105"/>
                      </a:lnTo>
                      <a:lnTo>
                        <a:pt x="33" y="103"/>
                      </a:lnTo>
                      <a:lnTo>
                        <a:pt x="33" y="103"/>
                      </a:lnTo>
                      <a:lnTo>
                        <a:pt x="33" y="100"/>
                      </a:lnTo>
                      <a:lnTo>
                        <a:pt x="34" y="98"/>
                      </a:lnTo>
                      <a:lnTo>
                        <a:pt x="36" y="95"/>
                      </a:lnTo>
                      <a:lnTo>
                        <a:pt x="39" y="95"/>
                      </a:lnTo>
                      <a:lnTo>
                        <a:pt x="39" y="95"/>
                      </a:lnTo>
                      <a:close/>
                    </a:path>
                  </a:pathLst>
                </a:custGeom>
                <a:solidFill>
                  <a:srgbClr val="F6B5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1" name="Freeform 46"/>
                <p:cNvSpPr>
                  <a:spLocks noEditPoints="1"/>
                </p:cNvSpPr>
                <p:nvPr/>
              </p:nvSpPr>
              <p:spPr bwMode="auto">
                <a:xfrm>
                  <a:off x="3276" y="2709"/>
                  <a:ext cx="94" cy="158"/>
                </a:xfrm>
                <a:custGeom>
                  <a:avLst/>
                  <a:gdLst>
                    <a:gd name="T0" fmla="*/ 65 w 94"/>
                    <a:gd name="T1" fmla="*/ 98 h 158"/>
                    <a:gd name="T2" fmla="*/ 65 w 94"/>
                    <a:gd name="T3" fmla="*/ 97 h 158"/>
                    <a:gd name="T4" fmla="*/ 73 w 94"/>
                    <a:gd name="T5" fmla="*/ 93 h 158"/>
                    <a:gd name="T6" fmla="*/ 88 w 94"/>
                    <a:gd name="T7" fmla="*/ 76 h 158"/>
                    <a:gd name="T8" fmla="*/ 94 w 94"/>
                    <a:gd name="T9" fmla="*/ 55 h 158"/>
                    <a:gd name="T10" fmla="*/ 92 w 94"/>
                    <a:gd name="T11" fmla="*/ 33 h 158"/>
                    <a:gd name="T12" fmla="*/ 87 w 94"/>
                    <a:gd name="T13" fmla="*/ 22 h 158"/>
                    <a:gd name="T14" fmla="*/ 87 w 94"/>
                    <a:gd name="T15" fmla="*/ 21 h 158"/>
                    <a:gd name="T16" fmla="*/ 81 w 94"/>
                    <a:gd name="T17" fmla="*/ 13 h 158"/>
                    <a:gd name="T18" fmla="*/ 67 w 94"/>
                    <a:gd name="T19" fmla="*/ 5 h 158"/>
                    <a:gd name="T20" fmla="*/ 50 w 94"/>
                    <a:gd name="T21" fmla="*/ 0 h 158"/>
                    <a:gd name="T22" fmla="*/ 24 w 94"/>
                    <a:gd name="T23" fmla="*/ 5 h 158"/>
                    <a:gd name="T24" fmla="*/ 11 w 94"/>
                    <a:gd name="T25" fmla="*/ 14 h 158"/>
                    <a:gd name="T26" fmla="*/ 2 w 94"/>
                    <a:gd name="T27" fmla="*/ 30 h 158"/>
                    <a:gd name="T28" fmla="*/ 1 w 94"/>
                    <a:gd name="T29" fmla="*/ 37 h 158"/>
                    <a:gd name="T30" fmla="*/ 1 w 94"/>
                    <a:gd name="T31" fmla="*/ 49 h 158"/>
                    <a:gd name="T32" fmla="*/ 10 w 94"/>
                    <a:gd name="T33" fmla="*/ 68 h 158"/>
                    <a:gd name="T34" fmla="*/ 19 w 94"/>
                    <a:gd name="T35" fmla="*/ 75 h 158"/>
                    <a:gd name="T36" fmla="*/ 26 w 94"/>
                    <a:gd name="T37" fmla="*/ 70 h 158"/>
                    <a:gd name="T38" fmla="*/ 26 w 94"/>
                    <a:gd name="T39" fmla="*/ 60 h 158"/>
                    <a:gd name="T40" fmla="*/ 24 w 94"/>
                    <a:gd name="T41" fmla="*/ 46 h 158"/>
                    <a:gd name="T42" fmla="*/ 26 w 94"/>
                    <a:gd name="T43" fmla="*/ 39 h 158"/>
                    <a:gd name="T44" fmla="*/ 29 w 94"/>
                    <a:gd name="T45" fmla="*/ 34 h 158"/>
                    <a:gd name="T46" fmla="*/ 44 w 94"/>
                    <a:gd name="T47" fmla="*/ 28 h 158"/>
                    <a:gd name="T48" fmla="*/ 57 w 94"/>
                    <a:gd name="T49" fmla="*/ 32 h 158"/>
                    <a:gd name="T50" fmla="*/ 61 w 94"/>
                    <a:gd name="T51" fmla="*/ 37 h 158"/>
                    <a:gd name="T52" fmla="*/ 61 w 94"/>
                    <a:gd name="T53" fmla="*/ 37 h 158"/>
                    <a:gd name="T54" fmla="*/ 62 w 94"/>
                    <a:gd name="T55" fmla="*/ 37 h 158"/>
                    <a:gd name="T56" fmla="*/ 66 w 94"/>
                    <a:gd name="T57" fmla="*/ 48 h 158"/>
                    <a:gd name="T58" fmla="*/ 65 w 94"/>
                    <a:gd name="T59" fmla="*/ 57 h 158"/>
                    <a:gd name="T60" fmla="*/ 60 w 94"/>
                    <a:gd name="T61" fmla="*/ 68 h 158"/>
                    <a:gd name="T62" fmla="*/ 51 w 94"/>
                    <a:gd name="T63" fmla="*/ 77 h 158"/>
                    <a:gd name="T64" fmla="*/ 44 w 94"/>
                    <a:gd name="T65" fmla="*/ 84 h 158"/>
                    <a:gd name="T66" fmla="*/ 40 w 94"/>
                    <a:gd name="T67" fmla="*/ 93 h 158"/>
                    <a:gd name="T68" fmla="*/ 40 w 94"/>
                    <a:gd name="T69" fmla="*/ 102 h 158"/>
                    <a:gd name="T70" fmla="*/ 43 w 94"/>
                    <a:gd name="T71" fmla="*/ 116 h 158"/>
                    <a:gd name="T72" fmla="*/ 50 w 94"/>
                    <a:gd name="T73" fmla="*/ 130 h 158"/>
                    <a:gd name="T74" fmla="*/ 56 w 94"/>
                    <a:gd name="T75" fmla="*/ 132 h 158"/>
                    <a:gd name="T76" fmla="*/ 64 w 94"/>
                    <a:gd name="T77" fmla="*/ 126 h 158"/>
                    <a:gd name="T78" fmla="*/ 64 w 94"/>
                    <a:gd name="T79" fmla="*/ 106 h 158"/>
                    <a:gd name="T80" fmla="*/ 65 w 94"/>
                    <a:gd name="T81" fmla="*/ 98 h 158"/>
                    <a:gd name="T82" fmla="*/ 59 w 94"/>
                    <a:gd name="T83" fmla="*/ 137 h 158"/>
                    <a:gd name="T84" fmla="*/ 68 w 94"/>
                    <a:gd name="T85" fmla="*/ 143 h 158"/>
                    <a:gd name="T86" fmla="*/ 70 w 94"/>
                    <a:gd name="T87" fmla="*/ 151 h 158"/>
                    <a:gd name="T88" fmla="*/ 60 w 94"/>
                    <a:gd name="T89" fmla="*/ 158 h 158"/>
                    <a:gd name="T90" fmla="*/ 53 w 94"/>
                    <a:gd name="T91" fmla="*/ 155 h 158"/>
                    <a:gd name="T92" fmla="*/ 49 w 94"/>
                    <a:gd name="T93" fmla="*/ 148 h 158"/>
                    <a:gd name="T94" fmla="*/ 54 w 94"/>
                    <a:gd name="T95" fmla="*/ 13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4" h="158">
                      <a:moveTo>
                        <a:pt x="65" y="98"/>
                      </a:moveTo>
                      <a:lnTo>
                        <a:pt x="65" y="98"/>
                      </a:lnTo>
                      <a:lnTo>
                        <a:pt x="65" y="98"/>
                      </a:lnTo>
                      <a:lnTo>
                        <a:pt x="65" y="98"/>
                      </a:lnTo>
                      <a:lnTo>
                        <a:pt x="65" y="97"/>
                      </a:lnTo>
                      <a:lnTo>
                        <a:pt x="65" y="97"/>
                      </a:lnTo>
                      <a:lnTo>
                        <a:pt x="64" y="99"/>
                      </a:lnTo>
                      <a:lnTo>
                        <a:pt x="64" y="99"/>
                      </a:lnTo>
                      <a:lnTo>
                        <a:pt x="73" y="93"/>
                      </a:lnTo>
                      <a:lnTo>
                        <a:pt x="82" y="84"/>
                      </a:lnTo>
                      <a:lnTo>
                        <a:pt x="82" y="84"/>
                      </a:lnTo>
                      <a:lnTo>
                        <a:pt x="88" y="76"/>
                      </a:lnTo>
                      <a:lnTo>
                        <a:pt x="92" y="65"/>
                      </a:lnTo>
                      <a:lnTo>
                        <a:pt x="92" y="65"/>
                      </a:lnTo>
                      <a:lnTo>
                        <a:pt x="94" y="55"/>
                      </a:lnTo>
                      <a:lnTo>
                        <a:pt x="94" y="44"/>
                      </a:lnTo>
                      <a:lnTo>
                        <a:pt x="94" y="44"/>
                      </a:lnTo>
                      <a:lnTo>
                        <a:pt x="92" y="33"/>
                      </a:lnTo>
                      <a:lnTo>
                        <a:pt x="88" y="23"/>
                      </a:lnTo>
                      <a:lnTo>
                        <a:pt x="88" y="23"/>
                      </a:lnTo>
                      <a:lnTo>
                        <a:pt x="87" y="22"/>
                      </a:lnTo>
                      <a:lnTo>
                        <a:pt x="87" y="22"/>
                      </a:lnTo>
                      <a:lnTo>
                        <a:pt x="87" y="21"/>
                      </a:lnTo>
                      <a:lnTo>
                        <a:pt x="87" y="21"/>
                      </a:lnTo>
                      <a:lnTo>
                        <a:pt x="86" y="21"/>
                      </a:lnTo>
                      <a:lnTo>
                        <a:pt x="86" y="21"/>
                      </a:lnTo>
                      <a:lnTo>
                        <a:pt x="81" y="13"/>
                      </a:lnTo>
                      <a:lnTo>
                        <a:pt x="75" y="8"/>
                      </a:lnTo>
                      <a:lnTo>
                        <a:pt x="75" y="8"/>
                      </a:lnTo>
                      <a:lnTo>
                        <a:pt x="67" y="5"/>
                      </a:lnTo>
                      <a:lnTo>
                        <a:pt x="59" y="1"/>
                      </a:lnTo>
                      <a:lnTo>
                        <a:pt x="59" y="1"/>
                      </a:lnTo>
                      <a:lnTo>
                        <a:pt x="50" y="0"/>
                      </a:lnTo>
                      <a:lnTo>
                        <a:pt x="41" y="1"/>
                      </a:lnTo>
                      <a:lnTo>
                        <a:pt x="33" y="2"/>
                      </a:lnTo>
                      <a:lnTo>
                        <a:pt x="24" y="5"/>
                      </a:lnTo>
                      <a:lnTo>
                        <a:pt x="24" y="5"/>
                      </a:lnTo>
                      <a:lnTo>
                        <a:pt x="17" y="10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6" y="2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1" y="37"/>
                      </a:lnTo>
                      <a:lnTo>
                        <a:pt x="1" y="37"/>
                      </a:lnTo>
                      <a:lnTo>
                        <a:pt x="0" y="43"/>
                      </a:lnTo>
                      <a:lnTo>
                        <a:pt x="1" y="49"/>
                      </a:lnTo>
                      <a:lnTo>
                        <a:pt x="1" y="49"/>
                      </a:lnTo>
                      <a:lnTo>
                        <a:pt x="5" y="59"/>
                      </a:lnTo>
                      <a:lnTo>
                        <a:pt x="10" y="68"/>
                      </a:lnTo>
                      <a:lnTo>
                        <a:pt x="10" y="68"/>
                      </a:lnTo>
                      <a:lnTo>
                        <a:pt x="13" y="71"/>
                      </a:lnTo>
                      <a:lnTo>
                        <a:pt x="17" y="73"/>
                      </a:lnTo>
                      <a:lnTo>
                        <a:pt x="19" y="75"/>
                      </a:lnTo>
                      <a:lnTo>
                        <a:pt x="24" y="73"/>
                      </a:lnTo>
                      <a:lnTo>
                        <a:pt x="24" y="73"/>
                      </a:lnTo>
                      <a:lnTo>
                        <a:pt x="26" y="70"/>
                      </a:lnTo>
                      <a:lnTo>
                        <a:pt x="27" y="67"/>
                      </a:lnTo>
                      <a:lnTo>
                        <a:pt x="26" y="60"/>
                      </a:lnTo>
                      <a:lnTo>
                        <a:pt x="26" y="60"/>
                      </a:lnTo>
                      <a:lnTo>
                        <a:pt x="24" y="52"/>
                      </a:lnTo>
                      <a:lnTo>
                        <a:pt x="24" y="46"/>
                      </a:lnTo>
                      <a:lnTo>
                        <a:pt x="24" y="46"/>
                      </a:lnTo>
                      <a:lnTo>
                        <a:pt x="24" y="41"/>
                      </a:lnTo>
                      <a:lnTo>
                        <a:pt x="24" y="41"/>
                      </a:lnTo>
                      <a:lnTo>
                        <a:pt x="26" y="39"/>
                      </a:lnTo>
                      <a:lnTo>
                        <a:pt x="26" y="39"/>
                      </a:lnTo>
                      <a:lnTo>
                        <a:pt x="29" y="34"/>
                      </a:lnTo>
                      <a:lnTo>
                        <a:pt x="29" y="34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44" y="28"/>
                      </a:lnTo>
                      <a:lnTo>
                        <a:pt x="51" y="29"/>
                      </a:lnTo>
                      <a:lnTo>
                        <a:pt x="51" y="29"/>
                      </a:lnTo>
                      <a:lnTo>
                        <a:pt x="57" y="32"/>
                      </a:lnTo>
                      <a:lnTo>
                        <a:pt x="57" y="32"/>
                      </a:lnTo>
                      <a:lnTo>
                        <a:pt x="61" y="37"/>
                      </a:lnTo>
                      <a:lnTo>
                        <a:pt x="61" y="37"/>
                      </a:lnTo>
                      <a:lnTo>
                        <a:pt x="61" y="37"/>
                      </a:lnTo>
                      <a:lnTo>
                        <a:pt x="61" y="37"/>
                      </a:lnTo>
                      <a:lnTo>
                        <a:pt x="61" y="37"/>
                      </a:lnTo>
                      <a:lnTo>
                        <a:pt x="61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4" y="41"/>
                      </a:lnTo>
                      <a:lnTo>
                        <a:pt x="66" y="48"/>
                      </a:lnTo>
                      <a:lnTo>
                        <a:pt x="66" y="48"/>
                      </a:lnTo>
                      <a:lnTo>
                        <a:pt x="66" y="52"/>
                      </a:lnTo>
                      <a:lnTo>
                        <a:pt x="65" y="57"/>
                      </a:lnTo>
                      <a:lnTo>
                        <a:pt x="65" y="57"/>
                      </a:lnTo>
                      <a:lnTo>
                        <a:pt x="64" y="64"/>
                      </a:lnTo>
                      <a:lnTo>
                        <a:pt x="60" y="68"/>
                      </a:lnTo>
                      <a:lnTo>
                        <a:pt x="60" y="68"/>
                      </a:lnTo>
                      <a:lnTo>
                        <a:pt x="56" y="72"/>
                      </a:lnTo>
                      <a:lnTo>
                        <a:pt x="51" y="77"/>
                      </a:lnTo>
                      <a:lnTo>
                        <a:pt x="51" y="77"/>
                      </a:lnTo>
                      <a:lnTo>
                        <a:pt x="46" y="79"/>
                      </a:lnTo>
                      <a:lnTo>
                        <a:pt x="44" y="84"/>
                      </a:lnTo>
                      <a:lnTo>
                        <a:pt x="44" y="84"/>
                      </a:lnTo>
                      <a:lnTo>
                        <a:pt x="41" y="89"/>
                      </a:lnTo>
                      <a:lnTo>
                        <a:pt x="40" y="93"/>
                      </a:lnTo>
                      <a:lnTo>
                        <a:pt x="40" y="93"/>
                      </a:lnTo>
                      <a:lnTo>
                        <a:pt x="40" y="94"/>
                      </a:lnTo>
                      <a:lnTo>
                        <a:pt x="40" y="94"/>
                      </a:lnTo>
                      <a:lnTo>
                        <a:pt x="40" y="102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3" y="116"/>
                      </a:lnTo>
                      <a:lnTo>
                        <a:pt x="46" y="124"/>
                      </a:lnTo>
                      <a:lnTo>
                        <a:pt x="48" y="127"/>
                      </a:lnTo>
                      <a:lnTo>
                        <a:pt x="50" y="130"/>
                      </a:lnTo>
                      <a:lnTo>
                        <a:pt x="53" y="132"/>
                      </a:lnTo>
                      <a:lnTo>
                        <a:pt x="56" y="132"/>
                      </a:lnTo>
                      <a:lnTo>
                        <a:pt x="56" y="132"/>
                      </a:lnTo>
                      <a:lnTo>
                        <a:pt x="60" y="131"/>
                      </a:lnTo>
                      <a:lnTo>
                        <a:pt x="62" y="129"/>
                      </a:lnTo>
                      <a:lnTo>
                        <a:pt x="64" y="126"/>
                      </a:lnTo>
                      <a:lnTo>
                        <a:pt x="64" y="122"/>
                      </a:lnTo>
                      <a:lnTo>
                        <a:pt x="64" y="114"/>
                      </a:lnTo>
                      <a:lnTo>
                        <a:pt x="64" y="106"/>
                      </a:lnTo>
                      <a:lnTo>
                        <a:pt x="64" y="106"/>
                      </a:lnTo>
                      <a:lnTo>
                        <a:pt x="64" y="103"/>
                      </a:lnTo>
                      <a:lnTo>
                        <a:pt x="65" y="98"/>
                      </a:lnTo>
                      <a:lnTo>
                        <a:pt x="65" y="98"/>
                      </a:lnTo>
                      <a:close/>
                      <a:moveTo>
                        <a:pt x="59" y="137"/>
                      </a:moveTo>
                      <a:lnTo>
                        <a:pt x="59" y="137"/>
                      </a:lnTo>
                      <a:lnTo>
                        <a:pt x="62" y="137"/>
                      </a:lnTo>
                      <a:lnTo>
                        <a:pt x="66" y="140"/>
                      </a:lnTo>
                      <a:lnTo>
                        <a:pt x="68" y="143"/>
                      </a:lnTo>
                      <a:lnTo>
                        <a:pt x="70" y="147"/>
                      </a:lnTo>
                      <a:lnTo>
                        <a:pt x="70" y="147"/>
                      </a:lnTo>
                      <a:lnTo>
                        <a:pt x="70" y="151"/>
                      </a:lnTo>
                      <a:lnTo>
                        <a:pt x="67" y="154"/>
                      </a:lnTo>
                      <a:lnTo>
                        <a:pt x="65" y="157"/>
                      </a:lnTo>
                      <a:lnTo>
                        <a:pt x="60" y="158"/>
                      </a:lnTo>
                      <a:lnTo>
                        <a:pt x="60" y="158"/>
                      </a:lnTo>
                      <a:lnTo>
                        <a:pt x="56" y="158"/>
                      </a:lnTo>
                      <a:lnTo>
                        <a:pt x="53" y="155"/>
                      </a:lnTo>
                      <a:lnTo>
                        <a:pt x="50" y="153"/>
                      </a:lnTo>
                      <a:lnTo>
                        <a:pt x="49" y="148"/>
                      </a:lnTo>
                      <a:lnTo>
                        <a:pt x="49" y="148"/>
                      </a:lnTo>
                      <a:lnTo>
                        <a:pt x="49" y="144"/>
                      </a:lnTo>
                      <a:lnTo>
                        <a:pt x="51" y="141"/>
                      </a:lnTo>
                      <a:lnTo>
                        <a:pt x="54" y="138"/>
                      </a:lnTo>
                      <a:lnTo>
                        <a:pt x="59" y="137"/>
                      </a:lnTo>
                      <a:lnTo>
                        <a:pt x="59" y="137"/>
                      </a:lnTo>
                      <a:close/>
                    </a:path>
                  </a:pathLst>
                </a:custGeom>
                <a:solidFill>
                  <a:srgbClr val="F6B5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2" name="Freeform 47"/>
                <p:cNvSpPr>
                  <a:spLocks noEditPoints="1"/>
                </p:cNvSpPr>
                <p:nvPr/>
              </p:nvSpPr>
              <p:spPr bwMode="auto">
                <a:xfrm>
                  <a:off x="3173" y="2733"/>
                  <a:ext cx="78" cy="133"/>
                </a:xfrm>
                <a:custGeom>
                  <a:avLst/>
                  <a:gdLst>
                    <a:gd name="T0" fmla="*/ 55 w 78"/>
                    <a:gd name="T1" fmla="*/ 81 h 133"/>
                    <a:gd name="T2" fmla="*/ 55 w 78"/>
                    <a:gd name="T3" fmla="*/ 81 h 133"/>
                    <a:gd name="T4" fmla="*/ 61 w 78"/>
                    <a:gd name="T5" fmla="*/ 78 h 133"/>
                    <a:gd name="T6" fmla="*/ 73 w 78"/>
                    <a:gd name="T7" fmla="*/ 63 h 133"/>
                    <a:gd name="T8" fmla="*/ 78 w 78"/>
                    <a:gd name="T9" fmla="*/ 46 h 133"/>
                    <a:gd name="T10" fmla="*/ 77 w 78"/>
                    <a:gd name="T11" fmla="*/ 27 h 133"/>
                    <a:gd name="T12" fmla="*/ 73 w 78"/>
                    <a:gd name="T13" fmla="*/ 19 h 133"/>
                    <a:gd name="T14" fmla="*/ 72 w 78"/>
                    <a:gd name="T15" fmla="*/ 17 h 133"/>
                    <a:gd name="T16" fmla="*/ 67 w 78"/>
                    <a:gd name="T17" fmla="*/ 11 h 133"/>
                    <a:gd name="T18" fmla="*/ 56 w 78"/>
                    <a:gd name="T19" fmla="*/ 3 h 133"/>
                    <a:gd name="T20" fmla="*/ 42 w 78"/>
                    <a:gd name="T21" fmla="*/ 0 h 133"/>
                    <a:gd name="T22" fmla="*/ 21 w 78"/>
                    <a:gd name="T23" fmla="*/ 4 h 133"/>
                    <a:gd name="T24" fmla="*/ 10 w 78"/>
                    <a:gd name="T25" fmla="*/ 13 h 133"/>
                    <a:gd name="T26" fmla="*/ 2 w 78"/>
                    <a:gd name="T27" fmla="*/ 25 h 133"/>
                    <a:gd name="T28" fmla="*/ 1 w 78"/>
                    <a:gd name="T29" fmla="*/ 31 h 133"/>
                    <a:gd name="T30" fmla="*/ 1 w 78"/>
                    <a:gd name="T31" fmla="*/ 41 h 133"/>
                    <a:gd name="T32" fmla="*/ 9 w 78"/>
                    <a:gd name="T33" fmla="*/ 57 h 133"/>
                    <a:gd name="T34" fmla="*/ 20 w 78"/>
                    <a:gd name="T35" fmla="*/ 60 h 133"/>
                    <a:gd name="T36" fmla="*/ 22 w 78"/>
                    <a:gd name="T37" fmla="*/ 55 h 133"/>
                    <a:gd name="T38" fmla="*/ 21 w 78"/>
                    <a:gd name="T39" fmla="*/ 44 h 133"/>
                    <a:gd name="T40" fmla="*/ 21 w 78"/>
                    <a:gd name="T41" fmla="*/ 33 h 133"/>
                    <a:gd name="T42" fmla="*/ 22 w 78"/>
                    <a:gd name="T43" fmla="*/ 32 h 133"/>
                    <a:gd name="T44" fmla="*/ 31 w 78"/>
                    <a:gd name="T45" fmla="*/ 25 h 133"/>
                    <a:gd name="T46" fmla="*/ 44 w 78"/>
                    <a:gd name="T47" fmla="*/ 24 h 133"/>
                    <a:gd name="T48" fmla="*/ 49 w 78"/>
                    <a:gd name="T49" fmla="*/ 26 h 133"/>
                    <a:gd name="T50" fmla="*/ 51 w 78"/>
                    <a:gd name="T51" fmla="*/ 30 h 133"/>
                    <a:gd name="T52" fmla="*/ 51 w 78"/>
                    <a:gd name="T53" fmla="*/ 31 h 133"/>
                    <a:gd name="T54" fmla="*/ 54 w 78"/>
                    <a:gd name="T55" fmla="*/ 35 h 133"/>
                    <a:gd name="T56" fmla="*/ 55 w 78"/>
                    <a:gd name="T57" fmla="*/ 43 h 133"/>
                    <a:gd name="T58" fmla="*/ 53 w 78"/>
                    <a:gd name="T59" fmla="*/ 53 h 133"/>
                    <a:gd name="T60" fmla="*/ 48 w 78"/>
                    <a:gd name="T61" fmla="*/ 60 h 133"/>
                    <a:gd name="T62" fmla="*/ 39 w 78"/>
                    <a:gd name="T63" fmla="*/ 67 h 133"/>
                    <a:gd name="T64" fmla="*/ 34 w 78"/>
                    <a:gd name="T65" fmla="*/ 78 h 133"/>
                    <a:gd name="T66" fmla="*/ 34 w 78"/>
                    <a:gd name="T67" fmla="*/ 78 h 133"/>
                    <a:gd name="T68" fmla="*/ 35 w 78"/>
                    <a:gd name="T69" fmla="*/ 91 h 133"/>
                    <a:gd name="T70" fmla="*/ 42 w 78"/>
                    <a:gd name="T71" fmla="*/ 108 h 133"/>
                    <a:gd name="T72" fmla="*/ 48 w 78"/>
                    <a:gd name="T73" fmla="*/ 111 h 133"/>
                    <a:gd name="T74" fmla="*/ 54 w 78"/>
                    <a:gd name="T75" fmla="*/ 102 h 133"/>
                    <a:gd name="T76" fmla="*/ 54 w 78"/>
                    <a:gd name="T77" fmla="*/ 89 h 133"/>
                    <a:gd name="T78" fmla="*/ 49 w 78"/>
                    <a:gd name="T79" fmla="*/ 114 h 133"/>
                    <a:gd name="T80" fmla="*/ 55 w 78"/>
                    <a:gd name="T81" fmla="*/ 117 h 133"/>
                    <a:gd name="T82" fmla="*/ 59 w 78"/>
                    <a:gd name="T83" fmla="*/ 123 h 133"/>
                    <a:gd name="T84" fmla="*/ 54 w 78"/>
                    <a:gd name="T85" fmla="*/ 131 h 133"/>
                    <a:gd name="T86" fmla="*/ 47 w 78"/>
                    <a:gd name="T87" fmla="*/ 131 h 133"/>
                    <a:gd name="T88" fmla="*/ 40 w 78"/>
                    <a:gd name="T89" fmla="*/ 124 h 133"/>
                    <a:gd name="T90" fmla="*/ 43 w 78"/>
                    <a:gd name="T91" fmla="*/ 118 h 133"/>
                    <a:gd name="T92" fmla="*/ 49 w 78"/>
                    <a:gd name="T93" fmla="*/ 114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78" h="133">
                      <a:moveTo>
                        <a:pt x="54" y="81"/>
                      </a:moveTo>
                      <a:lnTo>
                        <a:pt x="54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61" y="78"/>
                      </a:lnTo>
                      <a:lnTo>
                        <a:pt x="69" y="70"/>
                      </a:lnTo>
                      <a:lnTo>
                        <a:pt x="69" y="70"/>
                      </a:lnTo>
                      <a:lnTo>
                        <a:pt x="73" y="63"/>
                      </a:lnTo>
                      <a:lnTo>
                        <a:pt x="77" y="54"/>
                      </a:lnTo>
                      <a:lnTo>
                        <a:pt x="77" y="54"/>
                      </a:lnTo>
                      <a:lnTo>
                        <a:pt x="78" y="46"/>
                      </a:lnTo>
                      <a:lnTo>
                        <a:pt x="78" y="37"/>
                      </a:lnTo>
                      <a:lnTo>
                        <a:pt x="78" y="37"/>
                      </a:lnTo>
                      <a:lnTo>
                        <a:pt x="77" y="27"/>
                      </a:lnTo>
                      <a:lnTo>
                        <a:pt x="73" y="19"/>
                      </a:lnTo>
                      <a:lnTo>
                        <a:pt x="73" y="19"/>
                      </a:lnTo>
                      <a:lnTo>
                        <a:pt x="73" y="19"/>
                      </a:lnTo>
                      <a:lnTo>
                        <a:pt x="73" y="19"/>
                      </a:lnTo>
                      <a:lnTo>
                        <a:pt x="72" y="17"/>
                      </a:lnTo>
                      <a:lnTo>
                        <a:pt x="72" y="17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67" y="11"/>
                      </a:lnTo>
                      <a:lnTo>
                        <a:pt x="62" y="6"/>
                      </a:lnTo>
                      <a:lnTo>
                        <a:pt x="62" y="6"/>
                      </a:lnTo>
                      <a:lnTo>
                        <a:pt x="56" y="3"/>
                      </a:lnTo>
                      <a:lnTo>
                        <a:pt x="49" y="2"/>
                      </a:lnTo>
                      <a:lnTo>
                        <a:pt x="49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8" y="2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15" y="8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5" y="19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0" y="36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4" y="4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13" y="60"/>
                      </a:lnTo>
                      <a:lnTo>
                        <a:pt x="17" y="62"/>
                      </a:lnTo>
                      <a:lnTo>
                        <a:pt x="20" y="60"/>
                      </a:lnTo>
                      <a:lnTo>
                        <a:pt x="20" y="60"/>
                      </a:lnTo>
                      <a:lnTo>
                        <a:pt x="22" y="58"/>
                      </a:lnTo>
                      <a:lnTo>
                        <a:pt x="22" y="55"/>
                      </a:lnTo>
                      <a:lnTo>
                        <a:pt x="22" y="49"/>
                      </a:lnTo>
                      <a:lnTo>
                        <a:pt x="22" y="49"/>
                      </a:lnTo>
                      <a:lnTo>
                        <a:pt x="21" y="44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3"/>
                      </a:lnTo>
                      <a:lnTo>
                        <a:pt x="21" y="33"/>
                      </a:lnTo>
                      <a:lnTo>
                        <a:pt x="22" y="32"/>
                      </a:lnTo>
                      <a:lnTo>
                        <a:pt x="22" y="32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1" y="25"/>
                      </a:lnTo>
                      <a:lnTo>
                        <a:pt x="31" y="25"/>
                      </a:lnTo>
                      <a:lnTo>
                        <a:pt x="37" y="24"/>
                      </a:lnTo>
                      <a:lnTo>
                        <a:pt x="44" y="24"/>
                      </a:lnTo>
                      <a:lnTo>
                        <a:pt x="44" y="24"/>
                      </a:lnTo>
                      <a:lnTo>
                        <a:pt x="49" y="26"/>
                      </a:lnTo>
                      <a:lnTo>
                        <a:pt x="49" y="26"/>
                      </a:lnTo>
                      <a:lnTo>
                        <a:pt x="51" y="30"/>
                      </a:lnTo>
                      <a:lnTo>
                        <a:pt x="51" y="30"/>
                      </a:lnTo>
                      <a:lnTo>
                        <a:pt x="51" y="30"/>
                      </a:lnTo>
                      <a:lnTo>
                        <a:pt x="51" y="30"/>
                      </a:lnTo>
                      <a:lnTo>
                        <a:pt x="51" y="31"/>
                      </a:lnTo>
                      <a:lnTo>
                        <a:pt x="51" y="31"/>
                      </a:lnTo>
                      <a:lnTo>
                        <a:pt x="51" y="31"/>
                      </a:lnTo>
                      <a:lnTo>
                        <a:pt x="51" y="31"/>
                      </a:lnTo>
                      <a:lnTo>
                        <a:pt x="54" y="35"/>
                      </a:lnTo>
                      <a:lnTo>
                        <a:pt x="55" y="40"/>
                      </a:lnTo>
                      <a:lnTo>
                        <a:pt x="55" y="40"/>
                      </a:lnTo>
                      <a:lnTo>
                        <a:pt x="55" y="43"/>
                      </a:lnTo>
                      <a:lnTo>
                        <a:pt x="55" y="48"/>
                      </a:lnTo>
                      <a:lnTo>
                        <a:pt x="55" y="48"/>
                      </a:lnTo>
                      <a:lnTo>
                        <a:pt x="53" y="53"/>
                      </a:lnTo>
                      <a:lnTo>
                        <a:pt x="50" y="57"/>
                      </a:lnTo>
                      <a:lnTo>
                        <a:pt x="50" y="57"/>
                      </a:lnTo>
                      <a:lnTo>
                        <a:pt x="48" y="60"/>
                      </a:lnTo>
                      <a:lnTo>
                        <a:pt x="43" y="64"/>
                      </a:lnTo>
                      <a:lnTo>
                        <a:pt x="43" y="64"/>
                      </a:lnTo>
                      <a:lnTo>
                        <a:pt x="39" y="67"/>
                      </a:lnTo>
                      <a:lnTo>
                        <a:pt x="37" y="70"/>
                      </a:lnTo>
                      <a:lnTo>
                        <a:pt x="37" y="70"/>
                      </a:lnTo>
                      <a:lnTo>
                        <a:pt x="34" y="78"/>
                      </a:lnTo>
                      <a:lnTo>
                        <a:pt x="34" y="78"/>
                      </a:lnTo>
                      <a:lnTo>
                        <a:pt x="34" y="78"/>
                      </a:lnTo>
                      <a:lnTo>
                        <a:pt x="34" y="78"/>
                      </a:lnTo>
                      <a:lnTo>
                        <a:pt x="34" y="85"/>
                      </a:lnTo>
                      <a:lnTo>
                        <a:pt x="35" y="91"/>
                      </a:lnTo>
                      <a:lnTo>
                        <a:pt x="35" y="91"/>
                      </a:lnTo>
                      <a:lnTo>
                        <a:pt x="37" y="96"/>
                      </a:lnTo>
                      <a:lnTo>
                        <a:pt x="39" y="103"/>
                      </a:lnTo>
                      <a:lnTo>
                        <a:pt x="42" y="108"/>
                      </a:lnTo>
                      <a:lnTo>
                        <a:pt x="44" y="109"/>
                      </a:lnTo>
                      <a:lnTo>
                        <a:pt x="48" y="111"/>
                      </a:lnTo>
                      <a:lnTo>
                        <a:pt x="48" y="111"/>
                      </a:lnTo>
                      <a:lnTo>
                        <a:pt x="50" y="109"/>
                      </a:lnTo>
                      <a:lnTo>
                        <a:pt x="51" y="107"/>
                      </a:lnTo>
                      <a:lnTo>
                        <a:pt x="54" y="102"/>
                      </a:lnTo>
                      <a:lnTo>
                        <a:pt x="54" y="95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1"/>
                      </a:lnTo>
                      <a:lnTo>
                        <a:pt x="54" y="81"/>
                      </a:lnTo>
                      <a:close/>
                      <a:moveTo>
                        <a:pt x="49" y="114"/>
                      </a:moveTo>
                      <a:lnTo>
                        <a:pt x="49" y="114"/>
                      </a:lnTo>
                      <a:lnTo>
                        <a:pt x="53" y="114"/>
                      </a:lnTo>
                      <a:lnTo>
                        <a:pt x="55" y="117"/>
                      </a:lnTo>
                      <a:lnTo>
                        <a:pt x="58" y="119"/>
                      </a:lnTo>
                      <a:lnTo>
                        <a:pt x="59" y="123"/>
                      </a:lnTo>
                      <a:lnTo>
                        <a:pt x="59" y="123"/>
                      </a:lnTo>
                      <a:lnTo>
                        <a:pt x="59" y="127"/>
                      </a:lnTo>
                      <a:lnTo>
                        <a:pt x="56" y="129"/>
                      </a:lnTo>
                      <a:lnTo>
                        <a:pt x="54" y="131"/>
                      </a:lnTo>
                      <a:lnTo>
                        <a:pt x="50" y="133"/>
                      </a:lnTo>
                      <a:lnTo>
                        <a:pt x="50" y="133"/>
                      </a:lnTo>
                      <a:lnTo>
                        <a:pt x="47" y="131"/>
                      </a:lnTo>
                      <a:lnTo>
                        <a:pt x="44" y="130"/>
                      </a:lnTo>
                      <a:lnTo>
                        <a:pt x="42" y="128"/>
                      </a:lnTo>
                      <a:lnTo>
                        <a:pt x="40" y="124"/>
                      </a:lnTo>
                      <a:lnTo>
                        <a:pt x="40" y="124"/>
                      </a:lnTo>
                      <a:lnTo>
                        <a:pt x="42" y="120"/>
                      </a:lnTo>
                      <a:lnTo>
                        <a:pt x="43" y="118"/>
                      </a:lnTo>
                      <a:lnTo>
                        <a:pt x="45" y="116"/>
                      </a:lnTo>
                      <a:lnTo>
                        <a:pt x="49" y="114"/>
                      </a:lnTo>
                      <a:lnTo>
                        <a:pt x="49" y="114"/>
                      </a:lnTo>
                      <a:close/>
                    </a:path>
                  </a:pathLst>
                </a:custGeom>
                <a:solidFill>
                  <a:srgbClr val="F6B5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3" name="Freeform 48"/>
                <p:cNvSpPr>
                  <a:spLocks/>
                </p:cNvSpPr>
                <p:nvPr/>
              </p:nvSpPr>
              <p:spPr bwMode="auto">
                <a:xfrm>
                  <a:off x="3064" y="2645"/>
                  <a:ext cx="512" cy="297"/>
                </a:xfrm>
                <a:custGeom>
                  <a:avLst/>
                  <a:gdLst>
                    <a:gd name="T0" fmla="*/ 24 w 512"/>
                    <a:gd name="T1" fmla="*/ 253 h 297"/>
                    <a:gd name="T2" fmla="*/ 36 w 512"/>
                    <a:gd name="T3" fmla="*/ 260 h 297"/>
                    <a:gd name="T4" fmla="*/ 58 w 512"/>
                    <a:gd name="T5" fmla="*/ 267 h 297"/>
                    <a:gd name="T6" fmla="*/ 81 w 512"/>
                    <a:gd name="T7" fmla="*/ 267 h 297"/>
                    <a:gd name="T8" fmla="*/ 118 w 512"/>
                    <a:gd name="T9" fmla="*/ 264 h 297"/>
                    <a:gd name="T10" fmla="*/ 267 w 512"/>
                    <a:gd name="T11" fmla="*/ 251 h 297"/>
                    <a:gd name="T12" fmla="*/ 418 w 512"/>
                    <a:gd name="T13" fmla="*/ 239 h 297"/>
                    <a:gd name="T14" fmla="*/ 418 w 512"/>
                    <a:gd name="T15" fmla="*/ 239 h 297"/>
                    <a:gd name="T16" fmla="*/ 424 w 512"/>
                    <a:gd name="T17" fmla="*/ 254 h 297"/>
                    <a:gd name="T18" fmla="*/ 427 w 512"/>
                    <a:gd name="T19" fmla="*/ 271 h 297"/>
                    <a:gd name="T20" fmla="*/ 427 w 512"/>
                    <a:gd name="T21" fmla="*/ 293 h 297"/>
                    <a:gd name="T22" fmla="*/ 427 w 512"/>
                    <a:gd name="T23" fmla="*/ 296 h 297"/>
                    <a:gd name="T24" fmla="*/ 430 w 512"/>
                    <a:gd name="T25" fmla="*/ 296 h 297"/>
                    <a:gd name="T26" fmla="*/ 437 w 512"/>
                    <a:gd name="T27" fmla="*/ 291 h 297"/>
                    <a:gd name="T28" fmla="*/ 449 w 512"/>
                    <a:gd name="T29" fmla="*/ 276 h 297"/>
                    <a:gd name="T30" fmla="*/ 458 w 512"/>
                    <a:gd name="T31" fmla="*/ 259 h 297"/>
                    <a:gd name="T32" fmla="*/ 463 w 512"/>
                    <a:gd name="T33" fmla="*/ 234 h 297"/>
                    <a:gd name="T34" fmla="*/ 471 w 512"/>
                    <a:gd name="T35" fmla="*/ 233 h 297"/>
                    <a:gd name="T36" fmla="*/ 479 w 512"/>
                    <a:gd name="T37" fmla="*/ 232 h 297"/>
                    <a:gd name="T38" fmla="*/ 492 w 512"/>
                    <a:gd name="T39" fmla="*/ 227 h 297"/>
                    <a:gd name="T40" fmla="*/ 502 w 512"/>
                    <a:gd name="T41" fmla="*/ 218 h 297"/>
                    <a:gd name="T42" fmla="*/ 509 w 512"/>
                    <a:gd name="T43" fmla="*/ 202 h 297"/>
                    <a:gd name="T44" fmla="*/ 512 w 512"/>
                    <a:gd name="T45" fmla="*/ 193 h 297"/>
                    <a:gd name="T46" fmla="*/ 512 w 512"/>
                    <a:gd name="T47" fmla="*/ 161 h 297"/>
                    <a:gd name="T48" fmla="*/ 503 w 512"/>
                    <a:gd name="T49" fmla="*/ 61 h 297"/>
                    <a:gd name="T50" fmla="*/ 497 w 512"/>
                    <a:gd name="T51" fmla="*/ 29 h 297"/>
                    <a:gd name="T52" fmla="*/ 493 w 512"/>
                    <a:gd name="T53" fmla="*/ 22 h 297"/>
                    <a:gd name="T54" fmla="*/ 485 w 512"/>
                    <a:gd name="T55" fmla="*/ 11 h 297"/>
                    <a:gd name="T56" fmla="*/ 475 w 512"/>
                    <a:gd name="T57" fmla="*/ 5 h 297"/>
                    <a:gd name="T58" fmla="*/ 456 w 512"/>
                    <a:gd name="T59" fmla="*/ 1 h 297"/>
                    <a:gd name="T60" fmla="*/ 427 w 512"/>
                    <a:gd name="T61" fmla="*/ 1 h 297"/>
                    <a:gd name="T62" fmla="*/ 400 w 512"/>
                    <a:gd name="T63" fmla="*/ 5 h 297"/>
                    <a:gd name="T64" fmla="*/ 202 w 512"/>
                    <a:gd name="T65" fmla="*/ 18 h 297"/>
                    <a:gd name="T66" fmla="*/ 81 w 512"/>
                    <a:gd name="T67" fmla="*/ 31 h 297"/>
                    <a:gd name="T68" fmla="*/ 24 w 512"/>
                    <a:gd name="T69" fmla="*/ 39 h 297"/>
                    <a:gd name="T70" fmla="*/ 17 w 512"/>
                    <a:gd name="T71" fmla="*/ 43 h 297"/>
                    <a:gd name="T72" fmla="*/ 9 w 512"/>
                    <a:gd name="T73" fmla="*/ 52 h 297"/>
                    <a:gd name="T74" fmla="*/ 4 w 512"/>
                    <a:gd name="T75" fmla="*/ 63 h 297"/>
                    <a:gd name="T76" fmla="*/ 0 w 512"/>
                    <a:gd name="T77" fmla="*/ 88 h 297"/>
                    <a:gd name="T78" fmla="*/ 1 w 512"/>
                    <a:gd name="T79" fmla="*/ 118 h 297"/>
                    <a:gd name="T80" fmla="*/ 4 w 512"/>
                    <a:gd name="T81" fmla="*/ 145 h 297"/>
                    <a:gd name="T82" fmla="*/ 9 w 512"/>
                    <a:gd name="T83" fmla="*/ 201 h 297"/>
                    <a:gd name="T84" fmla="*/ 15 w 512"/>
                    <a:gd name="T85" fmla="*/ 229 h 297"/>
                    <a:gd name="T86" fmla="*/ 24 w 512"/>
                    <a:gd name="T87" fmla="*/ 253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12" h="297">
                      <a:moveTo>
                        <a:pt x="24" y="253"/>
                      </a:moveTo>
                      <a:lnTo>
                        <a:pt x="24" y="253"/>
                      </a:lnTo>
                      <a:lnTo>
                        <a:pt x="29" y="258"/>
                      </a:lnTo>
                      <a:lnTo>
                        <a:pt x="36" y="260"/>
                      </a:lnTo>
                      <a:lnTo>
                        <a:pt x="47" y="265"/>
                      </a:lnTo>
                      <a:lnTo>
                        <a:pt x="58" y="267"/>
                      </a:lnTo>
                      <a:lnTo>
                        <a:pt x="69" y="269"/>
                      </a:lnTo>
                      <a:lnTo>
                        <a:pt x="81" y="267"/>
                      </a:lnTo>
                      <a:lnTo>
                        <a:pt x="93" y="266"/>
                      </a:lnTo>
                      <a:lnTo>
                        <a:pt x="118" y="264"/>
                      </a:lnTo>
                      <a:lnTo>
                        <a:pt x="118" y="264"/>
                      </a:lnTo>
                      <a:lnTo>
                        <a:pt x="267" y="251"/>
                      </a:lnTo>
                      <a:lnTo>
                        <a:pt x="351" y="245"/>
                      </a:lnTo>
                      <a:lnTo>
                        <a:pt x="418" y="239"/>
                      </a:lnTo>
                      <a:lnTo>
                        <a:pt x="418" y="239"/>
                      </a:lnTo>
                      <a:lnTo>
                        <a:pt x="418" y="239"/>
                      </a:lnTo>
                      <a:lnTo>
                        <a:pt x="421" y="245"/>
                      </a:lnTo>
                      <a:lnTo>
                        <a:pt x="424" y="254"/>
                      </a:lnTo>
                      <a:lnTo>
                        <a:pt x="426" y="262"/>
                      </a:lnTo>
                      <a:lnTo>
                        <a:pt x="427" y="271"/>
                      </a:lnTo>
                      <a:lnTo>
                        <a:pt x="427" y="286"/>
                      </a:lnTo>
                      <a:lnTo>
                        <a:pt x="427" y="293"/>
                      </a:lnTo>
                      <a:lnTo>
                        <a:pt x="427" y="293"/>
                      </a:lnTo>
                      <a:lnTo>
                        <a:pt x="427" y="296"/>
                      </a:lnTo>
                      <a:lnTo>
                        <a:pt x="429" y="297"/>
                      </a:lnTo>
                      <a:lnTo>
                        <a:pt x="430" y="296"/>
                      </a:lnTo>
                      <a:lnTo>
                        <a:pt x="430" y="296"/>
                      </a:lnTo>
                      <a:lnTo>
                        <a:pt x="437" y="291"/>
                      </a:lnTo>
                      <a:lnTo>
                        <a:pt x="445" y="283"/>
                      </a:lnTo>
                      <a:lnTo>
                        <a:pt x="449" y="276"/>
                      </a:lnTo>
                      <a:lnTo>
                        <a:pt x="454" y="267"/>
                      </a:lnTo>
                      <a:lnTo>
                        <a:pt x="458" y="259"/>
                      </a:lnTo>
                      <a:lnTo>
                        <a:pt x="460" y="250"/>
                      </a:lnTo>
                      <a:lnTo>
                        <a:pt x="463" y="234"/>
                      </a:lnTo>
                      <a:lnTo>
                        <a:pt x="463" y="234"/>
                      </a:lnTo>
                      <a:lnTo>
                        <a:pt x="471" y="233"/>
                      </a:lnTo>
                      <a:lnTo>
                        <a:pt x="471" y="233"/>
                      </a:lnTo>
                      <a:lnTo>
                        <a:pt x="479" y="232"/>
                      </a:lnTo>
                      <a:lnTo>
                        <a:pt x="486" y="229"/>
                      </a:lnTo>
                      <a:lnTo>
                        <a:pt x="492" y="227"/>
                      </a:lnTo>
                      <a:lnTo>
                        <a:pt x="498" y="223"/>
                      </a:lnTo>
                      <a:lnTo>
                        <a:pt x="502" y="218"/>
                      </a:lnTo>
                      <a:lnTo>
                        <a:pt x="507" y="211"/>
                      </a:lnTo>
                      <a:lnTo>
                        <a:pt x="509" y="202"/>
                      </a:lnTo>
                      <a:lnTo>
                        <a:pt x="512" y="193"/>
                      </a:lnTo>
                      <a:lnTo>
                        <a:pt x="512" y="193"/>
                      </a:lnTo>
                      <a:lnTo>
                        <a:pt x="512" y="180"/>
                      </a:lnTo>
                      <a:lnTo>
                        <a:pt x="512" y="161"/>
                      </a:lnTo>
                      <a:lnTo>
                        <a:pt x="508" y="112"/>
                      </a:lnTo>
                      <a:lnTo>
                        <a:pt x="503" y="61"/>
                      </a:lnTo>
                      <a:lnTo>
                        <a:pt x="500" y="42"/>
                      </a:lnTo>
                      <a:lnTo>
                        <a:pt x="497" y="29"/>
                      </a:lnTo>
                      <a:lnTo>
                        <a:pt x="497" y="29"/>
                      </a:lnTo>
                      <a:lnTo>
                        <a:pt x="493" y="22"/>
                      </a:lnTo>
                      <a:lnTo>
                        <a:pt x="490" y="16"/>
                      </a:lnTo>
                      <a:lnTo>
                        <a:pt x="485" y="11"/>
                      </a:lnTo>
                      <a:lnTo>
                        <a:pt x="480" y="7"/>
                      </a:lnTo>
                      <a:lnTo>
                        <a:pt x="475" y="5"/>
                      </a:lnTo>
                      <a:lnTo>
                        <a:pt x="468" y="2"/>
                      </a:lnTo>
                      <a:lnTo>
                        <a:pt x="456" y="1"/>
                      </a:lnTo>
                      <a:lnTo>
                        <a:pt x="441" y="0"/>
                      </a:lnTo>
                      <a:lnTo>
                        <a:pt x="427" y="1"/>
                      </a:lnTo>
                      <a:lnTo>
                        <a:pt x="400" y="5"/>
                      </a:lnTo>
                      <a:lnTo>
                        <a:pt x="400" y="5"/>
                      </a:lnTo>
                      <a:lnTo>
                        <a:pt x="327" y="10"/>
                      </a:lnTo>
                      <a:lnTo>
                        <a:pt x="202" y="18"/>
                      </a:lnTo>
                      <a:lnTo>
                        <a:pt x="137" y="25"/>
                      </a:lnTo>
                      <a:lnTo>
                        <a:pt x="81" y="31"/>
                      </a:lnTo>
                      <a:lnTo>
                        <a:pt x="38" y="37"/>
                      </a:lnTo>
                      <a:lnTo>
                        <a:pt x="24" y="39"/>
                      </a:lnTo>
                      <a:lnTo>
                        <a:pt x="17" y="43"/>
                      </a:lnTo>
                      <a:lnTo>
                        <a:pt x="17" y="43"/>
                      </a:lnTo>
                      <a:lnTo>
                        <a:pt x="12" y="47"/>
                      </a:lnTo>
                      <a:lnTo>
                        <a:pt x="9" y="52"/>
                      </a:lnTo>
                      <a:lnTo>
                        <a:pt x="6" y="56"/>
                      </a:lnTo>
                      <a:lnTo>
                        <a:pt x="4" y="63"/>
                      </a:lnTo>
                      <a:lnTo>
                        <a:pt x="1" y="75"/>
                      </a:lnTo>
                      <a:lnTo>
                        <a:pt x="0" y="88"/>
                      </a:lnTo>
                      <a:lnTo>
                        <a:pt x="0" y="103"/>
                      </a:lnTo>
                      <a:lnTo>
                        <a:pt x="1" y="118"/>
                      </a:lnTo>
                      <a:lnTo>
                        <a:pt x="4" y="145"/>
                      </a:lnTo>
                      <a:lnTo>
                        <a:pt x="4" y="145"/>
                      </a:lnTo>
                      <a:lnTo>
                        <a:pt x="6" y="172"/>
                      </a:lnTo>
                      <a:lnTo>
                        <a:pt x="9" y="201"/>
                      </a:lnTo>
                      <a:lnTo>
                        <a:pt x="11" y="216"/>
                      </a:lnTo>
                      <a:lnTo>
                        <a:pt x="15" y="229"/>
                      </a:lnTo>
                      <a:lnTo>
                        <a:pt x="20" y="242"/>
                      </a:lnTo>
                      <a:lnTo>
                        <a:pt x="24" y="253"/>
                      </a:lnTo>
                      <a:lnTo>
                        <a:pt x="24" y="253"/>
                      </a:lnTo>
                      <a:close/>
                    </a:path>
                  </a:pathLst>
                </a:custGeom>
                <a:solidFill>
                  <a:srgbClr val="1F4E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4" name="Freeform 49"/>
                <p:cNvSpPr>
                  <a:spLocks noEditPoints="1"/>
                </p:cNvSpPr>
                <p:nvPr/>
              </p:nvSpPr>
              <p:spPr bwMode="auto">
                <a:xfrm>
                  <a:off x="3371" y="2708"/>
                  <a:ext cx="65" cy="109"/>
                </a:xfrm>
                <a:custGeom>
                  <a:avLst/>
                  <a:gdLst>
                    <a:gd name="T0" fmla="*/ 46 w 65"/>
                    <a:gd name="T1" fmla="*/ 67 h 109"/>
                    <a:gd name="T2" fmla="*/ 46 w 65"/>
                    <a:gd name="T3" fmla="*/ 66 h 109"/>
                    <a:gd name="T4" fmla="*/ 52 w 65"/>
                    <a:gd name="T5" fmla="*/ 63 h 109"/>
                    <a:gd name="T6" fmla="*/ 62 w 65"/>
                    <a:gd name="T7" fmla="*/ 51 h 109"/>
                    <a:gd name="T8" fmla="*/ 65 w 65"/>
                    <a:gd name="T9" fmla="*/ 36 h 109"/>
                    <a:gd name="T10" fmla="*/ 64 w 65"/>
                    <a:gd name="T11" fmla="*/ 22 h 109"/>
                    <a:gd name="T12" fmla="*/ 60 w 65"/>
                    <a:gd name="T13" fmla="*/ 14 h 109"/>
                    <a:gd name="T14" fmla="*/ 60 w 65"/>
                    <a:gd name="T15" fmla="*/ 13 h 109"/>
                    <a:gd name="T16" fmla="*/ 57 w 65"/>
                    <a:gd name="T17" fmla="*/ 8 h 109"/>
                    <a:gd name="T18" fmla="*/ 47 w 65"/>
                    <a:gd name="T19" fmla="*/ 2 h 109"/>
                    <a:gd name="T20" fmla="*/ 35 w 65"/>
                    <a:gd name="T21" fmla="*/ 0 h 109"/>
                    <a:gd name="T22" fmla="*/ 18 w 65"/>
                    <a:gd name="T23" fmla="*/ 2 h 109"/>
                    <a:gd name="T24" fmla="*/ 8 w 65"/>
                    <a:gd name="T25" fmla="*/ 9 h 109"/>
                    <a:gd name="T26" fmla="*/ 2 w 65"/>
                    <a:gd name="T27" fmla="*/ 20 h 109"/>
                    <a:gd name="T28" fmla="*/ 0 w 65"/>
                    <a:gd name="T29" fmla="*/ 24 h 109"/>
                    <a:gd name="T30" fmla="*/ 4 w 65"/>
                    <a:gd name="T31" fmla="*/ 40 h 109"/>
                    <a:gd name="T32" fmla="*/ 11 w 65"/>
                    <a:gd name="T33" fmla="*/ 50 h 109"/>
                    <a:gd name="T34" fmla="*/ 16 w 65"/>
                    <a:gd name="T35" fmla="*/ 50 h 109"/>
                    <a:gd name="T36" fmla="*/ 19 w 65"/>
                    <a:gd name="T37" fmla="*/ 40 h 109"/>
                    <a:gd name="T38" fmla="*/ 18 w 65"/>
                    <a:gd name="T39" fmla="*/ 31 h 109"/>
                    <a:gd name="T40" fmla="*/ 18 w 65"/>
                    <a:gd name="T41" fmla="*/ 28 h 109"/>
                    <a:gd name="T42" fmla="*/ 21 w 65"/>
                    <a:gd name="T43" fmla="*/ 23 h 109"/>
                    <a:gd name="T44" fmla="*/ 25 w 65"/>
                    <a:gd name="T45" fmla="*/ 19 h 109"/>
                    <a:gd name="T46" fmla="*/ 36 w 65"/>
                    <a:gd name="T47" fmla="*/ 19 h 109"/>
                    <a:gd name="T48" fmla="*/ 43 w 65"/>
                    <a:gd name="T49" fmla="*/ 24 h 109"/>
                    <a:gd name="T50" fmla="*/ 43 w 65"/>
                    <a:gd name="T51" fmla="*/ 24 h 109"/>
                    <a:gd name="T52" fmla="*/ 43 w 65"/>
                    <a:gd name="T53" fmla="*/ 24 h 109"/>
                    <a:gd name="T54" fmla="*/ 46 w 65"/>
                    <a:gd name="T55" fmla="*/ 31 h 109"/>
                    <a:gd name="T56" fmla="*/ 44 w 65"/>
                    <a:gd name="T57" fmla="*/ 42 h 109"/>
                    <a:gd name="T58" fmla="*/ 40 w 65"/>
                    <a:gd name="T59" fmla="*/ 49 h 109"/>
                    <a:gd name="T60" fmla="*/ 32 w 65"/>
                    <a:gd name="T61" fmla="*/ 55 h 109"/>
                    <a:gd name="T62" fmla="*/ 29 w 65"/>
                    <a:gd name="T63" fmla="*/ 63 h 109"/>
                    <a:gd name="T64" fmla="*/ 29 w 65"/>
                    <a:gd name="T65" fmla="*/ 63 h 109"/>
                    <a:gd name="T66" fmla="*/ 30 w 65"/>
                    <a:gd name="T67" fmla="*/ 74 h 109"/>
                    <a:gd name="T68" fmla="*/ 35 w 65"/>
                    <a:gd name="T69" fmla="*/ 89 h 109"/>
                    <a:gd name="T70" fmla="*/ 40 w 65"/>
                    <a:gd name="T71" fmla="*/ 90 h 109"/>
                    <a:gd name="T72" fmla="*/ 44 w 65"/>
                    <a:gd name="T73" fmla="*/ 83 h 109"/>
                    <a:gd name="T74" fmla="*/ 46 w 65"/>
                    <a:gd name="T75" fmla="*/ 67 h 109"/>
                    <a:gd name="T76" fmla="*/ 41 w 65"/>
                    <a:gd name="T77" fmla="*/ 94 h 109"/>
                    <a:gd name="T78" fmla="*/ 48 w 65"/>
                    <a:gd name="T79" fmla="*/ 98 h 109"/>
                    <a:gd name="T80" fmla="*/ 48 w 65"/>
                    <a:gd name="T81" fmla="*/ 104 h 109"/>
                    <a:gd name="T82" fmla="*/ 42 w 65"/>
                    <a:gd name="T83" fmla="*/ 109 h 109"/>
                    <a:gd name="T84" fmla="*/ 37 w 65"/>
                    <a:gd name="T85" fmla="*/ 107 h 109"/>
                    <a:gd name="T86" fmla="*/ 33 w 65"/>
                    <a:gd name="T87" fmla="*/ 101 h 109"/>
                    <a:gd name="T88" fmla="*/ 38 w 65"/>
                    <a:gd name="T89" fmla="*/ 95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65" h="109">
                      <a:moveTo>
                        <a:pt x="46" y="67"/>
                      </a:move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6"/>
                      </a:lnTo>
                      <a:lnTo>
                        <a:pt x="46" y="66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52" y="63"/>
                      </a:lnTo>
                      <a:lnTo>
                        <a:pt x="57" y="57"/>
                      </a:lnTo>
                      <a:lnTo>
                        <a:pt x="57" y="57"/>
                      </a:lnTo>
                      <a:lnTo>
                        <a:pt x="62" y="51"/>
                      </a:lnTo>
                      <a:lnTo>
                        <a:pt x="64" y="44"/>
                      </a:lnTo>
                      <a:lnTo>
                        <a:pt x="64" y="44"/>
                      </a:lnTo>
                      <a:lnTo>
                        <a:pt x="65" y="36"/>
                      </a:lnTo>
                      <a:lnTo>
                        <a:pt x="65" y="29"/>
                      </a:lnTo>
                      <a:lnTo>
                        <a:pt x="65" y="29"/>
                      </a:lnTo>
                      <a:lnTo>
                        <a:pt x="64" y="22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3"/>
                      </a:lnTo>
                      <a:lnTo>
                        <a:pt x="60" y="13"/>
                      </a:lnTo>
                      <a:lnTo>
                        <a:pt x="60" y="13"/>
                      </a:lnTo>
                      <a:lnTo>
                        <a:pt x="60" y="13"/>
                      </a:lnTo>
                      <a:lnTo>
                        <a:pt x="57" y="8"/>
                      </a:lnTo>
                      <a:lnTo>
                        <a:pt x="52" y="4"/>
                      </a:lnTo>
                      <a:lnTo>
                        <a:pt x="52" y="4"/>
                      </a:lnTo>
                      <a:lnTo>
                        <a:pt x="47" y="2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5" y="0"/>
                      </a:lnTo>
                      <a:lnTo>
                        <a:pt x="29" y="0"/>
                      </a:lnTo>
                      <a:lnTo>
                        <a:pt x="24" y="1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3" y="6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4" y="14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2" y="33"/>
                      </a:lnTo>
                      <a:lnTo>
                        <a:pt x="2" y="33"/>
                      </a:lnTo>
                      <a:lnTo>
                        <a:pt x="4" y="40"/>
                      </a:lnTo>
                      <a:lnTo>
                        <a:pt x="8" y="46"/>
                      </a:lnTo>
                      <a:lnTo>
                        <a:pt x="8" y="46"/>
                      </a:lnTo>
                      <a:lnTo>
                        <a:pt x="11" y="50"/>
                      </a:lnTo>
                      <a:lnTo>
                        <a:pt x="14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9" y="47"/>
                      </a:lnTo>
                      <a:lnTo>
                        <a:pt x="19" y="45"/>
                      </a:lnTo>
                      <a:lnTo>
                        <a:pt x="19" y="40"/>
                      </a:lnTo>
                      <a:lnTo>
                        <a:pt x="19" y="40"/>
                      </a:lnTo>
                      <a:lnTo>
                        <a:pt x="18" y="35"/>
                      </a:lnTo>
                      <a:lnTo>
                        <a:pt x="18" y="31"/>
                      </a:lnTo>
                      <a:lnTo>
                        <a:pt x="18" y="31"/>
                      </a:lnTo>
                      <a:lnTo>
                        <a:pt x="18" y="28"/>
                      </a:lnTo>
                      <a:lnTo>
                        <a:pt x="18" y="28"/>
                      </a:lnTo>
                      <a:lnTo>
                        <a:pt x="19" y="25"/>
                      </a:lnTo>
                      <a:lnTo>
                        <a:pt x="19" y="25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5" y="19"/>
                      </a:lnTo>
                      <a:lnTo>
                        <a:pt x="25" y="19"/>
                      </a:lnTo>
                      <a:lnTo>
                        <a:pt x="31" y="18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41" y="22"/>
                      </a:lnTo>
                      <a:lnTo>
                        <a:pt x="41" y="22"/>
                      </a:lnTo>
                      <a:lnTo>
                        <a:pt x="43" y="24"/>
                      </a:lnTo>
                      <a:lnTo>
                        <a:pt x="43" y="24"/>
                      </a:lnTo>
                      <a:lnTo>
                        <a:pt x="43" y="24"/>
                      </a:lnTo>
                      <a:lnTo>
                        <a:pt x="43" y="24"/>
                      </a:lnTo>
                      <a:lnTo>
                        <a:pt x="43" y="24"/>
                      </a:lnTo>
                      <a:lnTo>
                        <a:pt x="43" y="24"/>
                      </a:lnTo>
                      <a:lnTo>
                        <a:pt x="43" y="24"/>
                      </a:lnTo>
                      <a:lnTo>
                        <a:pt x="43" y="24"/>
                      </a:lnTo>
                      <a:lnTo>
                        <a:pt x="46" y="31"/>
                      </a:lnTo>
                      <a:lnTo>
                        <a:pt x="46" y="31"/>
                      </a:lnTo>
                      <a:lnTo>
                        <a:pt x="46" y="39"/>
                      </a:lnTo>
                      <a:lnTo>
                        <a:pt x="46" y="39"/>
                      </a:lnTo>
                      <a:lnTo>
                        <a:pt x="44" y="42"/>
                      </a:lnTo>
                      <a:lnTo>
                        <a:pt x="42" y="46"/>
                      </a:lnTo>
                      <a:lnTo>
                        <a:pt x="42" y="46"/>
                      </a:lnTo>
                      <a:lnTo>
                        <a:pt x="40" y="49"/>
                      </a:lnTo>
                      <a:lnTo>
                        <a:pt x="36" y="52"/>
                      </a:lnTo>
                      <a:lnTo>
                        <a:pt x="36" y="52"/>
                      </a:lnTo>
                      <a:lnTo>
                        <a:pt x="32" y="55"/>
                      </a:lnTo>
                      <a:lnTo>
                        <a:pt x="31" y="57"/>
                      </a:lnTo>
                      <a:lnTo>
                        <a:pt x="31" y="57"/>
                      </a:lnTo>
                      <a:lnTo>
                        <a:pt x="29" y="63"/>
                      </a:lnTo>
                      <a:lnTo>
                        <a:pt x="29" y="63"/>
                      </a:lnTo>
                      <a:lnTo>
                        <a:pt x="29" y="63"/>
                      </a:lnTo>
                      <a:lnTo>
                        <a:pt x="29" y="63"/>
                      </a:lnTo>
                      <a:lnTo>
                        <a:pt x="29" y="69"/>
                      </a:lnTo>
                      <a:lnTo>
                        <a:pt x="30" y="74"/>
                      </a:lnTo>
                      <a:lnTo>
                        <a:pt x="30" y="74"/>
                      </a:lnTo>
                      <a:lnTo>
                        <a:pt x="30" y="79"/>
                      </a:lnTo>
                      <a:lnTo>
                        <a:pt x="32" y="84"/>
                      </a:lnTo>
                      <a:lnTo>
                        <a:pt x="35" y="89"/>
                      </a:lnTo>
                      <a:lnTo>
                        <a:pt x="37" y="90"/>
                      </a:lnTo>
                      <a:lnTo>
                        <a:pt x="40" y="90"/>
                      </a:lnTo>
                      <a:lnTo>
                        <a:pt x="40" y="90"/>
                      </a:lnTo>
                      <a:lnTo>
                        <a:pt x="42" y="89"/>
                      </a:lnTo>
                      <a:lnTo>
                        <a:pt x="43" y="88"/>
                      </a:lnTo>
                      <a:lnTo>
                        <a:pt x="44" y="83"/>
                      </a:lnTo>
                      <a:lnTo>
                        <a:pt x="44" y="73"/>
                      </a:lnTo>
                      <a:lnTo>
                        <a:pt x="44" y="73"/>
                      </a:lnTo>
                      <a:lnTo>
                        <a:pt x="46" y="67"/>
                      </a:lnTo>
                      <a:lnTo>
                        <a:pt x="46" y="67"/>
                      </a:lnTo>
                      <a:close/>
                      <a:moveTo>
                        <a:pt x="41" y="94"/>
                      </a:moveTo>
                      <a:lnTo>
                        <a:pt x="41" y="94"/>
                      </a:lnTo>
                      <a:lnTo>
                        <a:pt x="43" y="94"/>
                      </a:lnTo>
                      <a:lnTo>
                        <a:pt x="46" y="95"/>
                      </a:lnTo>
                      <a:lnTo>
                        <a:pt x="48" y="98"/>
                      </a:lnTo>
                      <a:lnTo>
                        <a:pt x="48" y="100"/>
                      </a:lnTo>
                      <a:lnTo>
                        <a:pt x="48" y="100"/>
                      </a:lnTo>
                      <a:lnTo>
                        <a:pt x="48" y="104"/>
                      </a:lnTo>
                      <a:lnTo>
                        <a:pt x="47" y="106"/>
                      </a:lnTo>
                      <a:lnTo>
                        <a:pt x="44" y="107"/>
                      </a:lnTo>
                      <a:lnTo>
                        <a:pt x="42" y="109"/>
                      </a:lnTo>
                      <a:lnTo>
                        <a:pt x="42" y="109"/>
                      </a:lnTo>
                      <a:lnTo>
                        <a:pt x="40" y="109"/>
                      </a:lnTo>
                      <a:lnTo>
                        <a:pt x="37" y="107"/>
                      </a:lnTo>
                      <a:lnTo>
                        <a:pt x="35" y="105"/>
                      </a:lnTo>
                      <a:lnTo>
                        <a:pt x="33" y="101"/>
                      </a:lnTo>
                      <a:lnTo>
                        <a:pt x="33" y="101"/>
                      </a:lnTo>
                      <a:lnTo>
                        <a:pt x="35" y="99"/>
                      </a:lnTo>
                      <a:lnTo>
                        <a:pt x="36" y="96"/>
                      </a:lnTo>
                      <a:lnTo>
                        <a:pt x="38" y="95"/>
                      </a:lnTo>
                      <a:lnTo>
                        <a:pt x="41" y="94"/>
                      </a:lnTo>
                      <a:lnTo>
                        <a:pt x="41" y="94"/>
                      </a:lnTo>
                      <a:close/>
                    </a:path>
                  </a:pathLst>
                </a:custGeom>
                <a:solidFill>
                  <a:srgbClr val="FFF2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5" name="Freeform 50"/>
                <p:cNvSpPr>
                  <a:spLocks noEditPoints="1"/>
                </p:cNvSpPr>
                <p:nvPr/>
              </p:nvSpPr>
              <p:spPr bwMode="auto">
                <a:xfrm>
                  <a:off x="3260" y="2697"/>
                  <a:ext cx="93" cy="158"/>
                </a:xfrm>
                <a:custGeom>
                  <a:avLst/>
                  <a:gdLst>
                    <a:gd name="T0" fmla="*/ 65 w 93"/>
                    <a:gd name="T1" fmla="*/ 96 h 158"/>
                    <a:gd name="T2" fmla="*/ 65 w 93"/>
                    <a:gd name="T3" fmla="*/ 96 h 158"/>
                    <a:gd name="T4" fmla="*/ 73 w 93"/>
                    <a:gd name="T5" fmla="*/ 91 h 158"/>
                    <a:gd name="T6" fmla="*/ 87 w 93"/>
                    <a:gd name="T7" fmla="*/ 74 h 158"/>
                    <a:gd name="T8" fmla="*/ 93 w 93"/>
                    <a:gd name="T9" fmla="*/ 53 h 158"/>
                    <a:gd name="T10" fmla="*/ 92 w 93"/>
                    <a:gd name="T11" fmla="*/ 33 h 158"/>
                    <a:gd name="T12" fmla="*/ 87 w 93"/>
                    <a:gd name="T13" fmla="*/ 22 h 158"/>
                    <a:gd name="T14" fmla="*/ 86 w 93"/>
                    <a:gd name="T15" fmla="*/ 20 h 158"/>
                    <a:gd name="T16" fmla="*/ 81 w 93"/>
                    <a:gd name="T17" fmla="*/ 13 h 158"/>
                    <a:gd name="T18" fmla="*/ 66 w 93"/>
                    <a:gd name="T19" fmla="*/ 3 h 158"/>
                    <a:gd name="T20" fmla="*/ 49 w 93"/>
                    <a:gd name="T21" fmla="*/ 0 h 158"/>
                    <a:gd name="T22" fmla="*/ 24 w 93"/>
                    <a:gd name="T23" fmla="*/ 4 h 158"/>
                    <a:gd name="T24" fmla="*/ 11 w 93"/>
                    <a:gd name="T25" fmla="*/ 14 h 158"/>
                    <a:gd name="T26" fmla="*/ 1 w 93"/>
                    <a:gd name="T27" fmla="*/ 29 h 158"/>
                    <a:gd name="T28" fmla="*/ 0 w 93"/>
                    <a:gd name="T29" fmla="*/ 35 h 158"/>
                    <a:gd name="T30" fmla="*/ 0 w 93"/>
                    <a:gd name="T31" fmla="*/ 49 h 158"/>
                    <a:gd name="T32" fmla="*/ 10 w 93"/>
                    <a:gd name="T33" fmla="*/ 67 h 158"/>
                    <a:gd name="T34" fmla="*/ 20 w 93"/>
                    <a:gd name="T35" fmla="*/ 73 h 158"/>
                    <a:gd name="T36" fmla="*/ 26 w 93"/>
                    <a:gd name="T37" fmla="*/ 69 h 158"/>
                    <a:gd name="T38" fmla="*/ 26 w 93"/>
                    <a:gd name="T39" fmla="*/ 58 h 158"/>
                    <a:gd name="T40" fmla="*/ 23 w 93"/>
                    <a:gd name="T41" fmla="*/ 45 h 158"/>
                    <a:gd name="T42" fmla="*/ 26 w 93"/>
                    <a:gd name="T43" fmla="*/ 38 h 158"/>
                    <a:gd name="T44" fmla="*/ 29 w 93"/>
                    <a:gd name="T45" fmla="*/ 33 h 158"/>
                    <a:gd name="T46" fmla="*/ 43 w 93"/>
                    <a:gd name="T47" fmla="*/ 28 h 158"/>
                    <a:gd name="T48" fmla="*/ 57 w 93"/>
                    <a:gd name="T49" fmla="*/ 31 h 158"/>
                    <a:gd name="T50" fmla="*/ 61 w 93"/>
                    <a:gd name="T51" fmla="*/ 35 h 158"/>
                    <a:gd name="T52" fmla="*/ 61 w 93"/>
                    <a:gd name="T53" fmla="*/ 35 h 158"/>
                    <a:gd name="T54" fmla="*/ 61 w 93"/>
                    <a:gd name="T55" fmla="*/ 36 h 158"/>
                    <a:gd name="T56" fmla="*/ 65 w 93"/>
                    <a:gd name="T57" fmla="*/ 46 h 158"/>
                    <a:gd name="T58" fmla="*/ 65 w 93"/>
                    <a:gd name="T59" fmla="*/ 57 h 158"/>
                    <a:gd name="T60" fmla="*/ 60 w 93"/>
                    <a:gd name="T61" fmla="*/ 67 h 158"/>
                    <a:gd name="T62" fmla="*/ 50 w 93"/>
                    <a:gd name="T63" fmla="*/ 76 h 158"/>
                    <a:gd name="T64" fmla="*/ 43 w 93"/>
                    <a:gd name="T65" fmla="*/ 83 h 158"/>
                    <a:gd name="T66" fmla="*/ 40 w 93"/>
                    <a:gd name="T67" fmla="*/ 93 h 158"/>
                    <a:gd name="T68" fmla="*/ 40 w 93"/>
                    <a:gd name="T69" fmla="*/ 100 h 158"/>
                    <a:gd name="T70" fmla="*/ 43 w 93"/>
                    <a:gd name="T71" fmla="*/ 115 h 158"/>
                    <a:gd name="T72" fmla="*/ 49 w 93"/>
                    <a:gd name="T73" fmla="*/ 128 h 158"/>
                    <a:gd name="T74" fmla="*/ 56 w 93"/>
                    <a:gd name="T75" fmla="*/ 131 h 158"/>
                    <a:gd name="T76" fmla="*/ 62 w 93"/>
                    <a:gd name="T77" fmla="*/ 125 h 158"/>
                    <a:gd name="T78" fmla="*/ 64 w 93"/>
                    <a:gd name="T79" fmla="*/ 105 h 158"/>
                    <a:gd name="T80" fmla="*/ 65 w 93"/>
                    <a:gd name="T81" fmla="*/ 96 h 158"/>
                    <a:gd name="T82" fmla="*/ 57 w 93"/>
                    <a:gd name="T83" fmla="*/ 136 h 158"/>
                    <a:gd name="T84" fmla="*/ 69 w 93"/>
                    <a:gd name="T85" fmla="*/ 142 h 158"/>
                    <a:gd name="T86" fmla="*/ 69 w 93"/>
                    <a:gd name="T87" fmla="*/ 150 h 158"/>
                    <a:gd name="T88" fmla="*/ 60 w 93"/>
                    <a:gd name="T89" fmla="*/ 158 h 158"/>
                    <a:gd name="T90" fmla="*/ 51 w 93"/>
                    <a:gd name="T91" fmla="*/ 155 h 158"/>
                    <a:gd name="T92" fmla="*/ 48 w 93"/>
                    <a:gd name="T93" fmla="*/ 148 h 158"/>
                    <a:gd name="T94" fmla="*/ 54 w 93"/>
                    <a:gd name="T95" fmla="*/ 137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3" h="158">
                      <a:moveTo>
                        <a:pt x="65" y="96"/>
                      </a:moveTo>
                      <a:lnTo>
                        <a:pt x="65" y="96"/>
                      </a:lnTo>
                      <a:lnTo>
                        <a:pt x="65" y="96"/>
                      </a:lnTo>
                      <a:lnTo>
                        <a:pt x="65" y="96"/>
                      </a:lnTo>
                      <a:lnTo>
                        <a:pt x="65" y="96"/>
                      </a:lnTo>
                      <a:lnTo>
                        <a:pt x="65" y="96"/>
                      </a:lnTo>
                      <a:lnTo>
                        <a:pt x="64" y="98"/>
                      </a:lnTo>
                      <a:lnTo>
                        <a:pt x="64" y="98"/>
                      </a:lnTo>
                      <a:lnTo>
                        <a:pt x="73" y="91"/>
                      </a:lnTo>
                      <a:lnTo>
                        <a:pt x="81" y="84"/>
                      </a:lnTo>
                      <a:lnTo>
                        <a:pt x="81" y="84"/>
                      </a:lnTo>
                      <a:lnTo>
                        <a:pt x="87" y="74"/>
                      </a:lnTo>
                      <a:lnTo>
                        <a:pt x="92" y="64"/>
                      </a:lnTo>
                      <a:lnTo>
                        <a:pt x="92" y="64"/>
                      </a:lnTo>
                      <a:lnTo>
                        <a:pt x="93" y="53"/>
                      </a:lnTo>
                      <a:lnTo>
                        <a:pt x="93" y="42"/>
                      </a:lnTo>
                      <a:lnTo>
                        <a:pt x="93" y="42"/>
                      </a:lnTo>
                      <a:lnTo>
                        <a:pt x="92" y="33"/>
                      </a:lnTo>
                      <a:lnTo>
                        <a:pt x="87" y="22"/>
                      </a:lnTo>
                      <a:lnTo>
                        <a:pt x="87" y="22"/>
                      </a:lnTo>
                      <a:lnTo>
                        <a:pt x="87" y="22"/>
                      </a:lnTo>
                      <a:lnTo>
                        <a:pt x="87" y="22"/>
                      </a:lnTo>
                      <a:lnTo>
                        <a:pt x="86" y="20"/>
                      </a:lnTo>
                      <a:lnTo>
                        <a:pt x="86" y="20"/>
                      </a:lnTo>
                      <a:lnTo>
                        <a:pt x="86" y="19"/>
                      </a:lnTo>
                      <a:lnTo>
                        <a:pt x="86" y="19"/>
                      </a:lnTo>
                      <a:lnTo>
                        <a:pt x="81" y="13"/>
                      </a:lnTo>
                      <a:lnTo>
                        <a:pt x="75" y="8"/>
                      </a:lnTo>
                      <a:lnTo>
                        <a:pt x="75" y="8"/>
                      </a:lnTo>
                      <a:lnTo>
                        <a:pt x="66" y="3"/>
                      </a:lnTo>
                      <a:lnTo>
                        <a:pt x="57" y="1"/>
                      </a:lnTo>
                      <a:lnTo>
                        <a:pt x="57" y="1"/>
                      </a:lnTo>
                      <a:lnTo>
                        <a:pt x="49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17" y="8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5" y="20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41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4" y="58"/>
                      </a:lnTo>
                      <a:lnTo>
                        <a:pt x="10" y="67"/>
                      </a:lnTo>
                      <a:lnTo>
                        <a:pt x="10" y="67"/>
                      </a:lnTo>
                      <a:lnTo>
                        <a:pt x="12" y="69"/>
                      </a:lnTo>
                      <a:lnTo>
                        <a:pt x="16" y="72"/>
                      </a:lnTo>
                      <a:lnTo>
                        <a:pt x="20" y="73"/>
                      </a:lnTo>
                      <a:lnTo>
                        <a:pt x="23" y="72"/>
                      </a:lnTo>
                      <a:lnTo>
                        <a:pt x="23" y="72"/>
                      </a:lnTo>
                      <a:lnTo>
                        <a:pt x="26" y="69"/>
                      </a:lnTo>
                      <a:lnTo>
                        <a:pt x="26" y="66"/>
                      </a:lnTo>
                      <a:lnTo>
                        <a:pt x="26" y="58"/>
                      </a:lnTo>
                      <a:lnTo>
                        <a:pt x="26" y="58"/>
                      </a:lnTo>
                      <a:lnTo>
                        <a:pt x="23" y="52"/>
                      </a:lnTo>
                      <a:lnTo>
                        <a:pt x="23" y="45"/>
                      </a:lnTo>
                      <a:lnTo>
                        <a:pt x="23" y="45"/>
                      </a:lnTo>
                      <a:lnTo>
                        <a:pt x="24" y="40"/>
                      </a:lnTo>
                      <a:lnTo>
                        <a:pt x="24" y="40"/>
                      </a:lnTo>
                      <a:lnTo>
                        <a:pt x="26" y="38"/>
                      </a:lnTo>
                      <a:lnTo>
                        <a:pt x="26" y="38"/>
                      </a:lnTo>
                      <a:lnTo>
                        <a:pt x="29" y="33"/>
                      </a:lnTo>
                      <a:lnTo>
                        <a:pt x="29" y="33"/>
                      </a:lnTo>
                      <a:lnTo>
                        <a:pt x="35" y="29"/>
                      </a:lnTo>
                      <a:lnTo>
                        <a:pt x="35" y="29"/>
                      </a:lnTo>
                      <a:lnTo>
                        <a:pt x="43" y="28"/>
                      </a:lnTo>
                      <a:lnTo>
                        <a:pt x="51" y="28"/>
                      </a:lnTo>
                      <a:lnTo>
                        <a:pt x="51" y="28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61" y="35"/>
                      </a:lnTo>
                      <a:lnTo>
                        <a:pt x="61" y="35"/>
                      </a:lnTo>
                      <a:lnTo>
                        <a:pt x="61" y="35"/>
                      </a:lnTo>
                      <a:lnTo>
                        <a:pt x="61" y="35"/>
                      </a:lnTo>
                      <a:lnTo>
                        <a:pt x="61" y="35"/>
                      </a:lnTo>
                      <a:lnTo>
                        <a:pt x="61" y="35"/>
                      </a:lnTo>
                      <a:lnTo>
                        <a:pt x="61" y="36"/>
                      </a:lnTo>
                      <a:lnTo>
                        <a:pt x="61" y="36"/>
                      </a:lnTo>
                      <a:lnTo>
                        <a:pt x="64" y="41"/>
                      </a:lnTo>
                      <a:lnTo>
                        <a:pt x="65" y="46"/>
                      </a:lnTo>
                      <a:lnTo>
                        <a:pt x="65" y="46"/>
                      </a:lnTo>
                      <a:lnTo>
                        <a:pt x="65" y="51"/>
                      </a:lnTo>
                      <a:lnTo>
                        <a:pt x="65" y="57"/>
                      </a:lnTo>
                      <a:lnTo>
                        <a:pt x="65" y="57"/>
                      </a:lnTo>
                      <a:lnTo>
                        <a:pt x="62" y="62"/>
                      </a:lnTo>
                      <a:lnTo>
                        <a:pt x="60" y="67"/>
                      </a:lnTo>
                      <a:lnTo>
                        <a:pt x="60" y="67"/>
                      </a:lnTo>
                      <a:lnTo>
                        <a:pt x="56" y="72"/>
                      </a:lnTo>
                      <a:lnTo>
                        <a:pt x="50" y="76"/>
                      </a:lnTo>
                      <a:lnTo>
                        <a:pt x="50" y="76"/>
                      </a:lnTo>
                      <a:lnTo>
                        <a:pt x="46" y="79"/>
                      </a:lnTo>
                      <a:lnTo>
                        <a:pt x="43" y="83"/>
                      </a:lnTo>
                      <a:lnTo>
                        <a:pt x="43" y="83"/>
                      </a:lnTo>
                      <a:lnTo>
                        <a:pt x="42" y="88"/>
                      </a:lnTo>
                      <a:lnTo>
                        <a:pt x="40" y="93"/>
                      </a:lnTo>
                      <a:lnTo>
                        <a:pt x="40" y="93"/>
                      </a:lnTo>
                      <a:lnTo>
                        <a:pt x="40" y="93"/>
                      </a:lnTo>
                      <a:lnTo>
                        <a:pt x="40" y="93"/>
                      </a:lnTo>
                      <a:lnTo>
                        <a:pt x="40" y="100"/>
                      </a:lnTo>
                      <a:lnTo>
                        <a:pt x="42" y="107"/>
                      </a:lnTo>
                      <a:lnTo>
                        <a:pt x="42" y="107"/>
                      </a:lnTo>
                      <a:lnTo>
                        <a:pt x="43" y="115"/>
                      </a:lnTo>
                      <a:lnTo>
                        <a:pt x="45" y="122"/>
                      </a:lnTo>
                      <a:lnTo>
                        <a:pt x="48" y="126"/>
                      </a:lnTo>
                      <a:lnTo>
                        <a:pt x="49" y="128"/>
                      </a:lnTo>
                      <a:lnTo>
                        <a:pt x="53" y="131"/>
                      </a:lnTo>
                      <a:lnTo>
                        <a:pt x="56" y="131"/>
                      </a:lnTo>
                      <a:lnTo>
                        <a:pt x="56" y="131"/>
                      </a:lnTo>
                      <a:lnTo>
                        <a:pt x="59" y="129"/>
                      </a:lnTo>
                      <a:lnTo>
                        <a:pt x="61" y="128"/>
                      </a:lnTo>
                      <a:lnTo>
                        <a:pt x="62" y="125"/>
                      </a:lnTo>
                      <a:lnTo>
                        <a:pt x="64" y="121"/>
                      </a:lnTo>
                      <a:lnTo>
                        <a:pt x="64" y="112"/>
                      </a:lnTo>
                      <a:lnTo>
                        <a:pt x="64" y="105"/>
                      </a:lnTo>
                      <a:lnTo>
                        <a:pt x="64" y="105"/>
                      </a:lnTo>
                      <a:lnTo>
                        <a:pt x="64" y="101"/>
                      </a:lnTo>
                      <a:lnTo>
                        <a:pt x="65" y="96"/>
                      </a:lnTo>
                      <a:lnTo>
                        <a:pt x="65" y="96"/>
                      </a:lnTo>
                      <a:close/>
                      <a:moveTo>
                        <a:pt x="57" y="136"/>
                      </a:moveTo>
                      <a:lnTo>
                        <a:pt x="57" y="136"/>
                      </a:lnTo>
                      <a:lnTo>
                        <a:pt x="62" y="137"/>
                      </a:lnTo>
                      <a:lnTo>
                        <a:pt x="66" y="138"/>
                      </a:lnTo>
                      <a:lnTo>
                        <a:pt x="69" y="142"/>
                      </a:lnTo>
                      <a:lnTo>
                        <a:pt x="70" y="145"/>
                      </a:lnTo>
                      <a:lnTo>
                        <a:pt x="70" y="145"/>
                      </a:lnTo>
                      <a:lnTo>
                        <a:pt x="69" y="150"/>
                      </a:lnTo>
                      <a:lnTo>
                        <a:pt x="67" y="154"/>
                      </a:lnTo>
                      <a:lnTo>
                        <a:pt x="64" y="156"/>
                      </a:lnTo>
                      <a:lnTo>
                        <a:pt x="60" y="158"/>
                      </a:lnTo>
                      <a:lnTo>
                        <a:pt x="60" y="158"/>
                      </a:lnTo>
                      <a:lnTo>
                        <a:pt x="55" y="156"/>
                      </a:lnTo>
                      <a:lnTo>
                        <a:pt x="51" y="155"/>
                      </a:lnTo>
                      <a:lnTo>
                        <a:pt x="49" y="152"/>
                      </a:lnTo>
                      <a:lnTo>
                        <a:pt x="48" y="148"/>
                      </a:lnTo>
                      <a:lnTo>
                        <a:pt x="48" y="148"/>
                      </a:lnTo>
                      <a:lnTo>
                        <a:pt x="49" y="143"/>
                      </a:lnTo>
                      <a:lnTo>
                        <a:pt x="50" y="139"/>
                      </a:lnTo>
                      <a:lnTo>
                        <a:pt x="54" y="137"/>
                      </a:lnTo>
                      <a:lnTo>
                        <a:pt x="57" y="136"/>
                      </a:lnTo>
                      <a:lnTo>
                        <a:pt x="57" y="136"/>
                      </a:lnTo>
                      <a:close/>
                    </a:path>
                  </a:pathLst>
                </a:custGeom>
                <a:solidFill>
                  <a:srgbClr val="FFF2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6" name="Freeform 51"/>
                <p:cNvSpPr>
                  <a:spLocks noEditPoints="1"/>
                </p:cNvSpPr>
                <p:nvPr/>
              </p:nvSpPr>
              <p:spPr bwMode="auto">
                <a:xfrm>
                  <a:off x="3157" y="2720"/>
                  <a:ext cx="78" cy="132"/>
                </a:xfrm>
                <a:custGeom>
                  <a:avLst/>
                  <a:gdLst>
                    <a:gd name="T0" fmla="*/ 54 w 78"/>
                    <a:gd name="T1" fmla="*/ 82 h 132"/>
                    <a:gd name="T2" fmla="*/ 54 w 78"/>
                    <a:gd name="T3" fmla="*/ 81 h 132"/>
                    <a:gd name="T4" fmla="*/ 61 w 78"/>
                    <a:gd name="T5" fmla="*/ 77 h 132"/>
                    <a:gd name="T6" fmla="*/ 74 w 78"/>
                    <a:gd name="T7" fmla="*/ 62 h 132"/>
                    <a:gd name="T8" fmla="*/ 78 w 78"/>
                    <a:gd name="T9" fmla="*/ 45 h 132"/>
                    <a:gd name="T10" fmla="*/ 76 w 78"/>
                    <a:gd name="T11" fmla="*/ 28 h 132"/>
                    <a:gd name="T12" fmla="*/ 72 w 78"/>
                    <a:gd name="T13" fmla="*/ 18 h 132"/>
                    <a:gd name="T14" fmla="*/ 72 w 78"/>
                    <a:gd name="T15" fmla="*/ 17 h 132"/>
                    <a:gd name="T16" fmla="*/ 67 w 78"/>
                    <a:gd name="T17" fmla="*/ 11 h 132"/>
                    <a:gd name="T18" fmla="*/ 55 w 78"/>
                    <a:gd name="T19" fmla="*/ 3 h 132"/>
                    <a:gd name="T20" fmla="*/ 42 w 78"/>
                    <a:gd name="T21" fmla="*/ 0 h 132"/>
                    <a:gd name="T22" fmla="*/ 21 w 78"/>
                    <a:gd name="T23" fmla="*/ 3 h 132"/>
                    <a:gd name="T24" fmla="*/ 9 w 78"/>
                    <a:gd name="T25" fmla="*/ 12 h 132"/>
                    <a:gd name="T26" fmla="*/ 1 w 78"/>
                    <a:gd name="T27" fmla="*/ 26 h 132"/>
                    <a:gd name="T28" fmla="*/ 0 w 78"/>
                    <a:gd name="T29" fmla="*/ 30 h 132"/>
                    <a:gd name="T30" fmla="*/ 0 w 78"/>
                    <a:gd name="T31" fmla="*/ 40 h 132"/>
                    <a:gd name="T32" fmla="*/ 9 w 78"/>
                    <a:gd name="T33" fmla="*/ 56 h 132"/>
                    <a:gd name="T34" fmla="*/ 20 w 78"/>
                    <a:gd name="T35" fmla="*/ 61 h 132"/>
                    <a:gd name="T36" fmla="*/ 22 w 78"/>
                    <a:gd name="T37" fmla="*/ 55 h 132"/>
                    <a:gd name="T38" fmla="*/ 20 w 78"/>
                    <a:gd name="T39" fmla="*/ 44 h 132"/>
                    <a:gd name="T40" fmla="*/ 21 w 78"/>
                    <a:gd name="T41" fmla="*/ 34 h 132"/>
                    <a:gd name="T42" fmla="*/ 21 w 78"/>
                    <a:gd name="T43" fmla="*/ 32 h 132"/>
                    <a:gd name="T44" fmla="*/ 29 w 78"/>
                    <a:gd name="T45" fmla="*/ 24 h 132"/>
                    <a:gd name="T46" fmla="*/ 43 w 78"/>
                    <a:gd name="T47" fmla="*/ 24 h 132"/>
                    <a:gd name="T48" fmla="*/ 48 w 78"/>
                    <a:gd name="T49" fmla="*/ 27 h 132"/>
                    <a:gd name="T50" fmla="*/ 51 w 78"/>
                    <a:gd name="T51" fmla="*/ 30 h 132"/>
                    <a:gd name="T52" fmla="*/ 51 w 78"/>
                    <a:gd name="T53" fmla="*/ 30 h 132"/>
                    <a:gd name="T54" fmla="*/ 54 w 78"/>
                    <a:gd name="T55" fmla="*/ 35 h 132"/>
                    <a:gd name="T56" fmla="*/ 55 w 78"/>
                    <a:gd name="T57" fmla="*/ 44 h 132"/>
                    <a:gd name="T58" fmla="*/ 53 w 78"/>
                    <a:gd name="T59" fmla="*/ 53 h 132"/>
                    <a:gd name="T60" fmla="*/ 47 w 78"/>
                    <a:gd name="T61" fmla="*/ 60 h 132"/>
                    <a:gd name="T62" fmla="*/ 39 w 78"/>
                    <a:gd name="T63" fmla="*/ 66 h 132"/>
                    <a:gd name="T64" fmla="*/ 34 w 78"/>
                    <a:gd name="T65" fmla="*/ 77 h 132"/>
                    <a:gd name="T66" fmla="*/ 33 w 78"/>
                    <a:gd name="T67" fmla="*/ 78 h 132"/>
                    <a:gd name="T68" fmla="*/ 34 w 78"/>
                    <a:gd name="T69" fmla="*/ 91 h 132"/>
                    <a:gd name="T70" fmla="*/ 42 w 78"/>
                    <a:gd name="T71" fmla="*/ 108 h 132"/>
                    <a:gd name="T72" fmla="*/ 47 w 78"/>
                    <a:gd name="T73" fmla="*/ 110 h 132"/>
                    <a:gd name="T74" fmla="*/ 53 w 78"/>
                    <a:gd name="T75" fmla="*/ 102 h 132"/>
                    <a:gd name="T76" fmla="*/ 53 w 78"/>
                    <a:gd name="T77" fmla="*/ 89 h 132"/>
                    <a:gd name="T78" fmla="*/ 49 w 78"/>
                    <a:gd name="T79" fmla="*/ 114 h 132"/>
                    <a:gd name="T80" fmla="*/ 55 w 78"/>
                    <a:gd name="T81" fmla="*/ 116 h 132"/>
                    <a:gd name="T82" fmla="*/ 58 w 78"/>
                    <a:gd name="T83" fmla="*/ 122 h 132"/>
                    <a:gd name="T84" fmla="*/ 54 w 78"/>
                    <a:gd name="T85" fmla="*/ 131 h 132"/>
                    <a:gd name="T86" fmla="*/ 47 w 78"/>
                    <a:gd name="T87" fmla="*/ 132 h 132"/>
                    <a:gd name="T88" fmla="*/ 40 w 78"/>
                    <a:gd name="T89" fmla="*/ 124 h 132"/>
                    <a:gd name="T90" fmla="*/ 43 w 78"/>
                    <a:gd name="T91" fmla="*/ 118 h 132"/>
                    <a:gd name="T92" fmla="*/ 49 w 78"/>
                    <a:gd name="T93" fmla="*/ 11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78" h="132">
                      <a:moveTo>
                        <a:pt x="54" y="82"/>
                      </a:move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4" y="81"/>
                      </a:lnTo>
                      <a:lnTo>
                        <a:pt x="54" y="81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61" y="77"/>
                      </a:lnTo>
                      <a:lnTo>
                        <a:pt x="69" y="71"/>
                      </a:lnTo>
                      <a:lnTo>
                        <a:pt x="69" y="71"/>
                      </a:lnTo>
                      <a:lnTo>
                        <a:pt x="74" y="62"/>
                      </a:lnTo>
                      <a:lnTo>
                        <a:pt x="76" y="54"/>
                      </a:lnTo>
                      <a:lnTo>
                        <a:pt x="76" y="54"/>
                      </a:lnTo>
                      <a:lnTo>
                        <a:pt x="78" y="45"/>
                      </a:lnTo>
                      <a:lnTo>
                        <a:pt x="78" y="37"/>
                      </a:lnTo>
                      <a:lnTo>
                        <a:pt x="78" y="37"/>
                      </a:lnTo>
                      <a:lnTo>
                        <a:pt x="76" y="28"/>
                      </a:lnTo>
                      <a:lnTo>
                        <a:pt x="74" y="19"/>
                      </a:lnTo>
                      <a:lnTo>
                        <a:pt x="74" y="19"/>
                      </a:lnTo>
                      <a:lnTo>
                        <a:pt x="72" y="18"/>
                      </a:lnTo>
                      <a:lnTo>
                        <a:pt x="72" y="18"/>
                      </a:lnTo>
                      <a:lnTo>
                        <a:pt x="72" y="17"/>
                      </a:lnTo>
                      <a:lnTo>
                        <a:pt x="72" y="17"/>
                      </a:lnTo>
                      <a:lnTo>
                        <a:pt x="71" y="17"/>
                      </a:lnTo>
                      <a:lnTo>
                        <a:pt x="71" y="17"/>
                      </a:lnTo>
                      <a:lnTo>
                        <a:pt x="67" y="11"/>
                      </a:lnTo>
                      <a:lnTo>
                        <a:pt x="63" y="7"/>
                      </a:lnTo>
                      <a:lnTo>
                        <a:pt x="63" y="7"/>
                      </a:lnTo>
                      <a:lnTo>
                        <a:pt x="55" y="3"/>
                      </a:lnTo>
                      <a:lnTo>
                        <a:pt x="49" y="1"/>
                      </a:lnTo>
                      <a:lnTo>
                        <a:pt x="49" y="1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7" y="1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15" y="7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5" y="18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4" y="49"/>
                      </a:lnTo>
                      <a:lnTo>
                        <a:pt x="9" y="56"/>
                      </a:lnTo>
                      <a:lnTo>
                        <a:pt x="9" y="56"/>
                      </a:lnTo>
                      <a:lnTo>
                        <a:pt x="14" y="61"/>
                      </a:lnTo>
                      <a:lnTo>
                        <a:pt x="16" y="61"/>
                      </a:lnTo>
                      <a:lnTo>
                        <a:pt x="20" y="61"/>
                      </a:lnTo>
                      <a:lnTo>
                        <a:pt x="20" y="61"/>
                      </a:lnTo>
                      <a:lnTo>
                        <a:pt x="22" y="59"/>
                      </a:lnTo>
                      <a:lnTo>
                        <a:pt x="22" y="55"/>
                      </a:lnTo>
                      <a:lnTo>
                        <a:pt x="21" y="50"/>
                      </a:lnTo>
                      <a:lnTo>
                        <a:pt x="21" y="50"/>
                      </a:lnTo>
                      <a:lnTo>
                        <a:pt x="20" y="44"/>
                      </a:lnTo>
                      <a:lnTo>
                        <a:pt x="20" y="38"/>
                      </a:lnTo>
                      <a:lnTo>
                        <a:pt x="20" y="38"/>
                      </a:lnTo>
                      <a:lnTo>
                        <a:pt x="21" y="34"/>
                      </a:lnTo>
                      <a:lnTo>
                        <a:pt x="21" y="34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9" y="24"/>
                      </a:lnTo>
                      <a:lnTo>
                        <a:pt x="29" y="24"/>
                      </a:lnTo>
                      <a:lnTo>
                        <a:pt x="37" y="23"/>
                      </a:lnTo>
                      <a:lnTo>
                        <a:pt x="43" y="24"/>
                      </a:lnTo>
                      <a:lnTo>
                        <a:pt x="43" y="24"/>
                      </a:lnTo>
                      <a:lnTo>
                        <a:pt x="48" y="27"/>
                      </a:lnTo>
                      <a:lnTo>
                        <a:pt x="48" y="27"/>
                      </a:lnTo>
                      <a:lnTo>
                        <a:pt x="51" y="29"/>
                      </a:lnTo>
                      <a:lnTo>
                        <a:pt x="51" y="29"/>
                      </a:lnTo>
                      <a:lnTo>
                        <a:pt x="51" y="30"/>
                      </a:lnTo>
                      <a:lnTo>
                        <a:pt x="51" y="30"/>
                      </a:lnTo>
                      <a:lnTo>
                        <a:pt x="51" y="30"/>
                      </a:lnTo>
                      <a:lnTo>
                        <a:pt x="51" y="30"/>
                      </a:lnTo>
                      <a:lnTo>
                        <a:pt x="51" y="30"/>
                      </a:lnTo>
                      <a:lnTo>
                        <a:pt x="51" y="30"/>
                      </a:lnTo>
                      <a:lnTo>
                        <a:pt x="54" y="35"/>
                      </a:lnTo>
                      <a:lnTo>
                        <a:pt x="54" y="39"/>
                      </a:lnTo>
                      <a:lnTo>
                        <a:pt x="54" y="39"/>
                      </a:lnTo>
                      <a:lnTo>
                        <a:pt x="55" y="44"/>
                      </a:lnTo>
                      <a:lnTo>
                        <a:pt x="54" y="48"/>
                      </a:lnTo>
                      <a:lnTo>
                        <a:pt x="54" y="48"/>
                      </a:lnTo>
                      <a:lnTo>
                        <a:pt x="53" y="53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47" y="60"/>
                      </a:lnTo>
                      <a:lnTo>
                        <a:pt x="43" y="64"/>
                      </a:lnTo>
                      <a:lnTo>
                        <a:pt x="43" y="64"/>
                      </a:lnTo>
                      <a:lnTo>
                        <a:pt x="39" y="66"/>
                      </a:lnTo>
                      <a:lnTo>
                        <a:pt x="36" y="70"/>
                      </a:lnTo>
                      <a:lnTo>
                        <a:pt x="36" y="70"/>
                      </a:lnTo>
                      <a:lnTo>
                        <a:pt x="34" y="77"/>
                      </a:lnTo>
                      <a:lnTo>
                        <a:pt x="34" y="77"/>
                      </a:lnTo>
                      <a:lnTo>
                        <a:pt x="33" y="78"/>
                      </a:lnTo>
                      <a:lnTo>
                        <a:pt x="33" y="78"/>
                      </a:lnTo>
                      <a:lnTo>
                        <a:pt x="33" y="84"/>
                      </a:lnTo>
                      <a:lnTo>
                        <a:pt x="34" y="91"/>
                      </a:lnTo>
                      <a:lnTo>
                        <a:pt x="34" y="91"/>
                      </a:lnTo>
                      <a:lnTo>
                        <a:pt x="36" y="97"/>
                      </a:lnTo>
                      <a:lnTo>
                        <a:pt x="38" y="103"/>
                      </a:lnTo>
                      <a:lnTo>
                        <a:pt x="42" y="108"/>
                      </a:lnTo>
                      <a:lnTo>
                        <a:pt x="44" y="110"/>
                      </a:lnTo>
                      <a:lnTo>
                        <a:pt x="47" y="110"/>
                      </a:lnTo>
                      <a:lnTo>
                        <a:pt x="47" y="110"/>
                      </a:lnTo>
                      <a:lnTo>
                        <a:pt x="49" y="109"/>
                      </a:lnTo>
                      <a:lnTo>
                        <a:pt x="51" y="108"/>
                      </a:lnTo>
                      <a:lnTo>
                        <a:pt x="53" y="102"/>
                      </a:lnTo>
                      <a:lnTo>
                        <a:pt x="53" y="94"/>
                      </a:lnTo>
                      <a:lnTo>
                        <a:pt x="53" y="89"/>
                      </a:lnTo>
                      <a:lnTo>
                        <a:pt x="53" y="89"/>
                      </a:lnTo>
                      <a:lnTo>
                        <a:pt x="54" y="82"/>
                      </a:lnTo>
                      <a:lnTo>
                        <a:pt x="54" y="82"/>
                      </a:lnTo>
                      <a:close/>
                      <a:moveTo>
                        <a:pt x="49" y="114"/>
                      </a:moveTo>
                      <a:lnTo>
                        <a:pt x="49" y="114"/>
                      </a:lnTo>
                      <a:lnTo>
                        <a:pt x="51" y="115"/>
                      </a:lnTo>
                      <a:lnTo>
                        <a:pt x="55" y="116"/>
                      </a:lnTo>
                      <a:lnTo>
                        <a:pt x="58" y="119"/>
                      </a:lnTo>
                      <a:lnTo>
                        <a:pt x="58" y="122"/>
                      </a:lnTo>
                      <a:lnTo>
                        <a:pt x="58" y="122"/>
                      </a:lnTo>
                      <a:lnTo>
                        <a:pt x="58" y="126"/>
                      </a:lnTo>
                      <a:lnTo>
                        <a:pt x="56" y="129"/>
                      </a:lnTo>
                      <a:lnTo>
                        <a:pt x="54" y="131"/>
                      </a:lnTo>
                      <a:lnTo>
                        <a:pt x="50" y="132"/>
                      </a:lnTo>
                      <a:lnTo>
                        <a:pt x="50" y="132"/>
                      </a:lnTo>
                      <a:lnTo>
                        <a:pt x="47" y="132"/>
                      </a:lnTo>
                      <a:lnTo>
                        <a:pt x="43" y="130"/>
                      </a:lnTo>
                      <a:lnTo>
                        <a:pt x="42" y="127"/>
                      </a:lnTo>
                      <a:lnTo>
                        <a:pt x="40" y="124"/>
                      </a:lnTo>
                      <a:lnTo>
                        <a:pt x="40" y="124"/>
                      </a:lnTo>
                      <a:lnTo>
                        <a:pt x="40" y="120"/>
                      </a:lnTo>
                      <a:lnTo>
                        <a:pt x="43" y="118"/>
                      </a:lnTo>
                      <a:lnTo>
                        <a:pt x="45" y="115"/>
                      </a:lnTo>
                      <a:lnTo>
                        <a:pt x="49" y="114"/>
                      </a:lnTo>
                      <a:lnTo>
                        <a:pt x="49" y="114"/>
                      </a:lnTo>
                      <a:close/>
                    </a:path>
                  </a:pathLst>
                </a:custGeom>
                <a:solidFill>
                  <a:srgbClr val="FFF2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grpSp>
            <p:nvGrpSpPr>
              <p:cNvPr id="27" name="Group 54"/>
              <p:cNvGrpSpPr>
                <a:grpSpLocks noChangeAspect="1"/>
              </p:cNvGrpSpPr>
              <p:nvPr/>
            </p:nvGrpSpPr>
            <p:grpSpPr bwMode="auto">
              <a:xfrm>
                <a:off x="6564510" y="1849127"/>
                <a:ext cx="487361" cy="466591"/>
                <a:chOff x="3593" y="2637"/>
                <a:chExt cx="352" cy="337"/>
              </a:xfrm>
            </p:grpSpPr>
            <p:sp>
              <p:nvSpPr>
                <p:cNvPr id="28" name="AutoShape 5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593" y="2637"/>
                  <a:ext cx="352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9" name="Freeform 58"/>
                <p:cNvSpPr>
                  <a:spLocks noEditPoints="1"/>
                </p:cNvSpPr>
                <p:nvPr/>
              </p:nvSpPr>
              <p:spPr bwMode="auto">
                <a:xfrm>
                  <a:off x="3784" y="2707"/>
                  <a:ext cx="71" cy="143"/>
                </a:xfrm>
                <a:custGeom>
                  <a:avLst/>
                  <a:gdLst>
                    <a:gd name="T0" fmla="*/ 49 w 141"/>
                    <a:gd name="T1" fmla="*/ 247 h 287"/>
                    <a:gd name="T2" fmla="*/ 62 w 141"/>
                    <a:gd name="T3" fmla="*/ 268 h 287"/>
                    <a:gd name="T4" fmla="*/ 54 w 141"/>
                    <a:gd name="T5" fmla="*/ 282 h 287"/>
                    <a:gd name="T6" fmla="*/ 38 w 141"/>
                    <a:gd name="T7" fmla="*/ 287 h 287"/>
                    <a:gd name="T8" fmla="*/ 19 w 141"/>
                    <a:gd name="T9" fmla="*/ 272 h 287"/>
                    <a:gd name="T10" fmla="*/ 20 w 141"/>
                    <a:gd name="T11" fmla="*/ 255 h 287"/>
                    <a:gd name="T12" fmla="*/ 41 w 141"/>
                    <a:gd name="T13" fmla="*/ 244 h 287"/>
                    <a:gd name="T14" fmla="*/ 82 w 141"/>
                    <a:gd name="T15" fmla="*/ 179 h 287"/>
                    <a:gd name="T16" fmla="*/ 115 w 141"/>
                    <a:gd name="T17" fmla="*/ 141 h 287"/>
                    <a:gd name="T18" fmla="*/ 133 w 141"/>
                    <a:gd name="T19" fmla="*/ 109 h 287"/>
                    <a:gd name="T20" fmla="*/ 141 w 141"/>
                    <a:gd name="T21" fmla="*/ 73 h 287"/>
                    <a:gd name="T22" fmla="*/ 139 w 141"/>
                    <a:gd name="T23" fmla="*/ 54 h 287"/>
                    <a:gd name="T24" fmla="*/ 137 w 141"/>
                    <a:gd name="T25" fmla="*/ 49 h 287"/>
                    <a:gd name="T26" fmla="*/ 137 w 141"/>
                    <a:gd name="T27" fmla="*/ 48 h 287"/>
                    <a:gd name="T28" fmla="*/ 126 w 141"/>
                    <a:gd name="T29" fmla="*/ 27 h 287"/>
                    <a:gd name="T30" fmla="*/ 104 w 141"/>
                    <a:gd name="T31" fmla="*/ 10 h 287"/>
                    <a:gd name="T32" fmla="*/ 66 w 141"/>
                    <a:gd name="T33" fmla="*/ 0 h 287"/>
                    <a:gd name="T34" fmla="*/ 39 w 141"/>
                    <a:gd name="T35" fmla="*/ 5 h 287"/>
                    <a:gd name="T36" fmla="*/ 17 w 141"/>
                    <a:gd name="T37" fmla="*/ 19 h 287"/>
                    <a:gd name="T38" fmla="*/ 3 w 141"/>
                    <a:gd name="T39" fmla="*/ 40 h 287"/>
                    <a:gd name="T40" fmla="*/ 0 w 141"/>
                    <a:gd name="T41" fmla="*/ 57 h 287"/>
                    <a:gd name="T42" fmla="*/ 5 w 141"/>
                    <a:gd name="T43" fmla="*/ 90 h 287"/>
                    <a:gd name="T44" fmla="*/ 11 w 141"/>
                    <a:gd name="T45" fmla="*/ 100 h 287"/>
                    <a:gd name="T46" fmla="*/ 22 w 141"/>
                    <a:gd name="T47" fmla="*/ 105 h 287"/>
                    <a:gd name="T48" fmla="*/ 28 w 141"/>
                    <a:gd name="T49" fmla="*/ 95 h 287"/>
                    <a:gd name="T50" fmla="*/ 28 w 141"/>
                    <a:gd name="T51" fmla="*/ 73 h 287"/>
                    <a:gd name="T52" fmla="*/ 35 w 141"/>
                    <a:gd name="T53" fmla="*/ 54 h 287"/>
                    <a:gd name="T54" fmla="*/ 36 w 141"/>
                    <a:gd name="T55" fmla="*/ 49 h 287"/>
                    <a:gd name="T56" fmla="*/ 46 w 141"/>
                    <a:gd name="T57" fmla="*/ 43 h 287"/>
                    <a:gd name="T58" fmla="*/ 58 w 141"/>
                    <a:gd name="T59" fmla="*/ 38 h 287"/>
                    <a:gd name="T60" fmla="*/ 79 w 141"/>
                    <a:gd name="T61" fmla="*/ 41 h 287"/>
                    <a:gd name="T62" fmla="*/ 92 w 141"/>
                    <a:gd name="T63" fmla="*/ 48 h 287"/>
                    <a:gd name="T64" fmla="*/ 100 w 141"/>
                    <a:gd name="T65" fmla="*/ 60 h 287"/>
                    <a:gd name="T66" fmla="*/ 100 w 141"/>
                    <a:gd name="T67" fmla="*/ 62 h 287"/>
                    <a:gd name="T68" fmla="*/ 101 w 141"/>
                    <a:gd name="T69" fmla="*/ 64 h 287"/>
                    <a:gd name="T70" fmla="*/ 100 w 141"/>
                    <a:gd name="T71" fmla="*/ 84 h 287"/>
                    <a:gd name="T72" fmla="*/ 90 w 141"/>
                    <a:gd name="T73" fmla="*/ 109 h 287"/>
                    <a:gd name="T74" fmla="*/ 69 w 141"/>
                    <a:gd name="T75" fmla="*/ 144 h 287"/>
                    <a:gd name="T76" fmla="*/ 58 w 141"/>
                    <a:gd name="T77" fmla="*/ 157 h 287"/>
                    <a:gd name="T78" fmla="*/ 38 w 141"/>
                    <a:gd name="T79" fmla="*/ 182 h 287"/>
                    <a:gd name="T80" fmla="*/ 33 w 141"/>
                    <a:gd name="T81" fmla="*/ 200 h 287"/>
                    <a:gd name="T82" fmla="*/ 36 w 141"/>
                    <a:gd name="T83" fmla="*/ 212 h 287"/>
                    <a:gd name="T84" fmla="*/ 43 w 141"/>
                    <a:gd name="T85" fmla="*/ 214 h 287"/>
                    <a:gd name="T86" fmla="*/ 62 w 141"/>
                    <a:gd name="T87" fmla="*/ 196 h 287"/>
                    <a:gd name="T88" fmla="*/ 79 w 141"/>
                    <a:gd name="T89" fmla="*/ 182 h 287"/>
                    <a:gd name="T90" fmla="*/ 82 w 141"/>
                    <a:gd name="T91" fmla="*/ 179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1" h="287">
                      <a:moveTo>
                        <a:pt x="41" y="244"/>
                      </a:moveTo>
                      <a:lnTo>
                        <a:pt x="41" y="244"/>
                      </a:lnTo>
                      <a:lnTo>
                        <a:pt x="49" y="247"/>
                      </a:lnTo>
                      <a:lnTo>
                        <a:pt x="55" y="252"/>
                      </a:lnTo>
                      <a:lnTo>
                        <a:pt x="60" y="260"/>
                      </a:lnTo>
                      <a:lnTo>
                        <a:pt x="62" y="268"/>
                      </a:lnTo>
                      <a:lnTo>
                        <a:pt x="62" y="268"/>
                      </a:lnTo>
                      <a:lnTo>
                        <a:pt x="58" y="276"/>
                      </a:lnTo>
                      <a:lnTo>
                        <a:pt x="54" y="282"/>
                      </a:lnTo>
                      <a:lnTo>
                        <a:pt x="46" y="287"/>
                      </a:lnTo>
                      <a:lnTo>
                        <a:pt x="38" y="287"/>
                      </a:lnTo>
                      <a:lnTo>
                        <a:pt x="38" y="287"/>
                      </a:lnTo>
                      <a:lnTo>
                        <a:pt x="28" y="285"/>
                      </a:lnTo>
                      <a:lnTo>
                        <a:pt x="22" y="279"/>
                      </a:lnTo>
                      <a:lnTo>
                        <a:pt x="19" y="272"/>
                      </a:lnTo>
                      <a:lnTo>
                        <a:pt x="17" y="263"/>
                      </a:lnTo>
                      <a:lnTo>
                        <a:pt x="17" y="263"/>
                      </a:lnTo>
                      <a:lnTo>
                        <a:pt x="20" y="255"/>
                      </a:lnTo>
                      <a:lnTo>
                        <a:pt x="25" y="249"/>
                      </a:lnTo>
                      <a:lnTo>
                        <a:pt x="33" y="245"/>
                      </a:lnTo>
                      <a:lnTo>
                        <a:pt x="41" y="244"/>
                      </a:lnTo>
                      <a:lnTo>
                        <a:pt x="41" y="244"/>
                      </a:lnTo>
                      <a:close/>
                      <a:moveTo>
                        <a:pt x="82" y="179"/>
                      </a:moveTo>
                      <a:lnTo>
                        <a:pt x="82" y="179"/>
                      </a:lnTo>
                      <a:lnTo>
                        <a:pt x="95" y="168"/>
                      </a:lnTo>
                      <a:lnTo>
                        <a:pt x="106" y="155"/>
                      </a:lnTo>
                      <a:lnTo>
                        <a:pt x="115" y="141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33" y="109"/>
                      </a:lnTo>
                      <a:lnTo>
                        <a:pt x="137" y="92"/>
                      </a:lnTo>
                      <a:lnTo>
                        <a:pt x="137" y="92"/>
                      </a:lnTo>
                      <a:lnTo>
                        <a:pt x="141" y="73"/>
                      </a:lnTo>
                      <a:lnTo>
                        <a:pt x="141" y="64"/>
                      </a:lnTo>
                      <a:lnTo>
                        <a:pt x="139" y="54"/>
                      </a:lnTo>
                      <a:lnTo>
                        <a:pt x="139" y="54"/>
                      </a:lnTo>
                      <a:lnTo>
                        <a:pt x="139" y="51"/>
                      </a:lnTo>
                      <a:lnTo>
                        <a:pt x="139" y="51"/>
                      </a:lnTo>
                      <a:lnTo>
                        <a:pt x="137" y="49"/>
                      </a:lnTo>
                      <a:lnTo>
                        <a:pt x="137" y="49"/>
                      </a:lnTo>
                      <a:lnTo>
                        <a:pt x="137" y="48"/>
                      </a:lnTo>
                      <a:lnTo>
                        <a:pt x="137" y="48"/>
                      </a:lnTo>
                      <a:lnTo>
                        <a:pt x="133" y="37"/>
                      </a:lnTo>
                      <a:lnTo>
                        <a:pt x="126" y="27"/>
                      </a:lnTo>
                      <a:lnTo>
                        <a:pt x="126" y="27"/>
                      </a:lnTo>
                      <a:lnTo>
                        <a:pt x="115" y="18"/>
                      </a:lnTo>
                      <a:lnTo>
                        <a:pt x="104" y="10"/>
                      </a:lnTo>
                      <a:lnTo>
                        <a:pt x="104" y="10"/>
                      </a:lnTo>
                      <a:lnTo>
                        <a:pt x="92" y="5"/>
                      </a:lnTo>
                      <a:lnTo>
                        <a:pt x="79" y="2"/>
                      </a:lnTo>
                      <a:lnTo>
                        <a:pt x="66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39" y="5"/>
                      </a:lnTo>
                      <a:lnTo>
                        <a:pt x="28" y="11"/>
                      </a:lnTo>
                      <a:lnTo>
                        <a:pt x="28" y="11"/>
                      </a:lnTo>
                      <a:lnTo>
                        <a:pt x="17" y="1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3" y="40"/>
                      </a:lnTo>
                      <a:lnTo>
                        <a:pt x="3" y="40"/>
                      </a:lnTo>
                      <a:lnTo>
                        <a:pt x="0" y="49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75"/>
                      </a:lnTo>
                      <a:lnTo>
                        <a:pt x="5" y="90"/>
                      </a:lnTo>
                      <a:lnTo>
                        <a:pt x="5" y="90"/>
                      </a:lnTo>
                      <a:lnTo>
                        <a:pt x="8" y="95"/>
                      </a:lnTo>
                      <a:lnTo>
                        <a:pt x="11" y="100"/>
                      </a:lnTo>
                      <a:lnTo>
                        <a:pt x="16" y="105"/>
                      </a:lnTo>
                      <a:lnTo>
                        <a:pt x="19" y="105"/>
                      </a:lnTo>
                      <a:lnTo>
                        <a:pt x="22" y="105"/>
                      </a:lnTo>
                      <a:lnTo>
                        <a:pt x="22" y="105"/>
                      </a:lnTo>
                      <a:lnTo>
                        <a:pt x="25" y="101"/>
                      </a:lnTo>
                      <a:lnTo>
                        <a:pt x="28" y="95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28" y="73"/>
                      </a:lnTo>
                      <a:lnTo>
                        <a:pt x="30" y="62"/>
                      </a:lnTo>
                      <a:lnTo>
                        <a:pt x="30" y="62"/>
                      </a:lnTo>
                      <a:lnTo>
                        <a:pt x="35" y="54"/>
                      </a:lnTo>
                      <a:lnTo>
                        <a:pt x="35" y="54"/>
                      </a:lnTo>
                      <a:lnTo>
                        <a:pt x="36" y="49"/>
                      </a:lnTo>
                      <a:lnTo>
                        <a:pt x="36" y="49"/>
                      </a:lnTo>
                      <a:lnTo>
                        <a:pt x="41" y="46"/>
                      </a:lnTo>
                      <a:lnTo>
                        <a:pt x="46" y="43"/>
                      </a:lnTo>
                      <a:lnTo>
                        <a:pt x="46" y="43"/>
                      </a:lnTo>
                      <a:lnTo>
                        <a:pt x="52" y="40"/>
                      </a:lnTo>
                      <a:lnTo>
                        <a:pt x="58" y="38"/>
                      </a:lnTo>
                      <a:lnTo>
                        <a:pt x="58" y="38"/>
                      </a:lnTo>
                      <a:lnTo>
                        <a:pt x="66" y="38"/>
                      </a:lnTo>
                      <a:lnTo>
                        <a:pt x="73" y="40"/>
                      </a:lnTo>
                      <a:lnTo>
                        <a:pt x="79" y="41"/>
                      </a:lnTo>
                      <a:lnTo>
                        <a:pt x="85" y="45"/>
                      </a:lnTo>
                      <a:lnTo>
                        <a:pt x="85" y="45"/>
                      </a:lnTo>
                      <a:lnTo>
                        <a:pt x="92" y="48"/>
                      </a:lnTo>
                      <a:lnTo>
                        <a:pt x="95" y="52"/>
                      </a:lnTo>
                      <a:lnTo>
                        <a:pt x="95" y="52"/>
                      </a:lnTo>
                      <a:lnTo>
                        <a:pt x="100" y="60"/>
                      </a:lnTo>
                      <a:lnTo>
                        <a:pt x="100" y="60"/>
                      </a:lnTo>
                      <a:lnTo>
                        <a:pt x="100" y="62"/>
                      </a:lnTo>
                      <a:lnTo>
                        <a:pt x="100" y="62"/>
                      </a:lnTo>
                      <a:lnTo>
                        <a:pt x="100" y="62"/>
                      </a:lnTo>
                      <a:lnTo>
                        <a:pt x="100" y="62"/>
                      </a:lnTo>
                      <a:lnTo>
                        <a:pt x="101" y="64"/>
                      </a:lnTo>
                      <a:lnTo>
                        <a:pt x="101" y="64"/>
                      </a:lnTo>
                      <a:lnTo>
                        <a:pt x="101" y="73"/>
                      </a:lnTo>
                      <a:lnTo>
                        <a:pt x="100" y="84"/>
                      </a:lnTo>
                      <a:lnTo>
                        <a:pt x="100" y="84"/>
                      </a:lnTo>
                      <a:lnTo>
                        <a:pt x="96" y="97"/>
                      </a:lnTo>
                      <a:lnTo>
                        <a:pt x="90" y="109"/>
                      </a:lnTo>
                      <a:lnTo>
                        <a:pt x="90" y="109"/>
                      </a:lnTo>
                      <a:lnTo>
                        <a:pt x="77" y="133"/>
                      </a:lnTo>
                      <a:lnTo>
                        <a:pt x="69" y="144"/>
                      </a:lnTo>
                      <a:lnTo>
                        <a:pt x="60" y="154"/>
                      </a:lnTo>
                      <a:lnTo>
                        <a:pt x="60" y="154"/>
                      </a:lnTo>
                      <a:lnTo>
                        <a:pt x="58" y="157"/>
                      </a:lnTo>
                      <a:lnTo>
                        <a:pt x="58" y="157"/>
                      </a:lnTo>
                      <a:lnTo>
                        <a:pt x="47" y="168"/>
                      </a:lnTo>
                      <a:lnTo>
                        <a:pt x="38" y="182"/>
                      </a:lnTo>
                      <a:lnTo>
                        <a:pt x="38" y="182"/>
                      </a:lnTo>
                      <a:lnTo>
                        <a:pt x="35" y="190"/>
                      </a:lnTo>
                      <a:lnTo>
                        <a:pt x="33" y="200"/>
                      </a:lnTo>
                      <a:lnTo>
                        <a:pt x="33" y="204"/>
                      </a:lnTo>
                      <a:lnTo>
                        <a:pt x="33" y="209"/>
                      </a:lnTo>
                      <a:lnTo>
                        <a:pt x="36" y="212"/>
                      </a:lnTo>
                      <a:lnTo>
                        <a:pt x="39" y="214"/>
                      </a:lnTo>
                      <a:lnTo>
                        <a:pt x="39" y="214"/>
                      </a:lnTo>
                      <a:lnTo>
                        <a:pt x="43" y="214"/>
                      </a:lnTo>
                      <a:lnTo>
                        <a:pt x="46" y="214"/>
                      </a:lnTo>
                      <a:lnTo>
                        <a:pt x="50" y="209"/>
                      </a:lnTo>
                      <a:lnTo>
                        <a:pt x="62" y="196"/>
                      </a:lnTo>
                      <a:lnTo>
                        <a:pt x="62" y="196"/>
                      </a:lnTo>
                      <a:lnTo>
                        <a:pt x="69" y="189"/>
                      </a:lnTo>
                      <a:lnTo>
                        <a:pt x="79" y="182"/>
                      </a:lnTo>
                      <a:lnTo>
                        <a:pt x="79" y="182"/>
                      </a:lnTo>
                      <a:lnTo>
                        <a:pt x="82" y="179"/>
                      </a:lnTo>
                      <a:lnTo>
                        <a:pt x="82" y="179"/>
                      </a:lnTo>
                      <a:close/>
                    </a:path>
                  </a:pathLst>
                </a:custGeom>
                <a:solidFill>
                  <a:srgbClr val="F6B5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30" name="Freeform 59"/>
                <p:cNvSpPr>
                  <a:spLocks noEditPoints="1"/>
                </p:cNvSpPr>
                <p:nvPr/>
              </p:nvSpPr>
              <p:spPr bwMode="auto">
                <a:xfrm>
                  <a:off x="3681" y="2716"/>
                  <a:ext cx="73" cy="142"/>
                </a:xfrm>
                <a:custGeom>
                  <a:avLst/>
                  <a:gdLst>
                    <a:gd name="T0" fmla="*/ 121 w 145"/>
                    <a:gd name="T1" fmla="*/ 239 h 283"/>
                    <a:gd name="T2" fmla="*/ 140 w 145"/>
                    <a:gd name="T3" fmla="*/ 255 h 283"/>
                    <a:gd name="T4" fmla="*/ 139 w 145"/>
                    <a:gd name="T5" fmla="*/ 271 h 283"/>
                    <a:gd name="T6" fmla="*/ 126 w 145"/>
                    <a:gd name="T7" fmla="*/ 282 h 283"/>
                    <a:gd name="T8" fmla="*/ 102 w 145"/>
                    <a:gd name="T9" fmla="*/ 276 h 283"/>
                    <a:gd name="T10" fmla="*/ 98 w 145"/>
                    <a:gd name="T11" fmla="*/ 260 h 283"/>
                    <a:gd name="T12" fmla="*/ 114 w 145"/>
                    <a:gd name="T13" fmla="*/ 241 h 283"/>
                    <a:gd name="T14" fmla="*/ 126 w 145"/>
                    <a:gd name="T15" fmla="*/ 165 h 283"/>
                    <a:gd name="T16" fmla="*/ 142 w 145"/>
                    <a:gd name="T17" fmla="*/ 117 h 283"/>
                    <a:gd name="T18" fmla="*/ 145 w 145"/>
                    <a:gd name="T19" fmla="*/ 82 h 283"/>
                    <a:gd name="T20" fmla="*/ 139 w 145"/>
                    <a:gd name="T21" fmla="*/ 45 h 283"/>
                    <a:gd name="T22" fmla="*/ 131 w 145"/>
                    <a:gd name="T23" fmla="*/ 27 h 283"/>
                    <a:gd name="T24" fmla="*/ 126 w 145"/>
                    <a:gd name="T25" fmla="*/ 24 h 283"/>
                    <a:gd name="T26" fmla="*/ 126 w 145"/>
                    <a:gd name="T27" fmla="*/ 22 h 283"/>
                    <a:gd name="T28" fmla="*/ 107 w 145"/>
                    <a:gd name="T29" fmla="*/ 8 h 283"/>
                    <a:gd name="T30" fmla="*/ 82 w 145"/>
                    <a:gd name="T31" fmla="*/ 0 h 283"/>
                    <a:gd name="T32" fmla="*/ 42 w 145"/>
                    <a:gd name="T33" fmla="*/ 7 h 283"/>
                    <a:gd name="T34" fmla="*/ 20 w 145"/>
                    <a:gd name="T35" fmla="*/ 21 h 283"/>
                    <a:gd name="T36" fmla="*/ 4 w 145"/>
                    <a:gd name="T37" fmla="*/ 43 h 283"/>
                    <a:gd name="T38" fmla="*/ 0 w 145"/>
                    <a:gd name="T39" fmla="*/ 67 h 283"/>
                    <a:gd name="T40" fmla="*/ 3 w 145"/>
                    <a:gd name="T41" fmla="*/ 86 h 283"/>
                    <a:gd name="T42" fmla="*/ 20 w 145"/>
                    <a:gd name="T43" fmla="*/ 113 h 283"/>
                    <a:gd name="T44" fmla="*/ 31 w 145"/>
                    <a:gd name="T45" fmla="*/ 120 h 283"/>
                    <a:gd name="T46" fmla="*/ 41 w 145"/>
                    <a:gd name="T47" fmla="*/ 119 h 283"/>
                    <a:gd name="T48" fmla="*/ 44 w 145"/>
                    <a:gd name="T49" fmla="*/ 109 h 283"/>
                    <a:gd name="T50" fmla="*/ 36 w 145"/>
                    <a:gd name="T51" fmla="*/ 89 h 283"/>
                    <a:gd name="T52" fmla="*/ 33 w 145"/>
                    <a:gd name="T53" fmla="*/ 68 h 283"/>
                    <a:gd name="T54" fmla="*/ 34 w 145"/>
                    <a:gd name="T55" fmla="*/ 64 h 283"/>
                    <a:gd name="T56" fmla="*/ 39 w 145"/>
                    <a:gd name="T57" fmla="*/ 52 h 283"/>
                    <a:gd name="T58" fmla="*/ 50 w 145"/>
                    <a:gd name="T59" fmla="*/ 45 h 283"/>
                    <a:gd name="T60" fmla="*/ 69 w 145"/>
                    <a:gd name="T61" fmla="*/ 38 h 283"/>
                    <a:gd name="T62" fmla="*/ 83 w 145"/>
                    <a:gd name="T63" fmla="*/ 40 h 283"/>
                    <a:gd name="T64" fmla="*/ 96 w 145"/>
                    <a:gd name="T65" fmla="*/ 49 h 283"/>
                    <a:gd name="T66" fmla="*/ 96 w 145"/>
                    <a:gd name="T67" fmla="*/ 49 h 283"/>
                    <a:gd name="T68" fmla="*/ 98 w 145"/>
                    <a:gd name="T69" fmla="*/ 51 h 283"/>
                    <a:gd name="T70" fmla="*/ 106 w 145"/>
                    <a:gd name="T71" fmla="*/ 70 h 283"/>
                    <a:gd name="T72" fmla="*/ 107 w 145"/>
                    <a:gd name="T73" fmla="*/ 98 h 283"/>
                    <a:gd name="T74" fmla="*/ 101 w 145"/>
                    <a:gd name="T75" fmla="*/ 138 h 283"/>
                    <a:gd name="T76" fmla="*/ 95 w 145"/>
                    <a:gd name="T77" fmla="*/ 154 h 283"/>
                    <a:gd name="T78" fmla="*/ 87 w 145"/>
                    <a:gd name="T79" fmla="*/ 184 h 283"/>
                    <a:gd name="T80" fmla="*/ 88 w 145"/>
                    <a:gd name="T81" fmla="*/ 203 h 283"/>
                    <a:gd name="T82" fmla="*/ 96 w 145"/>
                    <a:gd name="T83" fmla="*/ 214 h 283"/>
                    <a:gd name="T84" fmla="*/ 102 w 145"/>
                    <a:gd name="T85" fmla="*/ 212 h 283"/>
                    <a:gd name="T86" fmla="*/ 114 w 145"/>
                    <a:gd name="T87" fmla="*/ 190 h 283"/>
                    <a:gd name="T88" fmla="*/ 125 w 145"/>
                    <a:gd name="T89" fmla="*/ 168 h 283"/>
                    <a:gd name="T90" fmla="*/ 126 w 145"/>
                    <a:gd name="T91" fmla="*/ 165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5" h="283">
                      <a:moveTo>
                        <a:pt x="114" y="241"/>
                      </a:moveTo>
                      <a:lnTo>
                        <a:pt x="114" y="241"/>
                      </a:lnTo>
                      <a:lnTo>
                        <a:pt x="121" y="239"/>
                      </a:lnTo>
                      <a:lnTo>
                        <a:pt x="129" y="242"/>
                      </a:lnTo>
                      <a:lnTo>
                        <a:pt x="136" y="247"/>
                      </a:lnTo>
                      <a:lnTo>
                        <a:pt x="140" y="255"/>
                      </a:lnTo>
                      <a:lnTo>
                        <a:pt x="140" y="255"/>
                      </a:lnTo>
                      <a:lnTo>
                        <a:pt x="142" y="263"/>
                      </a:lnTo>
                      <a:lnTo>
                        <a:pt x="139" y="271"/>
                      </a:lnTo>
                      <a:lnTo>
                        <a:pt x="134" y="277"/>
                      </a:lnTo>
                      <a:lnTo>
                        <a:pt x="126" y="282"/>
                      </a:lnTo>
                      <a:lnTo>
                        <a:pt x="126" y="282"/>
                      </a:lnTo>
                      <a:lnTo>
                        <a:pt x="118" y="283"/>
                      </a:lnTo>
                      <a:lnTo>
                        <a:pt x="109" y="280"/>
                      </a:lnTo>
                      <a:lnTo>
                        <a:pt x="102" y="276"/>
                      </a:lnTo>
                      <a:lnTo>
                        <a:pt x="99" y="268"/>
                      </a:lnTo>
                      <a:lnTo>
                        <a:pt x="99" y="268"/>
                      </a:lnTo>
                      <a:lnTo>
                        <a:pt x="98" y="260"/>
                      </a:lnTo>
                      <a:lnTo>
                        <a:pt x="101" y="252"/>
                      </a:lnTo>
                      <a:lnTo>
                        <a:pt x="106" y="244"/>
                      </a:lnTo>
                      <a:lnTo>
                        <a:pt x="114" y="241"/>
                      </a:lnTo>
                      <a:lnTo>
                        <a:pt x="114" y="241"/>
                      </a:lnTo>
                      <a:close/>
                      <a:moveTo>
                        <a:pt x="126" y="165"/>
                      </a:moveTo>
                      <a:lnTo>
                        <a:pt x="126" y="165"/>
                      </a:lnTo>
                      <a:lnTo>
                        <a:pt x="132" y="151"/>
                      </a:lnTo>
                      <a:lnTo>
                        <a:pt x="139" y="135"/>
                      </a:lnTo>
                      <a:lnTo>
                        <a:pt x="142" y="117"/>
                      </a:lnTo>
                      <a:lnTo>
                        <a:pt x="145" y="101"/>
                      </a:lnTo>
                      <a:lnTo>
                        <a:pt x="145" y="101"/>
                      </a:lnTo>
                      <a:lnTo>
                        <a:pt x="145" y="82"/>
                      </a:lnTo>
                      <a:lnTo>
                        <a:pt x="144" y="64"/>
                      </a:lnTo>
                      <a:lnTo>
                        <a:pt x="144" y="64"/>
                      </a:lnTo>
                      <a:lnTo>
                        <a:pt x="139" y="45"/>
                      </a:lnTo>
                      <a:lnTo>
                        <a:pt x="136" y="35"/>
                      </a:lnTo>
                      <a:lnTo>
                        <a:pt x="131" y="27"/>
                      </a:lnTo>
                      <a:lnTo>
                        <a:pt x="131" y="27"/>
                      </a:lnTo>
                      <a:lnTo>
                        <a:pt x="128" y="24"/>
                      </a:lnTo>
                      <a:lnTo>
                        <a:pt x="128" y="24"/>
                      </a:lnTo>
                      <a:lnTo>
                        <a:pt x="126" y="24"/>
                      </a:lnTo>
                      <a:lnTo>
                        <a:pt x="126" y="24"/>
                      </a:lnTo>
                      <a:lnTo>
                        <a:pt x="126" y="22"/>
                      </a:lnTo>
                      <a:lnTo>
                        <a:pt x="126" y="22"/>
                      </a:lnTo>
                      <a:lnTo>
                        <a:pt x="117" y="14"/>
                      </a:lnTo>
                      <a:lnTo>
                        <a:pt x="107" y="8"/>
                      </a:lnTo>
                      <a:lnTo>
                        <a:pt x="107" y="8"/>
                      </a:lnTo>
                      <a:lnTo>
                        <a:pt x="95" y="3"/>
                      </a:lnTo>
                      <a:lnTo>
                        <a:pt x="82" y="0"/>
                      </a:lnTo>
                      <a:lnTo>
                        <a:pt x="82" y="0"/>
                      </a:lnTo>
                      <a:lnTo>
                        <a:pt x="68" y="0"/>
                      </a:lnTo>
                      <a:lnTo>
                        <a:pt x="55" y="2"/>
                      </a:lnTo>
                      <a:lnTo>
                        <a:pt x="42" y="7"/>
                      </a:lnTo>
                      <a:lnTo>
                        <a:pt x="30" y="13"/>
                      </a:lnTo>
                      <a:lnTo>
                        <a:pt x="30" y="13"/>
                      </a:lnTo>
                      <a:lnTo>
                        <a:pt x="20" y="21"/>
                      </a:lnTo>
                      <a:lnTo>
                        <a:pt x="11" y="30"/>
                      </a:lnTo>
                      <a:lnTo>
                        <a:pt x="11" y="30"/>
                      </a:lnTo>
                      <a:lnTo>
                        <a:pt x="4" y="43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76"/>
                      </a:lnTo>
                      <a:lnTo>
                        <a:pt x="3" y="86"/>
                      </a:lnTo>
                      <a:lnTo>
                        <a:pt x="3" y="86"/>
                      </a:lnTo>
                      <a:lnTo>
                        <a:pt x="11" y="100"/>
                      </a:lnTo>
                      <a:lnTo>
                        <a:pt x="20" y="113"/>
                      </a:lnTo>
                      <a:lnTo>
                        <a:pt x="20" y="113"/>
                      </a:lnTo>
                      <a:lnTo>
                        <a:pt x="25" y="116"/>
                      </a:lnTo>
                      <a:lnTo>
                        <a:pt x="31" y="120"/>
                      </a:lnTo>
                      <a:lnTo>
                        <a:pt x="36" y="120"/>
                      </a:lnTo>
                      <a:lnTo>
                        <a:pt x="39" y="120"/>
                      </a:lnTo>
                      <a:lnTo>
                        <a:pt x="41" y="119"/>
                      </a:lnTo>
                      <a:lnTo>
                        <a:pt x="41" y="119"/>
                      </a:lnTo>
                      <a:lnTo>
                        <a:pt x="44" y="114"/>
                      </a:lnTo>
                      <a:lnTo>
                        <a:pt x="44" y="109"/>
                      </a:lnTo>
                      <a:lnTo>
                        <a:pt x="39" y="98"/>
                      </a:lnTo>
                      <a:lnTo>
                        <a:pt x="39" y="98"/>
                      </a:lnTo>
                      <a:lnTo>
                        <a:pt x="36" y="89"/>
                      </a:lnTo>
                      <a:lnTo>
                        <a:pt x="33" y="78"/>
                      </a:lnTo>
                      <a:lnTo>
                        <a:pt x="33" y="78"/>
                      </a:lnTo>
                      <a:lnTo>
                        <a:pt x="33" y="68"/>
                      </a:lnTo>
                      <a:lnTo>
                        <a:pt x="33" y="68"/>
                      </a:lnTo>
                      <a:lnTo>
                        <a:pt x="34" y="64"/>
                      </a:lnTo>
                      <a:lnTo>
                        <a:pt x="34" y="64"/>
                      </a:lnTo>
                      <a:lnTo>
                        <a:pt x="36" y="57"/>
                      </a:lnTo>
                      <a:lnTo>
                        <a:pt x="39" y="52"/>
                      </a:lnTo>
                      <a:lnTo>
                        <a:pt x="39" y="52"/>
                      </a:lnTo>
                      <a:lnTo>
                        <a:pt x="44" y="48"/>
                      </a:lnTo>
                      <a:lnTo>
                        <a:pt x="50" y="45"/>
                      </a:lnTo>
                      <a:lnTo>
                        <a:pt x="50" y="45"/>
                      </a:lnTo>
                      <a:lnTo>
                        <a:pt x="57" y="41"/>
                      </a:lnTo>
                      <a:lnTo>
                        <a:pt x="63" y="40"/>
                      </a:lnTo>
                      <a:lnTo>
                        <a:pt x="69" y="38"/>
                      </a:lnTo>
                      <a:lnTo>
                        <a:pt x="77" y="40"/>
                      </a:lnTo>
                      <a:lnTo>
                        <a:pt x="77" y="40"/>
                      </a:lnTo>
                      <a:lnTo>
                        <a:pt x="83" y="40"/>
                      </a:lnTo>
                      <a:lnTo>
                        <a:pt x="90" y="43"/>
                      </a:lnTo>
                      <a:lnTo>
                        <a:pt x="90" y="43"/>
                      </a:lnTo>
                      <a:lnTo>
                        <a:pt x="96" y="49"/>
                      </a:lnTo>
                      <a:lnTo>
                        <a:pt x="96" y="49"/>
                      </a:lnTo>
                      <a:lnTo>
                        <a:pt x="96" y="49"/>
                      </a:lnTo>
                      <a:lnTo>
                        <a:pt x="96" y="49"/>
                      </a:lnTo>
                      <a:lnTo>
                        <a:pt x="98" y="49"/>
                      </a:lnTo>
                      <a:lnTo>
                        <a:pt x="98" y="49"/>
                      </a:lnTo>
                      <a:lnTo>
                        <a:pt x="98" y="51"/>
                      </a:lnTo>
                      <a:lnTo>
                        <a:pt x="98" y="51"/>
                      </a:lnTo>
                      <a:lnTo>
                        <a:pt x="102" y="60"/>
                      </a:lnTo>
                      <a:lnTo>
                        <a:pt x="106" y="70"/>
                      </a:lnTo>
                      <a:lnTo>
                        <a:pt x="106" y="70"/>
                      </a:lnTo>
                      <a:lnTo>
                        <a:pt x="107" y="84"/>
                      </a:lnTo>
                      <a:lnTo>
                        <a:pt x="107" y="98"/>
                      </a:lnTo>
                      <a:lnTo>
                        <a:pt x="107" y="98"/>
                      </a:lnTo>
                      <a:lnTo>
                        <a:pt x="104" y="125"/>
                      </a:lnTo>
                      <a:lnTo>
                        <a:pt x="101" y="138"/>
                      </a:lnTo>
                      <a:lnTo>
                        <a:pt x="96" y="151"/>
                      </a:lnTo>
                      <a:lnTo>
                        <a:pt x="96" y="151"/>
                      </a:lnTo>
                      <a:lnTo>
                        <a:pt x="95" y="154"/>
                      </a:lnTo>
                      <a:lnTo>
                        <a:pt x="95" y="154"/>
                      </a:lnTo>
                      <a:lnTo>
                        <a:pt x="90" y="168"/>
                      </a:lnTo>
                      <a:lnTo>
                        <a:pt x="87" y="184"/>
                      </a:lnTo>
                      <a:lnTo>
                        <a:pt x="87" y="184"/>
                      </a:lnTo>
                      <a:lnTo>
                        <a:pt x="87" y="193"/>
                      </a:lnTo>
                      <a:lnTo>
                        <a:pt x="88" y="203"/>
                      </a:lnTo>
                      <a:lnTo>
                        <a:pt x="90" y="207"/>
                      </a:lnTo>
                      <a:lnTo>
                        <a:pt x="93" y="211"/>
                      </a:lnTo>
                      <a:lnTo>
                        <a:pt x="96" y="214"/>
                      </a:lnTo>
                      <a:lnTo>
                        <a:pt x="101" y="214"/>
                      </a:lnTo>
                      <a:lnTo>
                        <a:pt x="101" y="214"/>
                      </a:lnTo>
                      <a:lnTo>
                        <a:pt x="102" y="212"/>
                      </a:lnTo>
                      <a:lnTo>
                        <a:pt x="106" y="211"/>
                      </a:lnTo>
                      <a:lnTo>
                        <a:pt x="109" y="204"/>
                      </a:lnTo>
                      <a:lnTo>
                        <a:pt x="114" y="190"/>
                      </a:lnTo>
                      <a:lnTo>
                        <a:pt x="114" y="190"/>
                      </a:lnTo>
                      <a:lnTo>
                        <a:pt x="118" y="179"/>
                      </a:lnTo>
                      <a:lnTo>
                        <a:pt x="125" y="168"/>
                      </a:lnTo>
                      <a:lnTo>
                        <a:pt x="125" y="168"/>
                      </a:lnTo>
                      <a:lnTo>
                        <a:pt x="126" y="165"/>
                      </a:lnTo>
                      <a:lnTo>
                        <a:pt x="126" y="165"/>
                      </a:lnTo>
                      <a:close/>
                    </a:path>
                  </a:pathLst>
                </a:custGeom>
                <a:solidFill>
                  <a:srgbClr val="F6B5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31" name="Freeform 60"/>
                <p:cNvSpPr>
                  <a:spLocks/>
                </p:cNvSpPr>
                <p:nvPr/>
              </p:nvSpPr>
              <p:spPr bwMode="auto">
                <a:xfrm>
                  <a:off x="3593" y="2638"/>
                  <a:ext cx="334" cy="256"/>
                </a:xfrm>
                <a:custGeom>
                  <a:avLst/>
                  <a:gdLst>
                    <a:gd name="T0" fmla="*/ 615 w 668"/>
                    <a:gd name="T1" fmla="*/ 199 h 512"/>
                    <a:gd name="T2" fmla="*/ 638 w 668"/>
                    <a:gd name="T3" fmla="*/ 212 h 512"/>
                    <a:gd name="T4" fmla="*/ 658 w 668"/>
                    <a:gd name="T5" fmla="*/ 242 h 512"/>
                    <a:gd name="T6" fmla="*/ 668 w 668"/>
                    <a:gd name="T7" fmla="*/ 284 h 512"/>
                    <a:gd name="T8" fmla="*/ 660 w 668"/>
                    <a:gd name="T9" fmla="*/ 330 h 512"/>
                    <a:gd name="T10" fmla="*/ 625 w 668"/>
                    <a:gd name="T11" fmla="*/ 371 h 512"/>
                    <a:gd name="T12" fmla="*/ 626 w 668"/>
                    <a:gd name="T13" fmla="*/ 389 h 512"/>
                    <a:gd name="T14" fmla="*/ 619 w 668"/>
                    <a:gd name="T15" fmla="*/ 420 h 512"/>
                    <a:gd name="T16" fmla="*/ 581 w 668"/>
                    <a:gd name="T17" fmla="*/ 463 h 512"/>
                    <a:gd name="T18" fmla="*/ 520 w 668"/>
                    <a:gd name="T19" fmla="*/ 492 h 512"/>
                    <a:gd name="T20" fmla="*/ 449 w 668"/>
                    <a:gd name="T21" fmla="*/ 501 h 512"/>
                    <a:gd name="T22" fmla="*/ 373 w 668"/>
                    <a:gd name="T23" fmla="*/ 490 h 512"/>
                    <a:gd name="T24" fmla="*/ 339 w 668"/>
                    <a:gd name="T25" fmla="*/ 488 h 512"/>
                    <a:gd name="T26" fmla="*/ 290 w 668"/>
                    <a:gd name="T27" fmla="*/ 506 h 512"/>
                    <a:gd name="T28" fmla="*/ 223 w 668"/>
                    <a:gd name="T29" fmla="*/ 512 h 512"/>
                    <a:gd name="T30" fmla="*/ 153 w 668"/>
                    <a:gd name="T31" fmla="*/ 498 h 512"/>
                    <a:gd name="T32" fmla="*/ 114 w 668"/>
                    <a:gd name="T33" fmla="*/ 474 h 512"/>
                    <a:gd name="T34" fmla="*/ 90 w 668"/>
                    <a:gd name="T35" fmla="*/ 446 h 512"/>
                    <a:gd name="T36" fmla="*/ 74 w 668"/>
                    <a:gd name="T37" fmla="*/ 411 h 512"/>
                    <a:gd name="T38" fmla="*/ 68 w 668"/>
                    <a:gd name="T39" fmla="*/ 381 h 512"/>
                    <a:gd name="T40" fmla="*/ 35 w 668"/>
                    <a:gd name="T41" fmla="*/ 351 h 512"/>
                    <a:gd name="T42" fmla="*/ 13 w 668"/>
                    <a:gd name="T43" fmla="*/ 307 h 512"/>
                    <a:gd name="T44" fmla="*/ 2 w 668"/>
                    <a:gd name="T45" fmla="*/ 254 h 512"/>
                    <a:gd name="T46" fmla="*/ 2 w 668"/>
                    <a:gd name="T47" fmla="*/ 201 h 512"/>
                    <a:gd name="T48" fmla="*/ 14 w 668"/>
                    <a:gd name="T49" fmla="*/ 150 h 512"/>
                    <a:gd name="T50" fmla="*/ 30 w 668"/>
                    <a:gd name="T51" fmla="*/ 121 h 512"/>
                    <a:gd name="T52" fmla="*/ 59 w 668"/>
                    <a:gd name="T53" fmla="*/ 90 h 512"/>
                    <a:gd name="T54" fmla="*/ 95 w 668"/>
                    <a:gd name="T55" fmla="*/ 66 h 512"/>
                    <a:gd name="T56" fmla="*/ 136 w 668"/>
                    <a:gd name="T57" fmla="*/ 52 h 512"/>
                    <a:gd name="T58" fmla="*/ 179 w 668"/>
                    <a:gd name="T59" fmla="*/ 49 h 512"/>
                    <a:gd name="T60" fmla="*/ 221 w 668"/>
                    <a:gd name="T61" fmla="*/ 57 h 512"/>
                    <a:gd name="T62" fmla="*/ 236 w 668"/>
                    <a:gd name="T63" fmla="*/ 39 h 512"/>
                    <a:gd name="T64" fmla="*/ 269 w 668"/>
                    <a:gd name="T65" fmla="*/ 15 h 512"/>
                    <a:gd name="T66" fmla="*/ 312 w 668"/>
                    <a:gd name="T67" fmla="*/ 1 h 512"/>
                    <a:gd name="T68" fmla="*/ 362 w 668"/>
                    <a:gd name="T69" fmla="*/ 1 h 512"/>
                    <a:gd name="T70" fmla="*/ 416 w 668"/>
                    <a:gd name="T71" fmla="*/ 19 h 512"/>
                    <a:gd name="T72" fmla="*/ 451 w 668"/>
                    <a:gd name="T73" fmla="*/ 44 h 512"/>
                    <a:gd name="T74" fmla="*/ 506 w 668"/>
                    <a:gd name="T75" fmla="*/ 36 h 512"/>
                    <a:gd name="T76" fmla="*/ 562 w 668"/>
                    <a:gd name="T77" fmla="*/ 49 h 512"/>
                    <a:gd name="T78" fmla="*/ 592 w 668"/>
                    <a:gd name="T79" fmla="*/ 68 h 512"/>
                    <a:gd name="T80" fmla="*/ 619 w 668"/>
                    <a:gd name="T81" fmla="*/ 113 h 512"/>
                    <a:gd name="T82" fmla="*/ 619 w 668"/>
                    <a:gd name="T83" fmla="*/ 167 h 512"/>
                    <a:gd name="T84" fmla="*/ 607 w 668"/>
                    <a:gd name="T85" fmla="*/ 201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68" h="512">
                      <a:moveTo>
                        <a:pt x="607" y="201"/>
                      </a:moveTo>
                      <a:lnTo>
                        <a:pt x="607" y="201"/>
                      </a:lnTo>
                      <a:lnTo>
                        <a:pt x="615" y="199"/>
                      </a:lnTo>
                      <a:lnTo>
                        <a:pt x="622" y="201"/>
                      </a:lnTo>
                      <a:lnTo>
                        <a:pt x="630" y="205"/>
                      </a:lnTo>
                      <a:lnTo>
                        <a:pt x="638" y="212"/>
                      </a:lnTo>
                      <a:lnTo>
                        <a:pt x="645" y="220"/>
                      </a:lnTo>
                      <a:lnTo>
                        <a:pt x="652" y="231"/>
                      </a:lnTo>
                      <a:lnTo>
                        <a:pt x="658" y="242"/>
                      </a:lnTo>
                      <a:lnTo>
                        <a:pt x="663" y="256"/>
                      </a:lnTo>
                      <a:lnTo>
                        <a:pt x="666" y="269"/>
                      </a:lnTo>
                      <a:lnTo>
                        <a:pt x="668" y="284"/>
                      </a:lnTo>
                      <a:lnTo>
                        <a:pt x="668" y="299"/>
                      </a:lnTo>
                      <a:lnTo>
                        <a:pt x="664" y="314"/>
                      </a:lnTo>
                      <a:lnTo>
                        <a:pt x="660" y="330"/>
                      </a:lnTo>
                      <a:lnTo>
                        <a:pt x="650" y="344"/>
                      </a:lnTo>
                      <a:lnTo>
                        <a:pt x="639" y="359"/>
                      </a:lnTo>
                      <a:lnTo>
                        <a:pt x="625" y="371"/>
                      </a:lnTo>
                      <a:lnTo>
                        <a:pt x="625" y="371"/>
                      </a:lnTo>
                      <a:lnTo>
                        <a:pt x="626" y="381"/>
                      </a:lnTo>
                      <a:lnTo>
                        <a:pt x="626" y="389"/>
                      </a:lnTo>
                      <a:lnTo>
                        <a:pt x="626" y="397"/>
                      </a:lnTo>
                      <a:lnTo>
                        <a:pt x="625" y="405"/>
                      </a:lnTo>
                      <a:lnTo>
                        <a:pt x="619" y="420"/>
                      </a:lnTo>
                      <a:lnTo>
                        <a:pt x="609" y="436"/>
                      </a:lnTo>
                      <a:lnTo>
                        <a:pt x="596" y="450"/>
                      </a:lnTo>
                      <a:lnTo>
                        <a:pt x="581" y="463"/>
                      </a:lnTo>
                      <a:lnTo>
                        <a:pt x="563" y="474"/>
                      </a:lnTo>
                      <a:lnTo>
                        <a:pt x="543" y="484"/>
                      </a:lnTo>
                      <a:lnTo>
                        <a:pt x="520" y="492"/>
                      </a:lnTo>
                      <a:lnTo>
                        <a:pt x="498" y="496"/>
                      </a:lnTo>
                      <a:lnTo>
                        <a:pt x="473" y="501"/>
                      </a:lnTo>
                      <a:lnTo>
                        <a:pt x="449" y="501"/>
                      </a:lnTo>
                      <a:lnTo>
                        <a:pt x="424" y="501"/>
                      </a:lnTo>
                      <a:lnTo>
                        <a:pt x="399" y="496"/>
                      </a:lnTo>
                      <a:lnTo>
                        <a:pt x="373" y="490"/>
                      </a:lnTo>
                      <a:lnTo>
                        <a:pt x="350" y="481"/>
                      </a:lnTo>
                      <a:lnTo>
                        <a:pt x="350" y="481"/>
                      </a:lnTo>
                      <a:lnTo>
                        <a:pt x="339" y="488"/>
                      </a:lnTo>
                      <a:lnTo>
                        <a:pt x="324" y="495"/>
                      </a:lnTo>
                      <a:lnTo>
                        <a:pt x="308" y="501"/>
                      </a:lnTo>
                      <a:lnTo>
                        <a:pt x="290" y="506"/>
                      </a:lnTo>
                      <a:lnTo>
                        <a:pt x="267" y="509"/>
                      </a:lnTo>
                      <a:lnTo>
                        <a:pt x="245" y="512"/>
                      </a:lnTo>
                      <a:lnTo>
                        <a:pt x="223" y="512"/>
                      </a:lnTo>
                      <a:lnTo>
                        <a:pt x="199" y="509"/>
                      </a:lnTo>
                      <a:lnTo>
                        <a:pt x="176" y="504"/>
                      </a:lnTo>
                      <a:lnTo>
                        <a:pt x="153" y="498"/>
                      </a:lnTo>
                      <a:lnTo>
                        <a:pt x="133" y="487"/>
                      </a:lnTo>
                      <a:lnTo>
                        <a:pt x="123" y="481"/>
                      </a:lnTo>
                      <a:lnTo>
                        <a:pt x="114" y="474"/>
                      </a:lnTo>
                      <a:lnTo>
                        <a:pt x="106" y="465"/>
                      </a:lnTo>
                      <a:lnTo>
                        <a:pt x="98" y="457"/>
                      </a:lnTo>
                      <a:lnTo>
                        <a:pt x="90" y="446"/>
                      </a:lnTo>
                      <a:lnTo>
                        <a:pt x="84" y="436"/>
                      </a:lnTo>
                      <a:lnTo>
                        <a:pt x="79" y="424"/>
                      </a:lnTo>
                      <a:lnTo>
                        <a:pt x="74" y="411"/>
                      </a:lnTo>
                      <a:lnTo>
                        <a:pt x="71" y="397"/>
                      </a:lnTo>
                      <a:lnTo>
                        <a:pt x="68" y="381"/>
                      </a:lnTo>
                      <a:lnTo>
                        <a:pt x="68" y="381"/>
                      </a:lnTo>
                      <a:lnTo>
                        <a:pt x="57" y="373"/>
                      </a:lnTo>
                      <a:lnTo>
                        <a:pt x="46" y="362"/>
                      </a:lnTo>
                      <a:lnTo>
                        <a:pt x="35" y="351"/>
                      </a:lnTo>
                      <a:lnTo>
                        <a:pt x="27" y="337"/>
                      </a:lnTo>
                      <a:lnTo>
                        <a:pt x="19" y="322"/>
                      </a:lnTo>
                      <a:lnTo>
                        <a:pt x="13" y="307"/>
                      </a:lnTo>
                      <a:lnTo>
                        <a:pt x="8" y="291"/>
                      </a:lnTo>
                      <a:lnTo>
                        <a:pt x="3" y="273"/>
                      </a:lnTo>
                      <a:lnTo>
                        <a:pt x="2" y="254"/>
                      </a:lnTo>
                      <a:lnTo>
                        <a:pt x="0" y="237"/>
                      </a:lnTo>
                      <a:lnTo>
                        <a:pt x="0" y="220"/>
                      </a:lnTo>
                      <a:lnTo>
                        <a:pt x="2" y="201"/>
                      </a:lnTo>
                      <a:lnTo>
                        <a:pt x="5" y="183"/>
                      </a:lnTo>
                      <a:lnTo>
                        <a:pt x="9" y="166"/>
                      </a:lnTo>
                      <a:lnTo>
                        <a:pt x="14" y="150"/>
                      </a:lnTo>
                      <a:lnTo>
                        <a:pt x="22" y="134"/>
                      </a:lnTo>
                      <a:lnTo>
                        <a:pt x="22" y="134"/>
                      </a:lnTo>
                      <a:lnTo>
                        <a:pt x="30" y="121"/>
                      </a:lnTo>
                      <a:lnTo>
                        <a:pt x="38" y="110"/>
                      </a:lnTo>
                      <a:lnTo>
                        <a:pt x="47" y="99"/>
                      </a:lnTo>
                      <a:lnTo>
                        <a:pt x="59" y="90"/>
                      </a:lnTo>
                      <a:lnTo>
                        <a:pt x="70" y="80"/>
                      </a:lnTo>
                      <a:lnTo>
                        <a:pt x="82" y="72"/>
                      </a:lnTo>
                      <a:lnTo>
                        <a:pt x="95" y="66"/>
                      </a:lnTo>
                      <a:lnTo>
                        <a:pt x="109" y="61"/>
                      </a:lnTo>
                      <a:lnTo>
                        <a:pt x="122" y="57"/>
                      </a:lnTo>
                      <a:lnTo>
                        <a:pt x="136" y="52"/>
                      </a:lnTo>
                      <a:lnTo>
                        <a:pt x="150" y="50"/>
                      </a:lnTo>
                      <a:lnTo>
                        <a:pt x="165" y="49"/>
                      </a:lnTo>
                      <a:lnTo>
                        <a:pt x="179" y="49"/>
                      </a:lnTo>
                      <a:lnTo>
                        <a:pt x="193" y="50"/>
                      </a:lnTo>
                      <a:lnTo>
                        <a:pt x="207" y="53"/>
                      </a:lnTo>
                      <a:lnTo>
                        <a:pt x="221" y="57"/>
                      </a:lnTo>
                      <a:lnTo>
                        <a:pt x="221" y="57"/>
                      </a:lnTo>
                      <a:lnTo>
                        <a:pt x="228" y="49"/>
                      </a:lnTo>
                      <a:lnTo>
                        <a:pt x="236" y="39"/>
                      </a:lnTo>
                      <a:lnTo>
                        <a:pt x="245" y="31"/>
                      </a:lnTo>
                      <a:lnTo>
                        <a:pt x="256" y="23"/>
                      </a:lnTo>
                      <a:lnTo>
                        <a:pt x="269" y="15"/>
                      </a:lnTo>
                      <a:lnTo>
                        <a:pt x="282" y="9"/>
                      </a:lnTo>
                      <a:lnTo>
                        <a:pt x="296" y="4"/>
                      </a:lnTo>
                      <a:lnTo>
                        <a:pt x="312" y="1"/>
                      </a:lnTo>
                      <a:lnTo>
                        <a:pt x="327" y="0"/>
                      </a:lnTo>
                      <a:lnTo>
                        <a:pt x="345" y="0"/>
                      </a:lnTo>
                      <a:lnTo>
                        <a:pt x="362" y="1"/>
                      </a:lnTo>
                      <a:lnTo>
                        <a:pt x="380" y="4"/>
                      </a:lnTo>
                      <a:lnTo>
                        <a:pt x="397" y="11"/>
                      </a:lnTo>
                      <a:lnTo>
                        <a:pt x="416" y="19"/>
                      </a:lnTo>
                      <a:lnTo>
                        <a:pt x="433" y="30"/>
                      </a:lnTo>
                      <a:lnTo>
                        <a:pt x="451" y="44"/>
                      </a:lnTo>
                      <a:lnTo>
                        <a:pt x="451" y="44"/>
                      </a:lnTo>
                      <a:lnTo>
                        <a:pt x="468" y="39"/>
                      </a:lnTo>
                      <a:lnTo>
                        <a:pt x="487" y="36"/>
                      </a:lnTo>
                      <a:lnTo>
                        <a:pt x="506" y="36"/>
                      </a:lnTo>
                      <a:lnTo>
                        <a:pt x="525" y="38"/>
                      </a:lnTo>
                      <a:lnTo>
                        <a:pt x="544" y="42"/>
                      </a:lnTo>
                      <a:lnTo>
                        <a:pt x="562" y="49"/>
                      </a:lnTo>
                      <a:lnTo>
                        <a:pt x="577" y="58"/>
                      </a:lnTo>
                      <a:lnTo>
                        <a:pt x="592" y="68"/>
                      </a:lnTo>
                      <a:lnTo>
                        <a:pt x="592" y="68"/>
                      </a:lnTo>
                      <a:lnTo>
                        <a:pt x="603" y="82"/>
                      </a:lnTo>
                      <a:lnTo>
                        <a:pt x="612" y="98"/>
                      </a:lnTo>
                      <a:lnTo>
                        <a:pt x="619" y="113"/>
                      </a:lnTo>
                      <a:lnTo>
                        <a:pt x="622" y="131"/>
                      </a:lnTo>
                      <a:lnTo>
                        <a:pt x="622" y="148"/>
                      </a:lnTo>
                      <a:lnTo>
                        <a:pt x="619" y="167"/>
                      </a:lnTo>
                      <a:lnTo>
                        <a:pt x="615" y="185"/>
                      </a:lnTo>
                      <a:lnTo>
                        <a:pt x="607" y="201"/>
                      </a:lnTo>
                      <a:lnTo>
                        <a:pt x="607" y="201"/>
                      </a:lnTo>
                      <a:close/>
                    </a:path>
                  </a:pathLst>
                </a:custGeom>
                <a:solidFill>
                  <a:srgbClr val="E856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32" name="Freeform 61"/>
                <p:cNvSpPr>
                  <a:spLocks/>
                </p:cNvSpPr>
                <p:nvPr/>
              </p:nvSpPr>
              <p:spPr bwMode="auto">
                <a:xfrm>
                  <a:off x="3874" y="2878"/>
                  <a:ext cx="60" cy="52"/>
                </a:xfrm>
                <a:custGeom>
                  <a:avLst/>
                  <a:gdLst>
                    <a:gd name="T0" fmla="*/ 30 w 120"/>
                    <a:gd name="T1" fmla="*/ 90 h 104"/>
                    <a:gd name="T2" fmla="*/ 30 w 120"/>
                    <a:gd name="T3" fmla="*/ 90 h 104"/>
                    <a:gd name="T4" fmla="*/ 19 w 120"/>
                    <a:gd name="T5" fmla="*/ 83 h 104"/>
                    <a:gd name="T6" fmla="*/ 9 w 120"/>
                    <a:gd name="T7" fmla="*/ 74 h 104"/>
                    <a:gd name="T8" fmla="*/ 3 w 120"/>
                    <a:gd name="T9" fmla="*/ 64 h 104"/>
                    <a:gd name="T10" fmla="*/ 0 w 120"/>
                    <a:gd name="T11" fmla="*/ 53 h 104"/>
                    <a:gd name="T12" fmla="*/ 0 w 120"/>
                    <a:gd name="T13" fmla="*/ 49 h 104"/>
                    <a:gd name="T14" fmla="*/ 0 w 120"/>
                    <a:gd name="T15" fmla="*/ 42 h 104"/>
                    <a:gd name="T16" fmla="*/ 1 w 120"/>
                    <a:gd name="T17" fmla="*/ 38 h 104"/>
                    <a:gd name="T18" fmla="*/ 4 w 120"/>
                    <a:gd name="T19" fmla="*/ 31 h 104"/>
                    <a:gd name="T20" fmla="*/ 9 w 120"/>
                    <a:gd name="T21" fmla="*/ 26 h 104"/>
                    <a:gd name="T22" fmla="*/ 15 w 120"/>
                    <a:gd name="T23" fmla="*/ 20 h 104"/>
                    <a:gd name="T24" fmla="*/ 23 w 120"/>
                    <a:gd name="T25" fmla="*/ 15 h 104"/>
                    <a:gd name="T26" fmla="*/ 33 w 120"/>
                    <a:gd name="T27" fmla="*/ 11 h 104"/>
                    <a:gd name="T28" fmla="*/ 33 w 120"/>
                    <a:gd name="T29" fmla="*/ 11 h 104"/>
                    <a:gd name="T30" fmla="*/ 44 w 120"/>
                    <a:gd name="T31" fmla="*/ 6 h 104"/>
                    <a:gd name="T32" fmla="*/ 53 w 120"/>
                    <a:gd name="T33" fmla="*/ 3 h 104"/>
                    <a:gd name="T34" fmla="*/ 63 w 120"/>
                    <a:gd name="T35" fmla="*/ 0 h 104"/>
                    <a:gd name="T36" fmla="*/ 72 w 120"/>
                    <a:gd name="T37" fmla="*/ 0 h 104"/>
                    <a:gd name="T38" fmla="*/ 80 w 120"/>
                    <a:gd name="T39" fmla="*/ 0 h 104"/>
                    <a:gd name="T40" fmla="*/ 87 w 120"/>
                    <a:gd name="T41" fmla="*/ 1 h 104"/>
                    <a:gd name="T42" fmla="*/ 93 w 120"/>
                    <a:gd name="T43" fmla="*/ 4 h 104"/>
                    <a:gd name="T44" fmla="*/ 99 w 120"/>
                    <a:gd name="T45" fmla="*/ 7 h 104"/>
                    <a:gd name="T46" fmla="*/ 104 w 120"/>
                    <a:gd name="T47" fmla="*/ 12 h 104"/>
                    <a:gd name="T48" fmla="*/ 109 w 120"/>
                    <a:gd name="T49" fmla="*/ 17 h 104"/>
                    <a:gd name="T50" fmla="*/ 115 w 120"/>
                    <a:gd name="T51" fmla="*/ 28 h 104"/>
                    <a:gd name="T52" fmla="*/ 120 w 120"/>
                    <a:gd name="T53" fmla="*/ 41 h 104"/>
                    <a:gd name="T54" fmla="*/ 120 w 120"/>
                    <a:gd name="T55" fmla="*/ 53 h 104"/>
                    <a:gd name="T56" fmla="*/ 118 w 120"/>
                    <a:gd name="T57" fmla="*/ 66 h 104"/>
                    <a:gd name="T58" fmla="*/ 114 w 120"/>
                    <a:gd name="T59" fmla="*/ 79 h 104"/>
                    <a:gd name="T60" fmla="*/ 107 w 120"/>
                    <a:gd name="T61" fmla="*/ 90 h 104"/>
                    <a:gd name="T62" fmla="*/ 102 w 120"/>
                    <a:gd name="T63" fmla="*/ 94 h 104"/>
                    <a:gd name="T64" fmla="*/ 98 w 120"/>
                    <a:gd name="T65" fmla="*/ 98 h 104"/>
                    <a:gd name="T66" fmla="*/ 91 w 120"/>
                    <a:gd name="T67" fmla="*/ 101 h 104"/>
                    <a:gd name="T68" fmla="*/ 85 w 120"/>
                    <a:gd name="T69" fmla="*/ 102 h 104"/>
                    <a:gd name="T70" fmla="*/ 77 w 120"/>
                    <a:gd name="T71" fmla="*/ 104 h 104"/>
                    <a:gd name="T72" fmla="*/ 69 w 120"/>
                    <a:gd name="T73" fmla="*/ 104 h 104"/>
                    <a:gd name="T74" fmla="*/ 60 w 120"/>
                    <a:gd name="T75" fmla="*/ 102 h 104"/>
                    <a:gd name="T76" fmla="*/ 50 w 120"/>
                    <a:gd name="T77" fmla="*/ 99 h 104"/>
                    <a:gd name="T78" fmla="*/ 41 w 120"/>
                    <a:gd name="T79" fmla="*/ 96 h 104"/>
                    <a:gd name="T80" fmla="*/ 30 w 120"/>
                    <a:gd name="T81" fmla="*/ 90 h 104"/>
                    <a:gd name="T82" fmla="*/ 30 w 120"/>
                    <a:gd name="T83" fmla="*/ 9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0" h="104">
                      <a:moveTo>
                        <a:pt x="30" y="90"/>
                      </a:moveTo>
                      <a:lnTo>
                        <a:pt x="30" y="90"/>
                      </a:lnTo>
                      <a:lnTo>
                        <a:pt x="19" y="83"/>
                      </a:lnTo>
                      <a:lnTo>
                        <a:pt x="9" y="74"/>
                      </a:lnTo>
                      <a:lnTo>
                        <a:pt x="3" y="64"/>
                      </a:lnTo>
                      <a:lnTo>
                        <a:pt x="0" y="53"/>
                      </a:lnTo>
                      <a:lnTo>
                        <a:pt x="0" y="49"/>
                      </a:lnTo>
                      <a:lnTo>
                        <a:pt x="0" y="42"/>
                      </a:lnTo>
                      <a:lnTo>
                        <a:pt x="1" y="38"/>
                      </a:lnTo>
                      <a:lnTo>
                        <a:pt x="4" y="31"/>
                      </a:lnTo>
                      <a:lnTo>
                        <a:pt x="9" y="26"/>
                      </a:lnTo>
                      <a:lnTo>
                        <a:pt x="15" y="20"/>
                      </a:lnTo>
                      <a:lnTo>
                        <a:pt x="23" y="15"/>
                      </a:lnTo>
                      <a:lnTo>
                        <a:pt x="33" y="11"/>
                      </a:lnTo>
                      <a:lnTo>
                        <a:pt x="33" y="11"/>
                      </a:lnTo>
                      <a:lnTo>
                        <a:pt x="44" y="6"/>
                      </a:lnTo>
                      <a:lnTo>
                        <a:pt x="53" y="3"/>
                      </a:lnTo>
                      <a:lnTo>
                        <a:pt x="63" y="0"/>
                      </a:lnTo>
                      <a:lnTo>
                        <a:pt x="72" y="0"/>
                      </a:lnTo>
                      <a:lnTo>
                        <a:pt x="80" y="0"/>
                      </a:lnTo>
                      <a:lnTo>
                        <a:pt x="87" y="1"/>
                      </a:lnTo>
                      <a:lnTo>
                        <a:pt x="93" y="4"/>
                      </a:lnTo>
                      <a:lnTo>
                        <a:pt x="99" y="7"/>
                      </a:lnTo>
                      <a:lnTo>
                        <a:pt x="104" y="12"/>
                      </a:lnTo>
                      <a:lnTo>
                        <a:pt x="109" y="17"/>
                      </a:lnTo>
                      <a:lnTo>
                        <a:pt x="115" y="28"/>
                      </a:lnTo>
                      <a:lnTo>
                        <a:pt x="120" y="41"/>
                      </a:lnTo>
                      <a:lnTo>
                        <a:pt x="120" y="53"/>
                      </a:lnTo>
                      <a:lnTo>
                        <a:pt x="118" y="66"/>
                      </a:lnTo>
                      <a:lnTo>
                        <a:pt x="114" y="79"/>
                      </a:lnTo>
                      <a:lnTo>
                        <a:pt x="107" y="90"/>
                      </a:lnTo>
                      <a:lnTo>
                        <a:pt x="102" y="94"/>
                      </a:lnTo>
                      <a:lnTo>
                        <a:pt x="98" y="98"/>
                      </a:lnTo>
                      <a:lnTo>
                        <a:pt x="91" y="101"/>
                      </a:lnTo>
                      <a:lnTo>
                        <a:pt x="85" y="102"/>
                      </a:lnTo>
                      <a:lnTo>
                        <a:pt x="77" y="104"/>
                      </a:lnTo>
                      <a:lnTo>
                        <a:pt x="69" y="104"/>
                      </a:lnTo>
                      <a:lnTo>
                        <a:pt x="60" y="102"/>
                      </a:lnTo>
                      <a:lnTo>
                        <a:pt x="50" y="99"/>
                      </a:lnTo>
                      <a:lnTo>
                        <a:pt x="41" y="96"/>
                      </a:lnTo>
                      <a:lnTo>
                        <a:pt x="30" y="90"/>
                      </a:lnTo>
                      <a:lnTo>
                        <a:pt x="30" y="90"/>
                      </a:lnTo>
                      <a:close/>
                    </a:path>
                  </a:pathLst>
                </a:custGeom>
                <a:solidFill>
                  <a:srgbClr val="E856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33" name="Freeform 62"/>
                <p:cNvSpPr>
                  <a:spLocks/>
                </p:cNvSpPr>
                <p:nvPr/>
              </p:nvSpPr>
              <p:spPr bwMode="auto">
                <a:xfrm>
                  <a:off x="3876" y="2938"/>
                  <a:ext cx="29" cy="27"/>
                </a:xfrm>
                <a:custGeom>
                  <a:avLst/>
                  <a:gdLst>
                    <a:gd name="T0" fmla="*/ 10 w 59"/>
                    <a:gd name="T1" fmla="*/ 45 h 56"/>
                    <a:gd name="T2" fmla="*/ 10 w 59"/>
                    <a:gd name="T3" fmla="*/ 45 h 56"/>
                    <a:gd name="T4" fmla="*/ 5 w 59"/>
                    <a:gd name="T5" fmla="*/ 40 h 56"/>
                    <a:gd name="T6" fmla="*/ 2 w 59"/>
                    <a:gd name="T7" fmla="*/ 33 h 56"/>
                    <a:gd name="T8" fmla="*/ 0 w 59"/>
                    <a:gd name="T9" fmla="*/ 29 h 56"/>
                    <a:gd name="T10" fmla="*/ 0 w 59"/>
                    <a:gd name="T11" fmla="*/ 22 h 56"/>
                    <a:gd name="T12" fmla="*/ 2 w 59"/>
                    <a:gd name="T13" fmla="*/ 16 h 56"/>
                    <a:gd name="T14" fmla="*/ 7 w 59"/>
                    <a:gd name="T15" fmla="*/ 11 h 56"/>
                    <a:gd name="T16" fmla="*/ 15 w 59"/>
                    <a:gd name="T17" fmla="*/ 7 h 56"/>
                    <a:gd name="T18" fmla="*/ 24 w 59"/>
                    <a:gd name="T19" fmla="*/ 2 h 56"/>
                    <a:gd name="T20" fmla="*/ 24 w 59"/>
                    <a:gd name="T21" fmla="*/ 2 h 56"/>
                    <a:gd name="T22" fmla="*/ 35 w 59"/>
                    <a:gd name="T23" fmla="*/ 0 h 56"/>
                    <a:gd name="T24" fmla="*/ 43 w 59"/>
                    <a:gd name="T25" fmla="*/ 0 h 56"/>
                    <a:gd name="T26" fmla="*/ 49 w 59"/>
                    <a:gd name="T27" fmla="*/ 3 h 56"/>
                    <a:gd name="T28" fmla="*/ 54 w 59"/>
                    <a:gd name="T29" fmla="*/ 7 h 56"/>
                    <a:gd name="T30" fmla="*/ 57 w 59"/>
                    <a:gd name="T31" fmla="*/ 13 h 56"/>
                    <a:gd name="T32" fmla="*/ 59 w 59"/>
                    <a:gd name="T33" fmla="*/ 19 h 56"/>
                    <a:gd name="T34" fmla="*/ 59 w 59"/>
                    <a:gd name="T35" fmla="*/ 27 h 56"/>
                    <a:gd name="T36" fmla="*/ 59 w 59"/>
                    <a:gd name="T37" fmla="*/ 33 h 56"/>
                    <a:gd name="T38" fmla="*/ 56 w 59"/>
                    <a:gd name="T39" fmla="*/ 41 h 56"/>
                    <a:gd name="T40" fmla="*/ 53 w 59"/>
                    <a:gd name="T41" fmla="*/ 46 h 56"/>
                    <a:gd name="T42" fmla="*/ 46 w 59"/>
                    <a:gd name="T43" fmla="*/ 51 h 56"/>
                    <a:gd name="T44" fmla="*/ 41 w 59"/>
                    <a:gd name="T45" fmla="*/ 56 h 56"/>
                    <a:gd name="T46" fmla="*/ 34 w 59"/>
                    <a:gd name="T47" fmla="*/ 56 h 56"/>
                    <a:gd name="T48" fmla="*/ 27 w 59"/>
                    <a:gd name="T49" fmla="*/ 56 h 56"/>
                    <a:gd name="T50" fmla="*/ 18 w 59"/>
                    <a:gd name="T51" fmla="*/ 51 h 56"/>
                    <a:gd name="T52" fmla="*/ 10 w 59"/>
                    <a:gd name="T53" fmla="*/ 45 h 56"/>
                    <a:gd name="T54" fmla="*/ 10 w 59"/>
                    <a:gd name="T55" fmla="*/ 45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9" h="56">
                      <a:moveTo>
                        <a:pt x="10" y="45"/>
                      </a:moveTo>
                      <a:lnTo>
                        <a:pt x="10" y="45"/>
                      </a:lnTo>
                      <a:lnTo>
                        <a:pt x="5" y="40"/>
                      </a:lnTo>
                      <a:lnTo>
                        <a:pt x="2" y="33"/>
                      </a:lnTo>
                      <a:lnTo>
                        <a:pt x="0" y="29"/>
                      </a:lnTo>
                      <a:lnTo>
                        <a:pt x="0" y="22"/>
                      </a:lnTo>
                      <a:lnTo>
                        <a:pt x="2" y="16"/>
                      </a:lnTo>
                      <a:lnTo>
                        <a:pt x="7" y="11"/>
                      </a:lnTo>
                      <a:lnTo>
                        <a:pt x="15" y="7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35" y="0"/>
                      </a:lnTo>
                      <a:lnTo>
                        <a:pt x="43" y="0"/>
                      </a:lnTo>
                      <a:lnTo>
                        <a:pt x="49" y="3"/>
                      </a:lnTo>
                      <a:lnTo>
                        <a:pt x="54" y="7"/>
                      </a:lnTo>
                      <a:lnTo>
                        <a:pt x="57" y="13"/>
                      </a:lnTo>
                      <a:lnTo>
                        <a:pt x="59" y="19"/>
                      </a:lnTo>
                      <a:lnTo>
                        <a:pt x="59" y="27"/>
                      </a:lnTo>
                      <a:lnTo>
                        <a:pt x="59" y="33"/>
                      </a:lnTo>
                      <a:lnTo>
                        <a:pt x="56" y="41"/>
                      </a:lnTo>
                      <a:lnTo>
                        <a:pt x="53" y="46"/>
                      </a:lnTo>
                      <a:lnTo>
                        <a:pt x="46" y="51"/>
                      </a:lnTo>
                      <a:lnTo>
                        <a:pt x="41" y="56"/>
                      </a:lnTo>
                      <a:lnTo>
                        <a:pt x="34" y="56"/>
                      </a:lnTo>
                      <a:lnTo>
                        <a:pt x="27" y="56"/>
                      </a:lnTo>
                      <a:lnTo>
                        <a:pt x="18" y="51"/>
                      </a:lnTo>
                      <a:lnTo>
                        <a:pt x="10" y="45"/>
                      </a:lnTo>
                      <a:lnTo>
                        <a:pt x="10" y="45"/>
                      </a:lnTo>
                      <a:close/>
                    </a:path>
                  </a:pathLst>
                </a:custGeom>
                <a:solidFill>
                  <a:srgbClr val="E856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34" name="Freeform 63"/>
                <p:cNvSpPr>
                  <a:spLocks noEditPoints="1"/>
                </p:cNvSpPr>
                <p:nvPr/>
              </p:nvSpPr>
              <p:spPr bwMode="auto">
                <a:xfrm>
                  <a:off x="3773" y="2699"/>
                  <a:ext cx="72" cy="143"/>
                </a:xfrm>
                <a:custGeom>
                  <a:avLst/>
                  <a:gdLst>
                    <a:gd name="T0" fmla="*/ 50 w 142"/>
                    <a:gd name="T1" fmla="*/ 246 h 287"/>
                    <a:gd name="T2" fmla="*/ 61 w 142"/>
                    <a:gd name="T3" fmla="*/ 266 h 287"/>
                    <a:gd name="T4" fmla="*/ 53 w 142"/>
                    <a:gd name="T5" fmla="*/ 282 h 287"/>
                    <a:gd name="T6" fmla="*/ 38 w 142"/>
                    <a:gd name="T7" fmla="*/ 287 h 287"/>
                    <a:gd name="T8" fmla="*/ 19 w 142"/>
                    <a:gd name="T9" fmla="*/ 271 h 287"/>
                    <a:gd name="T10" fmla="*/ 20 w 142"/>
                    <a:gd name="T11" fmla="*/ 254 h 287"/>
                    <a:gd name="T12" fmla="*/ 42 w 142"/>
                    <a:gd name="T13" fmla="*/ 242 h 287"/>
                    <a:gd name="T14" fmla="*/ 84 w 142"/>
                    <a:gd name="T15" fmla="*/ 179 h 287"/>
                    <a:gd name="T16" fmla="*/ 115 w 142"/>
                    <a:gd name="T17" fmla="*/ 141 h 287"/>
                    <a:gd name="T18" fmla="*/ 133 w 142"/>
                    <a:gd name="T19" fmla="*/ 110 h 287"/>
                    <a:gd name="T20" fmla="*/ 142 w 142"/>
                    <a:gd name="T21" fmla="*/ 72 h 287"/>
                    <a:gd name="T22" fmla="*/ 141 w 142"/>
                    <a:gd name="T23" fmla="*/ 53 h 287"/>
                    <a:gd name="T24" fmla="*/ 139 w 142"/>
                    <a:gd name="T25" fmla="*/ 48 h 287"/>
                    <a:gd name="T26" fmla="*/ 137 w 142"/>
                    <a:gd name="T27" fmla="*/ 46 h 287"/>
                    <a:gd name="T28" fmla="*/ 126 w 142"/>
                    <a:gd name="T29" fmla="*/ 27 h 287"/>
                    <a:gd name="T30" fmla="*/ 106 w 142"/>
                    <a:gd name="T31" fmla="*/ 10 h 287"/>
                    <a:gd name="T32" fmla="*/ 68 w 142"/>
                    <a:gd name="T33" fmla="*/ 0 h 287"/>
                    <a:gd name="T34" fmla="*/ 41 w 142"/>
                    <a:gd name="T35" fmla="*/ 5 h 287"/>
                    <a:gd name="T36" fmla="*/ 17 w 142"/>
                    <a:gd name="T37" fmla="*/ 18 h 287"/>
                    <a:gd name="T38" fmla="*/ 4 w 142"/>
                    <a:gd name="T39" fmla="*/ 38 h 287"/>
                    <a:gd name="T40" fmla="*/ 0 w 142"/>
                    <a:gd name="T41" fmla="*/ 57 h 287"/>
                    <a:gd name="T42" fmla="*/ 6 w 142"/>
                    <a:gd name="T43" fmla="*/ 89 h 287"/>
                    <a:gd name="T44" fmla="*/ 12 w 142"/>
                    <a:gd name="T45" fmla="*/ 100 h 287"/>
                    <a:gd name="T46" fmla="*/ 22 w 142"/>
                    <a:gd name="T47" fmla="*/ 103 h 287"/>
                    <a:gd name="T48" fmla="*/ 28 w 142"/>
                    <a:gd name="T49" fmla="*/ 95 h 287"/>
                    <a:gd name="T50" fmla="*/ 30 w 142"/>
                    <a:gd name="T51" fmla="*/ 73 h 287"/>
                    <a:gd name="T52" fmla="*/ 35 w 142"/>
                    <a:gd name="T53" fmla="*/ 53 h 287"/>
                    <a:gd name="T54" fmla="*/ 38 w 142"/>
                    <a:gd name="T55" fmla="*/ 49 h 287"/>
                    <a:gd name="T56" fmla="*/ 47 w 142"/>
                    <a:gd name="T57" fmla="*/ 42 h 287"/>
                    <a:gd name="T58" fmla="*/ 58 w 142"/>
                    <a:gd name="T59" fmla="*/ 38 h 287"/>
                    <a:gd name="T60" fmla="*/ 80 w 142"/>
                    <a:gd name="T61" fmla="*/ 40 h 287"/>
                    <a:gd name="T62" fmla="*/ 91 w 142"/>
                    <a:gd name="T63" fmla="*/ 46 h 287"/>
                    <a:gd name="T64" fmla="*/ 101 w 142"/>
                    <a:gd name="T65" fmla="*/ 59 h 287"/>
                    <a:gd name="T66" fmla="*/ 101 w 142"/>
                    <a:gd name="T67" fmla="*/ 61 h 287"/>
                    <a:gd name="T68" fmla="*/ 101 w 142"/>
                    <a:gd name="T69" fmla="*/ 62 h 287"/>
                    <a:gd name="T70" fmla="*/ 101 w 142"/>
                    <a:gd name="T71" fmla="*/ 83 h 287"/>
                    <a:gd name="T72" fmla="*/ 91 w 142"/>
                    <a:gd name="T73" fmla="*/ 110 h 287"/>
                    <a:gd name="T74" fmla="*/ 69 w 142"/>
                    <a:gd name="T75" fmla="*/ 143 h 287"/>
                    <a:gd name="T76" fmla="*/ 58 w 142"/>
                    <a:gd name="T77" fmla="*/ 155 h 287"/>
                    <a:gd name="T78" fmla="*/ 39 w 142"/>
                    <a:gd name="T79" fmla="*/ 181 h 287"/>
                    <a:gd name="T80" fmla="*/ 33 w 142"/>
                    <a:gd name="T81" fmla="*/ 198 h 287"/>
                    <a:gd name="T82" fmla="*/ 36 w 142"/>
                    <a:gd name="T83" fmla="*/ 211 h 287"/>
                    <a:gd name="T84" fmla="*/ 44 w 142"/>
                    <a:gd name="T85" fmla="*/ 214 h 287"/>
                    <a:gd name="T86" fmla="*/ 61 w 142"/>
                    <a:gd name="T87" fmla="*/ 197 h 287"/>
                    <a:gd name="T88" fmla="*/ 80 w 142"/>
                    <a:gd name="T89" fmla="*/ 181 h 287"/>
                    <a:gd name="T90" fmla="*/ 84 w 142"/>
                    <a:gd name="T91" fmla="*/ 179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2" h="287">
                      <a:moveTo>
                        <a:pt x="42" y="242"/>
                      </a:moveTo>
                      <a:lnTo>
                        <a:pt x="42" y="242"/>
                      </a:lnTo>
                      <a:lnTo>
                        <a:pt x="50" y="246"/>
                      </a:lnTo>
                      <a:lnTo>
                        <a:pt x="57" y="250"/>
                      </a:lnTo>
                      <a:lnTo>
                        <a:pt x="60" y="258"/>
                      </a:lnTo>
                      <a:lnTo>
                        <a:pt x="61" y="266"/>
                      </a:lnTo>
                      <a:lnTo>
                        <a:pt x="61" y="266"/>
                      </a:lnTo>
                      <a:lnTo>
                        <a:pt x="58" y="276"/>
                      </a:lnTo>
                      <a:lnTo>
                        <a:pt x="53" y="282"/>
                      </a:lnTo>
                      <a:lnTo>
                        <a:pt x="46" y="285"/>
                      </a:lnTo>
                      <a:lnTo>
                        <a:pt x="38" y="287"/>
                      </a:lnTo>
                      <a:lnTo>
                        <a:pt x="38" y="287"/>
                      </a:lnTo>
                      <a:lnTo>
                        <a:pt x="30" y="284"/>
                      </a:lnTo>
                      <a:lnTo>
                        <a:pt x="23" y="279"/>
                      </a:lnTo>
                      <a:lnTo>
                        <a:pt x="19" y="271"/>
                      </a:lnTo>
                      <a:lnTo>
                        <a:pt x="19" y="263"/>
                      </a:lnTo>
                      <a:lnTo>
                        <a:pt x="19" y="263"/>
                      </a:lnTo>
                      <a:lnTo>
                        <a:pt x="20" y="254"/>
                      </a:lnTo>
                      <a:lnTo>
                        <a:pt x="27" y="247"/>
                      </a:lnTo>
                      <a:lnTo>
                        <a:pt x="33" y="244"/>
                      </a:lnTo>
                      <a:lnTo>
                        <a:pt x="42" y="242"/>
                      </a:lnTo>
                      <a:lnTo>
                        <a:pt x="42" y="242"/>
                      </a:lnTo>
                      <a:close/>
                      <a:moveTo>
                        <a:pt x="84" y="179"/>
                      </a:moveTo>
                      <a:lnTo>
                        <a:pt x="84" y="179"/>
                      </a:lnTo>
                      <a:lnTo>
                        <a:pt x="95" y="167"/>
                      </a:lnTo>
                      <a:lnTo>
                        <a:pt x="106" y="154"/>
                      </a:lnTo>
                      <a:lnTo>
                        <a:pt x="115" y="141"/>
                      </a:lnTo>
                      <a:lnTo>
                        <a:pt x="125" y="127"/>
                      </a:lnTo>
                      <a:lnTo>
                        <a:pt x="125" y="127"/>
                      </a:lnTo>
                      <a:lnTo>
                        <a:pt x="133" y="110"/>
                      </a:lnTo>
                      <a:lnTo>
                        <a:pt x="139" y="91"/>
                      </a:lnTo>
                      <a:lnTo>
                        <a:pt x="139" y="91"/>
                      </a:lnTo>
                      <a:lnTo>
                        <a:pt x="142" y="72"/>
                      </a:lnTo>
                      <a:lnTo>
                        <a:pt x="142" y="62"/>
                      </a:lnTo>
                      <a:lnTo>
                        <a:pt x="141" y="53"/>
                      </a:lnTo>
                      <a:lnTo>
                        <a:pt x="141" y="53"/>
                      </a:lnTo>
                      <a:lnTo>
                        <a:pt x="139" y="49"/>
                      </a:lnTo>
                      <a:lnTo>
                        <a:pt x="139" y="49"/>
                      </a:lnTo>
                      <a:lnTo>
                        <a:pt x="139" y="48"/>
                      </a:lnTo>
                      <a:lnTo>
                        <a:pt x="139" y="48"/>
                      </a:lnTo>
                      <a:lnTo>
                        <a:pt x="137" y="46"/>
                      </a:lnTo>
                      <a:lnTo>
                        <a:pt x="137" y="46"/>
                      </a:lnTo>
                      <a:lnTo>
                        <a:pt x="133" y="37"/>
                      </a:lnTo>
                      <a:lnTo>
                        <a:pt x="126" y="27"/>
                      </a:lnTo>
                      <a:lnTo>
                        <a:pt x="126" y="27"/>
                      </a:lnTo>
                      <a:lnTo>
                        <a:pt x="117" y="16"/>
                      </a:lnTo>
                      <a:lnTo>
                        <a:pt x="106" y="10"/>
                      </a:lnTo>
                      <a:lnTo>
                        <a:pt x="106" y="10"/>
                      </a:lnTo>
                      <a:lnTo>
                        <a:pt x="93" y="4"/>
                      </a:lnTo>
                      <a:lnTo>
                        <a:pt x="80" y="0"/>
                      </a:lnTo>
                      <a:lnTo>
                        <a:pt x="68" y="0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41" y="5"/>
                      </a:lnTo>
                      <a:lnTo>
                        <a:pt x="28" y="10"/>
                      </a:lnTo>
                      <a:lnTo>
                        <a:pt x="28" y="10"/>
                      </a:lnTo>
                      <a:lnTo>
                        <a:pt x="17" y="18"/>
                      </a:lnTo>
                      <a:lnTo>
                        <a:pt x="9" y="29"/>
                      </a:lnTo>
                      <a:lnTo>
                        <a:pt x="9" y="29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1" y="4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1" y="73"/>
                      </a:lnTo>
                      <a:lnTo>
                        <a:pt x="6" y="89"/>
                      </a:lnTo>
                      <a:lnTo>
                        <a:pt x="6" y="89"/>
                      </a:lnTo>
                      <a:lnTo>
                        <a:pt x="9" y="95"/>
                      </a:lnTo>
                      <a:lnTo>
                        <a:pt x="12" y="100"/>
                      </a:lnTo>
                      <a:lnTo>
                        <a:pt x="17" y="103"/>
                      </a:lnTo>
                      <a:lnTo>
                        <a:pt x="20" y="103"/>
                      </a:lnTo>
                      <a:lnTo>
                        <a:pt x="22" y="103"/>
                      </a:lnTo>
                      <a:lnTo>
                        <a:pt x="22" y="103"/>
                      </a:lnTo>
                      <a:lnTo>
                        <a:pt x="27" y="100"/>
                      </a:lnTo>
                      <a:lnTo>
                        <a:pt x="28" y="95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73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5" y="53"/>
                      </a:lnTo>
                      <a:lnTo>
                        <a:pt x="35" y="53"/>
                      </a:lnTo>
                      <a:lnTo>
                        <a:pt x="38" y="49"/>
                      </a:lnTo>
                      <a:lnTo>
                        <a:pt x="38" y="49"/>
                      </a:lnTo>
                      <a:lnTo>
                        <a:pt x="41" y="45"/>
                      </a:lnTo>
                      <a:lnTo>
                        <a:pt x="47" y="42"/>
                      </a:lnTo>
                      <a:lnTo>
                        <a:pt x="47" y="42"/>
                      </a:lnTo>
                      <a:lnTo>
                        <a:pt x="52" y="38"/>
                      </a:lnTo>
                      <a:lnTo>
                        <a:pt x="58" y="38"/>
                      </a:lnTo>
                      <a:lnTo>
                        <a:pt x="58" y="38"/>
                      </a:lnTo>
                      <a:lnTo>
                        <a:pt x="66" y="37"/>
                      </a:lnTo>
                      <a:lnTo>
                        <a:pt x="72" y="38"/>
                      </a:lnTo>
                      <a:lnTo>
                        <a:pt x="80" y="40"/>
                      </a:lnTo>
                      <a:lnTo>
                        <a:pt x="87" y="43"/>
                      </a:lnTo>
                      <a:lnTo>
                        <a:pt x="87" y="43"/>
                      </a:lnTo>
                      <a:lnTo>
                        <a:pt x="91" y="46"/>
                      </a:lnTo>
                      <a:lnTo>
                        <a:pt x="96" y="51"/>
                      </a:lnTo>
                      <a:lnTo>
                        <a:pt x="96" y="51"/>
                      </a:lnTo>
                      <a:lnTo>
                        <a:pt x="101" y="59"/>
                      </a:lnTo>
                      <a:lnTo>
                        <a:pt x="101" y="59"/>
                      </a:lnTo>
                      <a:lnTo>
                        <a:pt x="101" y="61"/>
                      </a:lnTo>
                      <a:lnTo>
                        <a:pt x="101" y="61"/>
                      </a:lnTo>
                      <a:lnTo>
                        <a:pt x="101" y="61"/>
                      </a:lnTo>
                      <a:lnTo>
                        <a:pt x="101" y="61"/>
                      </a:lnTo>
                      <a:lnTo>
                        <a:pt x="101" y="62"/>
                      </a:lnTo>
                      <a:lnTo>
                        <a:pt x="101" y="62"/>
                      </a:lnTo>
                      <a:lnTo>
                        <a:pt x="103" y="73"/>
                      </a:lnTo>
                      <a:lnTo>
                        <a:pt x="101" y="83"/>
                      </a:lnTo>
                      <a:lnTo>
                        <a:pt x="101" y="83"/>
                      </a:lnTo>
                      <a:lnTo>
                        <a:pt x="96" y="97"/>
                      </a:lnTo>
                      <a:lnTo>
                        <a:pt x="91" y="110"/>
                      </a:lnTo>
                      <a:lnTo>
                        <a:pt x="91" y="110"/>
                      </a:lnTo>
                      <a:lnTo>
                        <a:pt x="77" y="133"/>
                      </a:lnTo>
                      <a:lnTo>
                        <a:pt x="69" y="143"/>
                      </a:lnTo>
                      <a:lnTo>
                        <a:pt x="60" y="154"/>
                      </a:lnTo>
                      <a:lnTo>
                        <a:pt x="60" y="154"/>
                      </a:lnTo>
                      <a:lnTo>
                        <a:pt x="58" y="155"/>
                      </a:lnTo>
                      <a:lnTo>
                        <a:pt x="58" y="155"/>
                      </a:lnTo>
                      <a:lnTo>
                        <a:pt x="47" y="168"/>
                      </a:lnTo>
                      <a:lnTo>
                        <a:pt x="39" y="181"/>
                      </a:lnTo>
                      <a:lnTo>
                        <a:pt x="39" y="181"/>
                      </a:lnTo>
                      <a:lnTo>
                        <a:pt x="36" y="189"/>
                      </a:lnTo>
                      <a:lnTo>
                        <a:pt x="33" y="198"/>
                      </a:lnTo>
                      <a:lnTo>
                        <a:pt x="33" y="205"/>
                      </a:lnTo>
                      <a:lnTo>
                        <a:pt x="35" y="208"/>
                      </a:lnTo>
                      <a:lnTo>
                        <a:pt x="36" y="211"/>
                      </a:lnTo>
                      <a:lnTo>
                        <a:pt x="41" y="214"/>
                      </a:lnTo>
                      <a:lnTo>
                        <a:pt x="41" y="214"/>
                      </a:lnTo>
                      <a:lnTo>
                        <a:pt x="44" y="214"/>
                      </a:lnTo>
                      <a:lnTo>
                        <a:pt x="46" y="212"/>
                      </a:lnTo>
                      <a:lnTo>
                        <a:pt x="52" y="208"/>
                      </a:lnTo>
                      <a:lnTo>
                        <a:pt x="61" y="197"/>
                      </a:lnTo>
                      <a:lnTo>
                        <a:pt x="61" y="197"/>
                      </a:lnTo>
                      <a:lnTo>
                        <a:pt x="71" y="189"/>
                      </a:lnTo>
                      <a:lnTo>
                        <a:pt x="80" y="181"/>
                      </a:lnTo>
                      <a:lnTo>
                        <a:pt x="80" y="181"/>
                      </a:lnTo>
                      <a:lnTo>
                        <a:pt x="84" y="179"/>
                      </a:lnTo>
                      <a:lnTo>
                        <a:pt x="84" y="179"/>
                      </a:lnTo>
                      <a:close/>
                    </a:path>
                  </a:pathLst>
                </a:custGeom>
                <a:solidFill>
                  <a:srgbClr val="FFF2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35" name="Freeform 64"/>
                <p:cNvSpPr>
                  <a:spLocks noEditPoints="1"/>
                </p:cNvSpPr>
                <p:nvPr/>
              </p:nvSpPr>
              <p:spPr bwMode="auto">
                <a:xfrm>
                  <a:off x="3670" y="2707"/>
                  <a:ext cx="73" cy="142"/>
                </a:xfrm>
                <a:custGeom>
                  <a:avLst/>
                  <a:gdLst>
                    <a:gd name="T0" fmla="*/ 124 w 148"/>
                    <a:gd name="T1" fmla="*/ 240 h 283"/>
                    <a:gd name="T2" fmla="*/ 141 w 148"/>
                    <a:gd name="T3" fmla="*/ 255 h 283"/>
                    <a:gd name="T4" fmla="*/ 141 w 148"/>
                    <a:gd name="T5" fmla="*/ 272 h 283"/>
                    <a:gd name="T6" fmla="*/ 127 w 148"/>
                    <a:gd name="T7" fmla="*/ 281 h 283"/>
                    <a:gd name="T8" fmla="*/ 105 w 148"/>
                    <a:gd name="T9" fmla="*/ 275 h 283"/>
                    <a:gd name="T10" fmla="*/ 100 w 148"/>
                    <a:gd name="T11" fmla="*/ 259 h 283"/>
                    <a:gd name="T12" fmla="*/ 114 w 148"/>
                    <a:gd name="T13" fmla="*/ 240 h 283"/>
                    <a:gd name="T14" fmla="*/ 129 w 148"/>
                    <a:gd name="T15" fmla="*/ 166 h 283"/>
                    <a:gd name="T16" fmla="*/ 144 w 148"/>
                    <a:gd name="T17" fmla="*/ 118 h 283"/>
                    <a:gd name="T18" fmla="*/ 148 w 148"/>
                    <a:gd name="T19" fmla="*/ 82 h 283"/>
                    <a:gd name="T20" fmla="*/ 141 w 148"/>
                    <a:gd name="T21" fmla="*/ 44 h 283"/>
                    <a:gd name="T22" fmla="*/ 132 w 148"/>
                    <a:gd name="T23" fmla="*/ 27 h 283"/>
                    <a:gd name="T24" fmla="*/ 129 w 148"/>
                    <a:gd name="T25" fmla="*/ 24 h 283"/>
                    <a:gd name="T26" fmla="*/ 127 w 148"/>
                    <a:gd name="T27" fmla="*/ 22 h 283"/>
                    <a:gd name="T28" fmla="*/ 110 w 148"/>
                    <a:gd name="T29" fmla="*/ 8 h 283"/>
                    <a:gd name="T30" fmla="*/ 83 w 148"/>
                    <a:gd name="T31" fmla="*/ 0 h 283"/>
                    <a:gd name="T32" fmla="*/ 45 w 148"/>
                    <a:gd name="T33" fmla="*/ 6 h 283"/>
                    <a:gd name="T34" fmla="*/ 21 w 148"/>
                    <a:gd name="T35" fmla="*/ 20 h 283"/>
                    <a:gd name="T36" fmla="*/ 5 w 148"/>
                    <a:gd name="T37" fmla="*/ 43 h 283"/>
                    <a:gd name="T38" fmla="*/ 0 w 148"/>
                    <a:gd name="T39" fmla="*/ 66 h 283"/>
                    <a:gd name="T40" fmla="*/ 4 w 148"/>
                    <a:gd name="T41" fmla="*/ 85 h 283"/>
                    <a:gd name="T42" fmla="*/ 23 w 148"/>
                    <a:gd name="T43" fmla="*/ 114 h 283"/>
                    <a:gd name="T44" fmla="*/ 32 w 148"/>
                    <a:gd name="T45" fmla="*/ 120 h 283"/>
                    <a:gd name="T46" fmla="*/ 43 w 148"/>
                    <a:gd name="T47" fmla="*/ 118 h 283"/>
                    <a:gd name="T48" fmla="*/ 45 w 148"/>
                    <a:gd name="T49" fmla="*/ 109 h 283"/>
                    <a:gd name="T50" fmla="*/ 37 w 148"/>
                    <a:gd name="T51" fmla="*/ 88 h 283"/>
                    <a:gd name="T52" fmla="*/ 35 w 148"/>
                    <a:gd name="T53" fmla="*/ 68 h 283"/>
                    <a:gd name="T54" fmla="*/ 35 w 148"/>
                    <a:gd name="T55" fmla="*/ 63 h 283"/>
                    <a:gd name="T56" fmla="*/ 42 w 148"/>
                    <a:gd name="T57" fmla="*/ 54 h 283"/>
                    <a:gd name="T58" fmla="*/ 51 w 148"/>
                    <a:gd name="T59" fmla="*/ 44 h 283"/>
                    <a:gd name="T60" fmla="*/ 72 w 148"/>
                    <a:gd name="T61" fmla="*/ 39 h 283"/>
                    <a:gd name="T62" fmla="*/ 84 w 148"/>
                    <a:gd name="T63" fmla="*/ 41 h 283"/>
                    <a:gd name="T64" fmla="*/ 99 w 148"/>
                    <a:gd name="T65" fmla="*/ 49 h 283"/>
                    <a:gd name="T66" fmla="*/ 99 w 148"/>
                    <a:gd name="T67" fmla="*/ 49 h 283"/>
                    <a:gd name="T68" fmla="*/ 100 w 148"/>
                    <a:gd name="T69" fmla="*/ 50 h 283"/>
                    <a:gd name="T70" fmla="*/ 106 w 148"/>
                    <a:gd name="T71" fmla="*/ 69 h 283"/>
                    <a:gd name="T72" fmla="*/ 108 w 148"/>
                    <a:gd name="T73" fmla="*/ 98 h 283"/>
                    <a:gd name="T74" fmla="*/ 102 w 148"/>
                    <a:gd name="T75" fmla="*/ 137 h 283"/>
                    <a:gd name="T76" fmla="*/ 97 w 148"/>
                    <a:gd name="T77" fmla="*/ 153 h 283"/>
                    <a:gd name="T78" fmla="*/ 89 w 148"/>
                    <a:gd name="T79" fmla="*/ 185 h 283"/>
                    <a:gd name="T80" fmla="*/ 91 w 148"/>
                    <a:gd name="T81" fmla="*/ 202 h 283"/>
                    <a:gd name="T82" fmla="*/ 97 w 148"/>
                    <a:gd name="T83" fmla="*/ 213 h 283"/>
                    <a:gd name="T84" fmla="*/ 105 w 148"/>
                    <a:gd name="T85" fmla="*/ 213 h 283"/>
                    <a:gd name="T86" fmla="*/ 114 w 148"/>
                    <a:gd name="T87" fmla="*/ 190 h 283"/>
                    <a:gd name="T88" fmla="*/ 125 w 148"/>
                    <a:gd name="T89" fmla="*/ 169 h 283"/>
                    <a:gd name="T90" fmla="*/ 129 w 148"/>
                    <a:gd name="T91" fmla="*/ 166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8" h="283">
                      <a:moveTo>
                        <a:pt x="114" y="240"/>
                      </a:moveTo>
                      <a:lnTo>
                        <a:pt x="114" y="240"/>
                      </a:lnTo>
                      <a:lnTo>
                        <a:pt x="124" y="240"/>
                      </a:lnTo>
                      <a:lnTo>
                        <a:pt x="132" y="242"/>
                      </a:lnTo>
                      <a:lnTo>
                        <a:pt x="138" y="247"/>
                      </a:lnTo>
                      <a:lnTo>
                        <a:pt x="141" y="255"/>
                      </a:lnTo>
                      <a:lnTo>
                        <a:pt x="141" y="255"/>
                      </a:lnTo>
                      <a:lnTo>
                        <a:pt x="143" y="264"/>
                      </a:lnTo>
                      <a:lnTo>
                        <a:pt x="141" y="272"/>
                      </a:lnTo>
                      <a:lnTo>
                        <a:pt x="135" y="278"/>
                      </a:lnTo>
                      <a:lnTo>
                        <a:pt x="127" y="281"/>
                      </a:lnTo>
                      <a:lnTo>
                        <a:pt x="127" y="281"/>
                      </a:lnTo>
                      <a:lnTo>
                        <a:pt x="119" y="283"/>
                      </a:lnTo>
                      <a:lnTo>
                        <a:pt x="111" y="280"/>
                      </a:lnTo>
                      <a:lnTo>
                        <a:pt x="105" y="275"/>
                      </a:lnTo>
                      <a:lnTo>
                        <a:pt x="100" y="267"/>
                      </a:lnTo>
                      <a:lnTo>
                        <a:pt x="100" y="267"/>
                      </a:lnTo>
                      <a:lnTo>
                        <a:pt x="100" y="259"/>
                      </a:lnTo>
                      <a:lnTo>
                        <a:pt x="102" y="251"/>
                      </a:lnTo>
                      <a:lnTo>
                        <a:pt x="106" y="245"/>
                      </a:lnTo>
                      <a:lnTo>
                        <a:pt x="114" y="240"/>
                      </a:lnTo>
                      <a:lnTo>
                        <a:pt x="114" y="240"/>
                      </a:lnTo>
                      <a:close/>
                      <a:moveTo>
                        <a:pt x="129" y="166"/>
                      </a:moveTo>
                      <a:lnTo>
                        <a:pt x="129" y="166"/>
                      </a:lnTo>
                      <a:lnTo>
                        <a:pt x="135" y="150"/>
                      </a:lnTo>
                      <a:lnTo>
                        <a:pt x="140" y="134"/>
                      </a:lnTo>
                      <a:lnTo>
                        <a:pt x="144" y="118"/>
                      </a:lnTo>
                      <a:lnTo>
                        <a:pt x="146" y="101"/>
                      </a:lnTo>
                      <a:lnTo>
                        <a:pt x="146" y="101"/>
                      </a:lnTo>
                      <a:lnTo>
                        <a:pt x="148" y="82"/>
                      </a:lnTo>
                      <a:lnTo>
                        <a:pt x="146" y="63"/>
                      </a:lnTo>
                      <a:lnTo>
                        <a:pt x="146" y="63"/>
                      </a:lnTo>
                      <a:lnTo>
                        <a:pt x="141" y="44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32" y="27"/>
                      </a:lnTo>
                      <a:lnTo>
                        <a:pt x="130" y="25"/>
                      </a:lnTo>
                      <a:lnTo>
                        <a:pt x="130" y="25"/>
                      </a:lnTo>
                      <a:lnTo>
                        <a:pt x="129" y="24"/>
                      </a:lnTo>
                      <a:lnTo>
                        <a:pt x="129" y="24"/>
                      </a:lnTo>
                      <a:lnTo>
                        <a:pt x="127" y="22"/>
                      </a:lnTo>
                      <a:lnTo>
                        <a:pt x="127" y="22"/>
                      </a:lnTo>
                      <a:lnTo>
                        <a:pt x="119" y="14"/>
                      </a:lnTo>
                      <a:lnTo>
                        <a:pt x="110" y="8"/>
                      </a:lnTo>
                      <a:lnTo>
                        <a:pt x="110" y="8"/>
                      </a:lnTo>
                      <a:lnTo>
                        <a:pt x="97" y="3"/>
                      </a:lnTo>
                      <a:lnTo>
                        <a:pt x="83" y="0"/>
                      </a:lnTo>
                      <a:lnTo>
                        <a:pt x="83" y="0"/>
                      </a:lnTo>
                      <a:lnTo>
                        <a:pt x="68" y="0"/>
                      </a:lnTo>
                      <a:lnTo>
                        <a:pt x="56" y="3"/>
                      </a:lnTo>
                      <a:lnTo>
                        <a:pt x="45" y="6"/>
                      </a:lnTo>
                      <a:lnTo>
                        <a:pt x="32" y="12"/>
                      </a:lnTo>
                      <a:lnTo>
                        <a:pt x="32" y="12"/>
                      </a:lnTo>
                      <a:lnTo>
                        <a:pt x="21" y="20"/>
                      </a:lnTo>
                      <a:lnTo>
                        <a:pt x="13" y="31"/>
                      </a:lnTo>
                      <a:lnTo>
                        <a:pt x="13" y="31"/>
                      </a:lnTo>
                      <a:lnTo>
                        <a:pt x="5" y="43"/>
                      </a:lnTo>
                      <a:lnTo>
                        <a:pt x="2" y="57"/>
                      </a:lnTo>
                      <a:lnTo>
                        <a:pt x="2" y="57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2" y="76"/>
                      </a:lnTo>
                      <a:lnTo>
                        <a:pt x="4" y="85"/>
                      </a:lnTo>
                      <a:lnTo>
                        <a:pt x="4" y="85"/>
                      </a:lnTo>
                      <a:lnTo>
                        <a:pt x="12" y="99"/>
                      </a:lnTo>
                      <a:lnTo>
                        <a:pt x="23" y="114"/>
                      </a:lnTo>
                      <a:lnTo>
                        <a:pt x="23" y="114"/>
                      </a:lnTo>
                      <a:lnTo>
                        <a:pt x="27" y="117"/>
                      </a:lnTo>
                      <a:lnTo>
                        <a:pt x="32" y="120"/>
                      </a:lnTo>
                      <a:lnTo>
                        <a:pt x="38" y="122"/>
                      </a:lnTo>
                      <a:lnTo>
                        <a:pt x="40" y="120"/>
                      </a:lnTo>
                      <a:lnTo>
                        <a:pt x="43" y="118"/>
                      </a:lnTo>
                      <a:lnTo>
                        <a:pt x="43" y="118"/>
                      </a:lnTo>
                      <a:lnTo>
                        <a:pt x="45" y="115"/>
                      </a:lnTo>
                      <a:lnTo>
                        <a:pt x="45" y="109"/>
                      </a:lnTo>
                      <a:lnTo>
                        <a:pt x="42" y="99"/>
                      </a:lnTo>
                      <a:lnTo>
                        <a:pt x="42" y="99"/>
                      </a:lnTo>
                      <a:lnTo>
                        <a:pt x="37" y="88"/>
                      </a:lnTo>
                      <a:lnTo>
                        <a:pt x="35" y="77"/>
                      </a:lnTo>
                      <a:lnTo>
                        <a:pt x="35" y="77"/>
                      </a:lnTo>
                      <a:lnTo>
                        <a:pt x="35" y="68"/>
                      </a:lnTo>
                      <a:lnTo>
                        <a:pt x="35" y="68"/>
                      </a:lnTo>
                      <a:lnTo>
                        <a:pt x="35" y="63"/>
                      </a:lnTo>
                      <a:lnTo>
                        <a:pt x="35" y="63"/>
                      </a:lnTo>
                      <a:lnTo>
                        <a:pt x="38" y="58"/>
                      </a:lnTo>
                      <a:lnTo>
                        <a:pt x="42" y="54"/>
                      </a:lnTo>
                      <a:lnTo>
                        <a:pt x="42" y="54"/>
                      </a:lnTo>
                      <a:lnTo>
                        <a:pt x="46" y="49"/>
                      </a:lnTo>
                      <a:lnTo>
                        <a:pt x="51" y="44"/>
                      </a:lnTo>
                      <a:lnTo>
                        <a:pt x="51" y="44"/>
                      </a:lnTo>
                      <a:lnTo>
                        <a:pt x="57" y="41"/>
                      </a:lnTo>
                      <a:lnTo>
                        <a:pt x="65" y="39"/>
                      </a:lnTo>
                      <a:lnTo>
                        <a:pt x="72" y="39"/>
                      </a:lnTo>
                      <a:lnTo>
                        <a:pt x="80" y="39"/>
                      </a:lnTo>
                      <a:lnTo>
                        <a:pt x="80" y="39"/>
                      </a:lnTo>
                      <a:lnTo>
                        <a:pt x="84" y="41"/>
                      </a:lnTo>
                      <a:lnTo>
                        <a:pt x="91" y="43"/>
                      </a:lnTo>
                      <a:lnTo>
                        <a:pt x="91" y="43"/>
                      </a:lnTo>
                      <a:lnTo>
                        <a:pt x="99" y="49"/>
                      </a:lnTo>
                      <a:lnTo>
                        <a:pt x="99" y="49"/>
                      </a:lnTo>
                      <a:lnTo>
                        <a:pt x="99" y="49"/>
                      </a:lnTo>
                      <a:lnTo>
                        <a:pt x="99" y="49"/>
                      </a:lnTo>
                      <a:lnTo>
                        <a:pt x="99" y="50"/>
                      </a:lnTo>
                      <a:lnTo>
                        <a:pt x="99" y="50"/>
                      </a:lnTo>
                      <a:lnTo>
                        <a:pt x="100" y="50"/>
                      </a:lnTo>
                      <a:lnTo>
                        <a:pt x="100" y="50"/>
                      </a:lnTo>
                      <a:lnTo>
                        <a:pt x="105" y="60"/>
                      </a:lnTo>
                      <a:lnTo>
                        <a:pt x="106" y="69"/>
                      </a:lnTo>
                      <a:lnTo>
                        <a:pt x="106" y="69"/>
                      </a:lnTo>
                      <a:lnTo>
                        <a:pt x="108" y="84"/>
                      </a:lnTo>
                      <a:lnTo>
                        <a:pt x="108" y="98"/>
                      </a:lnTo>
                      <a:lnTo>
                        <a:pt x="108" y="98"/>
                      </a:lnTo>
                      <a:lnTo>
                        <a:pt x="105" y="125"/>
                      </a:lnTo>
                      <a:lnTo>
                        <a:pt x="102" y="137"/>
                      </a:lnTo>
                      <a:lnTo>
                        <a:pt x="97" y="150"/>
                      </a:lnTo>
                      <a:lnTo>
                        <a:pt x="97" y="150"/>
                      </a:lnTo>
                      <a:lnTo>
                        <a:pt x="97" y="153"/>
                      </a:lnTo>
                      <a:lnTo>
                        <a:pt x="97" y="153"/>
                      </a:lnTo>
                      <a:lnTo>
                        <a:pt x="91" y="169"/>
                      </a:lnTo>
                      <a:lnTo>
                        <a:pt x="89" y="185"/>
                      </a:lnTo>
                      <a:lnTo>
                        <a:pt x="89" y="185"/>
                      </a:lnTo>
                      <a:lnTo>
                        <a:pt x="89" y="193"/>
                      </a:lnTo>
                      <a:lnTo>
                        <a:pt x="91" y="202"/>
                      </a:lnTo>
                      <a:lnTo>
                        <a:pt x="92" y="207"/>
                      </a:lnTo>
                      <a:lnTo>
                        <a:pt x="94" y="212"/>
                      </a:lnTo>
                      <a:lnTo>
                        <a:pt x="97" y="213"/>
                      </a:lnTo>
                      <a:lnTo>
                        <a:pt x="102" y="213"/>
                      </a:lnTo>
                      <a:lnTo>
                        <a:pt x="102" y="213"/>
                      </a:lnTo>
                      <a:lnTo>
                        <a:pt x="105" y="213"/>
                      </a:lnTo>
                      <a:lnTo>
                        <a:pt x="106" y="210"/>
                      </a:lnTo>
                      <a:lnTo>
                        <a:pt x="111" y="204"/>
                      </a:lnTo>
                      <a:lnTo>
                        <a:pt x="114" y="190"/>
                      </a:lnTo>
                      <a:lnTo>
                        <a:pt x="114" y="190"/>
                      </a:lnTo>
                      <a:lnTo>
                        <a:pt x="121" y="179"/>
                      </a:lnTo>
                      <a:lnTo>
                        <a:pt x="125" y="169"/>
                      </a:lnTo>
                      <a:lnTo>
                        <a:pt x="125" y="169"/>
                      </a:lnTo>
                      <a:lnTo>
                        <a:pt x="129" y="166"/>
                      </a:lnTo>
                      <a:lnTo>
                        <a:pt x="129" y="166"/>
                      </a:lnTo>
                      <a:close/>
                    </a:path>
                  </a:pathLst>
                </a:custGeom>
                <a:solidFill>
                  <a:srgbClr val="FFF2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grpSp>
            <p:nvGrpSpPr>
              <p:cNvPr id="36" name="Group 73"/>
              <p:cNvGrpSpPr>
                <a:grpSpLocks noChangeAspect="1"/>
              </p:cNvGrpSpPr>
              <p:nvPr/>
            </p:nvGrpSpPr>
            <p:grpSpPr bwMode="auto">
              <a:xfrm>
                <a:off x="7147329" y="1782420"/>
                <a:ext cx="742956" cy="528638"/>
                <a:chOff x="4058" y="2633"/>
                <a:chExt cx="468" cy="333"/>
              </a:xfrm>
            </p:grpSpPr>
            <p:sp>
              <p:nvSpPr>
                <p:cNvPr id="37" name="AutoShape 7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058" y="2633"/>
                  <a:ext cx="468" cy="3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38" name="Freeform 75"/>
                <p:cNvSpPr>
                  <a:spLocks/>
                </p:cNvSpPr>
                <p:nvPr/>
              </p:nvSpPr>
              <p:spPr bwMode="auto">
                <a:xfrm>
                  <a:off x="4058" y="2633"/>
                  <a:ext cx="451" cy="320"/>
                </a:xfrm>
                <a:custGeom>
                  <a:avLst/>
                  <a:gdLst>
                    <a:gd name="T0" fmla="*/ 100 w 451"/>
                    <a:gd name="T1" fmla="*/ 75 h 320"/>
                    <a:gd name="T2" fmla="*/ 104 w 451"/>
                    <a:gd name="T3" fmla="*/ 54 h 320"/>
                    <a:gd name="T4" fmla="*/ 111 w 451"/>
                    <a:gd name="T5" fmla="*/ 38 h 320"/>
                    <a:gd name="T6" fmla="*/ 121 w 451"/>
                    <a:gd name="T7" fmla="*/ 24 h 320"/>
                    <a:gd name="T8" fmla="*/ 134 w 451"/>
                    <a:gd name="T9" fmla="*/ 13 h 320"/>
                    <a:gd name="T10" fmla="*/ 148 w 451"/>
                    <a:gd name="T11" fmla="*/ 6 h 320"/>
                    <a:gd name="T12" fmla="*/ 179 w 451"/>
                    <a:gd name="T13" fmla="*/ 0 h 320"/>
                    <a:gd name="T14" fmla="*/ 211 w 451"/>
                    <a:gd name="T15" fmla="*/ 4 h 320"/>
                    <a:gd name="T16" fmla="*/ 239 w 451"/>
                    <a:gd name="T17" fmla="*/ 15 h 320"/>
                    <a:gd name="T18" fmla="*/ 254 w 451"/>
                    <a:gd name="T19" fmla="*/ 29 h 320"/>
                    <a:gd name="T20" fmla="*/ 261 w 451"/>
                    <a:gd name="T21" fmla="*/ 40 h 320"/>
                    <a:gd name="T22" fmla="*/ 265 w 451"/>
                    <a:gd name="T23" fmla="*/ 53 h 320"/>
                    <a:gd name="T24" fmla="*/ 263 w 451"/>
                    <a:gd name="T25" fmla="*/ 67 h 320"/>
                    <a:gd name="T26" fmla="*/ 261 w 451"/>
                    <a:gd name="T27" fmla="*/ 75 h 320"/>
                    <a:gd name="T28" fmla="*/ 272 w 451"/>
                    <a:gd name="T29" fmla="*/ 73 h 320"/>
                    <a:gd name="T30" fmla="*/ 285 w 451"/>
                    <a:gd name="T31" fmla="*/ 75 h 320"/>
                    <a:gd name="T32" fmla="*/ 299 w 451"/>
                    <a:gd name="T33" fmla="*/ 82 h 320"/>
                    <a:gd name="T34" fmla="*/ 305 w 451"/>
                    <a:gd name="T35" fmla="*/ 88 h 320"/>
                    <a:gd name="T36" fmla="*/ 321 w 451"/>
                    <a:gd name="T37" fmla="*/ 72 h 320"/>
                    <a:gd name="T38" fmla="*/ 337 w 451"/>
                    <a:gd name="T39" fmla="*/ 61 h 320"/>
                    <a:gd name="T40" fmla="*/ 352 w 451"/>
                    <a:gd name="T41" fmla="*/ 55 h 320"/>
                    <a:gd name="T42" fmla="*/ 366 w 451"/>
                    <a:gd name="T43" fmla="*/ 54 h 320"/>
                    <a:gd name="T44" fmla="*/ 380 w 451"/>
                    <a:gd name="T45" fmla="*/ 56 h 320"/>
                    <a:gd name="T46" fmla="*/ 392 w 451"/>
                    <a:gd name="T47" fmla="*/ 61 h 320"/>
                    <a:gd name="T48" fmla="*/ 415 w 451"/>
                    <a:gd name="T49" fmla="*/ 82 h 320"/>
                    <a:gd name="T50" fmla="*/ 432 w 451"/>
                    <a:gd name="T51" fmla="*/ 110 h 320"/>
                    <a:gd name="T52" fmla="*/ 445 w 451"/>
                    <a:gd name="T53" fmla="*/ 142 h 320"/>
                    <a:gd name="T54" fmla="*/ 451 w 451"/>
                    <a:gd name="T55" fmla="*/ 176 h 320"/>
                    <a:gd name="T56" fmla="*/ 450 w 451"/>
                    <a:gd name="T57" fmla="*/ 207 h 320"/>
                    <a:gd name="T58" fmla="*/ 447 w 451"/>
                    <a:gd name="T59" fmla="*/ 214 h 320"/>
                    <a:gd name="T60" fmla="*/ 439 w 451"/>
                    <a:gd name="T61" fmla="*/ 229 h 320"/>
                    <a:gd name="T62" fmla="*/ 426 w 451"/>
                    <a:gd name="T63" fmla="*/ 241 h 320"/>
                    <a:gd name="T64" fmla="*/ 410 w 451"/>
                    <a:gd name="T65" fmla="*/ 252 h 320"/>
                    <a:gd name="T66" fmla="*/ 380 w 451"/>
                    <a:gd name="T67" fmla="*/ 266 h 320"/>
                    <a:gd name="T68" fmla="*/ 330 w 451"/>
                    <a:gd name="T69" fmla="*/ 278 h 320"/>
                    <a:gd name="T70" fmla="*/ 274 w 451"/>
                    <a:gd name="T71" fmla="*/ 283 h 320"/>
                    <a:gd name="T72" fmla="*/ 214 w 451"/>
                    <a:gd name="T73" fmla="*/ 283 h 320"/>
                    <a:gd name="T74" fmla="*/ 157 w 451"/>
                    <a:gd name="T75" fmla="*/ 278 h 320"/>
                    <a:gd name="T76" fmla="*/ 104 w 451"/>
                    <a:gd name="T77" fmla="*/ 268 h 320"/>
                    <a:gd name="T78" fmla="*/ 81 w 451"/>
                    <a:gd name="T79" fmla="*/ 261 h 320"/>
                    <a:gd name="T80" fmla="*/ 72 w 451"/>
                    <a:gd name="T81" fmla="*/ 273 h 320"/>
                    <a:gd name="T82" fmla="*/ 71 w 451"/>
                    <a:gd name="T83" fmla="*/ 286 h 320"/>
                    <a:gd name="T84" fmla="*/ 72 w 451"/>
                    <a:gd name="T85" fmla="*/ 311 h 320"/>
                    <a:gd name="T86" fmla="*/ 71 w 451"/>
                    <a:gd name="T87" fmla="*/ 316 h 320"/>
                    <a:gd name="T88" fmla="*/ 67 w 451"/>
                    <a:gd name="T89" fmla="*/ 320 h 320"/>
                    <a:gd name="T90" fmla="*/ 62 w 451"/>
                    <a:gd name="T91" fmla="*/ 318 h 320"/>
                    <a:gd name="T92" fmla="*/ 61 w 451"/>
                    <a:gd name="T93" fmla="*/ 316 h 320"/>
                    <a:gd name="T94" fmla="*/ 54 w 451"/>
                    <a:gd name="T95" fmla="*/ 307 h 320"/>
                    <a:gd name="T96" fmla="*/ 44 w 451"/>
                    <a:gd name="T97" fmla="*/ 283 h 320"/>
                    <a:gd name="T98" fmla="*/ 37 w 451"/>
                    <a:gd name="T99" fmla="*/ 249 h 320"/>
                    <a:gd name="T100" fmla="*/ 36 w 451"/>
                    <a:gd name="T101" fmla="*/ 239 h 320"/>
                    <a:gd name="T102" fmla="*/ 25 w 451"/>
                    <a:gd name="T103" fmla="*/ 229 h 320"/>
                    <a:gd name="T104" fmla="*/ 9 w 451"/>
                    <a:gd name="T105" fmla="*/ 203 h 320"/>
                    <a:gd name="T106" fmla="*/ 0 w 451"/>
                    <a:gd name="T107" fmla="*/ 173 h 320"/>
                    <a:gd name="T108" fmla="*/ 1 w 451"/>
                    <a:gd name="T109" fmla="*/ 149 h 320"/>
                    <a:gd name="T110" fmla="*/ 5 w 451"/>
                    <a:gd name="T111" fmla="*/ 133 h 320"/>
                    <a:gd name="T112" fmla="*/ 9 w 451"/>
                    <a:gd name="T113" fmla="*/ 125 h 320"/>
                    <a:gd name="T114" fmla="*/ 25 w 451"/>
                    <a:gd name="T115" fmla="*/ 99 h 320"/>
                    <a:gd name="T116" fmla="*/ 45 w 451"/>
                    <a:gd name="T117" fmla="*/ 81 h 320"/>
                    <a:gd name="T118" fmla="*/ 65 w 451"/>
                    <a:gd name="T119" fmla="*/ 72 h 320"/>
                    <a:gd name="T120" fmla="*/ 78 w 451"/>
                    <a:gd name="T121" fmla="*/ 71 h 320"/>
                    <a:gd name="T122" fmla="*/ 93 w 451"/>
                    <a:gd name="T123" fmla="*/ 72 h 320"/>
                    <a:gd name="T124" fmla="*/ 100 w 451"/>
                    <a:gd name="T125" fmla="*/ 75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51" h="320">
                      <a:moveTo>
                        <a:pt x="100" y="75"/>
                      </a:moveTo>
                      <a:lnTo>
                        <a:pt x="100" y="75"/>
                      </a:lnTo>
                      <a:lnTo>
                        <a:pt x="102" y="64"/>
                      </a:lnTo>
                      <a:lnTo>
                        <a:pt x="104" y="54"/>
                      </a:lnTo>
                      <a:lnTo>
                        <a:pt x="107" y="45"/>
                      </a:lnTo>
                      <a:lnTo>
                        <a:pt x="111" y="38"/>
                      </a:lnTo>
                      <a:lnTo>
                        <a:pt x="116" y="31"/>
                      </a:lnTo>
                      <a:lnTo>
                        <a:pt x="121" y="24"/>
                      </a:lnTo>
                      <a:lnTo>
                        <a:pt x="127" y="18"/>
                      </a:lnTo>
                      <a:lnTo>
                        <a:pt x="134" y="13"/>
                      </a:lnTo>
                      <a:lnTo>
                        <a:pt x="141" y="10"/>
                      </a:lnTo>
                      <a:lnTo>
                        <a:pt x="148" y="6"/>
                      </a:lnTo>
                      <a:lnTo>
                        <a:pt x="163" y="1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1" y="4"/>
                      </a:lnTo>
                      <a:lnTo>
                        <a:pt x="225" y="9"/>
                      </a:lnTo>
                      <a:lnTo>
                        <a:pt x="239" y="15"/>
                      </a:lnTo>
                      <a:lnTo>
                        <a:pt x="250" y="24"/>
                      </a:lnTo>
                      <a:lnTo>
                        <a:pt x="254" y="29"/>
                      </a:lnTo>
                      <a:lnTo>
                        <a:pt x="257" y="34"/>
                      </a:lnTo>
                      <a:lnTo>
                        <a:pt x="261" y="40"/>
                      </a:lnTo>
                      <a:lnTo>
                        <a:pt x="263" y="47"/>
                      </a:lnTo>
                      <a:lnTo>
                        <a:pt x="265" y="53"/>
                      </a:lnTo>
                      <a:lnTo>
                        <a:pt x="265" y="60"/>
                      </a:lnTo>
                      <a:lnTo>
                        <a:pt x="263" y="67"/>
                      </a:lnTo>
                      <a:lnTo>
                        <a:pt x="261" y="75"/>
                      </a:lnTo>
                      <a:lnTo>
                        <a:pt x="261" y="75"/>
                      </a:lnTo>
                      <a:lnTo>
                        <a:pt x="266" y="73"/>
                      </a:lnTo>
                      <a:lnTo>
                        <a:pt x="272" y="73"/>
                      </a:lnTo>
                      <a:lnTo>
                        <a:pt x="278" y="73"/>
                      </a:lnTo>
                      <a:lnTo>
                        <a:pt x="285" y="75"/>
                      </a:lnTo>
                      <a:lnTo>
                        <a:pt x="293" y="77"/>
                      </a:lnTo>
                      <a:lnTo>
                        <a:pt x="299" y="82"/>
                      </a:lnTo>
                      <a:lnTo>
                        <a:pt x="305" y="88"/>
                      </a:lnTo>
                      <a:lnTo>
                        <a:pt x="305" y="88"/>
                      </a:lnTo>
                      <a:lnTo>
                        <a:pt x="312" y="80"/>
                      </a:lnTo>
                      <a:lnTo>
                        <a:pt x="321" y="72"/>
                      </a:lnTo>
                      <a:lnTo>
                        <a:pt x="328" y="66"/>
                      </a:lnTo>
                      <a:lnTo>
                        <a:pt x="337" y="61"/>
                      </a:lnTo>
                      <a:lnTo>
                        <a:pt x="344" y="58"/>
                      </a:lnTo>
                      <a:lnTo>
                        <a:pt x="352" y="55"/>
                      </a:lnTo>
                      <a:lnTo>
                        <a:pt x="359" y="54"/>
                      </a:lnTo>
                      <a:lnTo>
                        <a:pt x="366" y="54"/>
                      </a:lnTo>
                      <a:lnTo>
                        <a:pt x="372" y="54"/>
                      </a:lnTo>
                      <a:lnTo>
                        <a:pt x="380" y="56"/>
                      </a:lnTo>
                      <a:lnTo>
                        <a:pt x="386" y="59"/>
                      </a:lnTo>
                      <a:lnTo>
                        <a:pt x="392" y="61"/>
                      </a:lnTo>
                      <a:lnTo>
                        <a:pt x="404" y="70"/>
                      </a:lnTo>
                      <a:lnTo>
                        <a:pt x="415" y="82"/>
                      </a:lnTo>
                      <a:lnTo>
                        <a:pt x="425" y="94"/>
                      </a:lnTo>
                      <a:lnTo>
                        <a:pt x="432" y="110"/>
                      </a:lnTo>
                      <a:lnTo>
                        <a:pt x="440" y="126"/>
                      </a:lnTo>
                      <a:lnTo>
                        <a:pt x="445" y="142"/>
                      </a:lnTo>
                      <a:lnTo>
                        <a:pt x="448" y="159"/>
                      </a:lnTo>
                      <a:lnTo>
                        <a:pt x="451" y="176"/>
                      </a:lnTo>
                      <a:lnTo>
                        <a:pt x="451" y="192"/>
                      </a:lnTo>
                      <a:lnTo>
                        <a:pt x="450" y="207"/>
                      </a:lnTo>
                      <a:lnTo>
                        <a:pt x="450" y="207"/>
                      </a:lnTo>
                      <a:lnTo>
                        <a:pt x="447" y="214"/>
                      </a:lnTo>
                      <a:lnTo>
                        <a:pt x="443" y="222"/>
                      </a:lnTo>
                      <a:lnTo>
                        <a:pt x="439" y="229"/>
                      </a:lnTo>
                      <a:lnTo>
                        <a:pt x="432" y="235"/>
                      </a:lnTo>
                      <a:lnTo>
                        <a:pt x="426" y="241"/>
                      </a:lnTo>
                      <a:lnTo>
                        <a:pt x="419" y="247"/>
                      </a:lnTo>
                      <a:lnTo>
                        <a:pt x="410" y="252"/>
                      </a:lnTo>
                      <a:lnTo>
                        <a:pt x="401" y="257"/>
                      </a:lnTo>
                      <a:lnTo>
                        <a:pt x="380" y="266"/>
                      </a:lnTo>
                      <a:lnTo>
                        <a:pt x="357" y="272"/>
                      </a:lnTo>
                      <a:lnTo>
                        <a:pt x="330" y="278"/>
                      </a:lnTo>
                      <a:lnTo>
                        <a:pt x="303" y="280"/>
                      </a:lnTo>
                      <a:lnTo>
                        <a:pt x="274" y="283"/>
                      </a:lnTo>
                      <a:lnTo>
                        <a:pt x="245" y="284"/>
                      </a:lnTo>
                      <a:lnTo>
                        <a:pt x="214" y="283"/>
                      </a:lnTo>
                      <a:lnTo>
                        <a:pt x="186" y="282"/>
                      </a:lnTo>
                      <a:lnTo>
                        <a:pt x="157" y="278"/>
                      </a:lnTo>
                      <a:lnTo>
                        <a:pt x="130" y="273"/>
                      </a:lnTo>
                      <a:lnTo>
                        <a:pt x="104" y="268"/>
                      </a:lnTo>
                      <a:lnTo>
                        <a:pt x="81" y="261"/>
                      </a:lnTo>
                      <a:lnTo>
                        <a:pt x="81" y="261"/>
                      </a:lnTo>
                      <a:lnTo>
                        <a:pt x="76" y="267"/>
                      </a:lnTo>
                      <a:lnTo>
                        <a:pt x="72" y="273"/>
                      </a:lnTo>
                      <a:lnTo>
                        <a:pt x="71" y="279"/>
                      </a:lnTo>
                      <a:lnTo>
                        <a:pt x="71" y="286"/>
                      </a:lnTo>
                      <a:lnTo>
                        <a:pt x="71" y="300"/>
                      </a:lnTo>
                      <a:lnTo>
                        <a:pt x="72" y="311"/>
                      </a:lnTo>
                      <a:lnTo>
                        <a:pt x="72" y="311"/>
                      </a:lnTo>
                      <a:lnTo>
                        <a:pt x="71" y="316"/>
                      </a:lnTo>
                      <a:lnTo>
                        <a:pt x="70" y="318"/>
                      </a:lnTo>
                      <a:lnTo>
                        <a:pt x="67" y="320"/>
                      </a:lnTo>
                      <a:lnTo>
                        <a:pt x="66" y="320"/>
                      </a:lnTo>
                      <a:lnTo>
                        <a:pt x="62" y="318"/>
                      </a:lnTo>
                      <a:lnTo>
                        <a:pt x="61" y="316"/>
                      </a:lnTo>
                      <a:lnTo>
                        <a:pt x="61" y="316"/>
                      </a:lnTo>
                      <a:lnTo>
                        <a:pt x="58" y="312"/>
                      </a:lnTo>
                      <a:lnTo>
                        <a:pt x="54" y="307"/>
                      </a:lnTo>
                      <a:lnTo>
                        <a:pt x="48" y="296"/>
                      </a:lnTo>
                      <a:lnTo>
                        <a:pt x="44" y="283"/>
                      </a:lnTo>
                      <a:lnTo>
                        <a:pt x="40" y="271"/>
                      </a:lnTo>
                      <a:lnTo>
                        <a:pt x="37" y="249"/>
                      </a:lnTo>
                      <a:lnTo>
                        <a:pt x="36" y="239"/>
                      </a:lnTo>
                      <a:lnTo>
                        <a:pt x="36" y="239"/>
                      </a:lnTo>
                      <a:lnTo>
                        <a:pt x="36" y="239"/>
                      </a:lnTo>
                      <a:lnTo>
                        <a:pt x="25" y="229"/>
                      </a:lnTo>
                      <a:lnTo>
                        <a:pt x="16" y="217"/>
                      </a:lnTo>
                      <a:lnTo>
                        <a:pt x="9" y="203"/>
                      </a:lnTo>
                      <a:lnTo>
                        <a:pt x="4" y="189"/>
                      </a:lnTo>
                      <a:lnTo>
                        <a:pt x="0" y="173"/>
                      </a:lnTo>
                      <a:lnTo>
                        <a:pt x="0" y="157"/>
                      </a:lnTo>
                      <a:lnTo>
                        <a:pt x="1" y="149"/>
                      </a:lnTo>
                      <a:lnTo>
                        <a:pt x="2" y="141"/>
                      </a:lnTo>
                      <a:lnTo>
                        <a:pt x="5" y="133"/>
                      </a:lnTo>
                      <a:lnTo>
                        <a:pt x="9" y="125"/>
                      </a:lnTo>
                      <a:lnTo>
                        <a:pt x="9" y="125"/>
                      </a:lnTo>
                      <a:lnTo>
                        <a:pt x="16" y="111"/>
                      </a:lnTo>
                      <a:lnTo>
                        <a:pt x="25" y="99"/>
                      </a:lnTo>
                      <a:lnTo>
                        <a:pt x="34" y="89"/>
                      </a:lnTo>
                      <a:lnTo>
                        <a:pt x="45" y="81"/>
                      </a:lnTo>
                      <a:lnTo>
                        <a:pt x="59" y="75"/>
                      </a:lnTo>
                      <a:lnTo>
                        <a:pt x="65" y="72"/>
                      </a:lnTo>
                      <a:lnTo>
                        <a:pt x="72" y="71"/>
                      </a:lnTo>
                      <a:lnTo>
                        <a:pt x="78" y="71"/>
                      </a:lnTo>
                      <a:lnTo>
                        <a:pt x="86" y="71"/>
                      </a:lnTo>
                      <a:lnTo>
                        <a:pt x="93" y="72"/>
                      </a:lnTo>
                      <a:lnTo>
                        <a:pt x="100" y="75"/>
                      </a:lnTo>
                      <a:lnTo>
                        <a:pt x="100" y="75"/>
                      </a:lnTo>
                      <a:close/>
                    </a:path>
                  </a:pathLst>
                </a:custGeom>
                <a:solidFill>
                  <a:srgbClr val="E3E6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39" name="Freeform 76"/>
                <p:cNvSpPr>
                  <a:spLocks noEditPoints="1"/>
                </p:cNvSpPr>
                <p:nvPr/>
              </p:nvSpPr>
              <p:spPr bwMode="auto">
                <a:xfrm>
                  <a:off x="4358" y="2762"/>
                  <a:ext cx="59" cy="100"/>
                </a:xfrm>
                <a:custGeom>
                  <a:avLst/>
                  <a:gdLst>
                    <a:gd name="T0" fmla="*/ 37 w 59"/>
                    <a:gd name="T1" fmla="*/ 62 h 100"/>
                    <a:gd name="T2" fmla="*/ 38 w 59"/>
                    <a:gd name="T3" fmla="*/ 62 h 100"/>
                    <a:gd name="T4" fmla="*/ 43 w 59"/>
                    <a:gd name="T5" fmla="*/ 60 h 100"/>
                    <a:gd name="T6" fmla="*/ 53 w 59"/>
                    <a:gd name="T7" fmla="*/ 49 h 100"/>
                    <a:gd name="T8" fmla="*/ 58 w 59"/>
                    <a:gd name="T9" fmla="*/ 36 h 100"/>
                    <a:gd name="T10" fmla="*/ 58 w 59"/>
                    <a:gd name="T11" fmla="*/ 23 h 100"/>
                    <a:gd name="T12" fmla="*/ 55 w 59"/>
                    <a:gd name="T13" fmla="*/ 15 h 100"/>
                    <a:gd name="T14" fmla="*/ 55 w 59"/>
                    <a:gd name="T15" fmla="*/ 14 h 100"/>
                    <a:gd name="T16" fmla="*/ 52 w 59"/>
                    <a:gd name="T17" fmla="*/ 9 h 100"/>
                    <a:gd name="T18" fmla="*/ 44 w 59"/>
                    <a:gd name="T19" fmla="*/ 3 h 100"/>
                    <a:gd name="T20" fmla="*/ 33 w 59"/>
                    <a:gd name="T21" fmla="*/ 0 h 100"/>
                    <a:gd name="T22" fmla="*/ 17 w 59"/>
                    <a:gd name="T23" fmla="*/ 2 h 100"/>
                    <a:gd name="T24" fmla="*/ 8 w 59"/>
                    <a:gd name="T25" fmla="*/ 7 h 100"/>
                    <a:gd name="T26" fmla="*/ 1 w 59"/>
                    <a:gd name="T27" fmla="*/ 17 h 100"/>
                    <a:gd name="T28" fmla="*/ 0 w 59"/>
                    <a:gd name="T29" fmla="*/ 20 h 100"/>
                    <a:gd name="T30" fmla="*/ 1 w 59"/>
                    <a:gd name="T31" fmla="*/ 34 h 100"/>
                    <a:gd name="T32" fmla="*/ 9 w 59"/>
                    <a:gd name="T33" fmla="*/ 44 h 100"/>
                    <a:gd name="T34" fmla="*/ 12 w 59"/>
                    <a:gd name="T35" fmla="*/ 44 h 100"/>
                    <a:gd name="T36" fmla="*/ 15 w 59"/>
                    <a:gd name="T37" fmla="*/ 36 h 100"/>
                    <a:gd name="T38" fmla="*/ 15 w 59"/>
                    <a:gd name="T39" fmla="*/ 28 h 100"/>
                    <a:gd name="T40" fmla="*/ 15 w 59"/>
                    <a:gd name="T41" fmla="*/ 24 h 100"/>
                    <a:gd name="T42" fmla="*/ 19 w 59"/>
                    <a:gd name="T43" fmla="*/ 19 h 100"/>
                    <a:gd name="T44" fmla="*/ 22 w 59"/>
                    <a:gd name="T45" fmla="*/ 18 h 100"/>
                    <a:gd name="T46" fmla="*/ 33 w 59"/>
                    <a:gd name="T47" fmla="*/ 18 h 100"/>
                    <a:gd name="T48" fmla="*/ 38 w 59"/>
                    <a:gd name="T49" fmla="*/ 23 h 100"/>
                    <a:gd name="T50" fmla="*/ 38 w 59"/>
                    <a:gd name="T51" fmla="*/ 23 h 100"/>
                    <a:gd name="T52" fmla="*/ 39 w 59"/>
                    <a:gd name="T53" fmla="*/ 24 h 100"/>
                    <a:gd name="T54" fmla="*/ 41 w 59"/>
                    <a:gd name="T55" fmla="*/ 30 h 100"/>
                    <a:gd name="T56" fmla="*/ 36 w 59"/>
                    <a:gd name="T57" fmla="*/ 42 h 100"/>
                    <a:gd name="T58" fmla="*/ 30 w 59"/>
                    <a:gd name="T59" fmla="*/ 47 h 100"/>
                    <a:gd name="T60" fmla="*/ 25 w 59"/>
                    <a:gd name="T61" fmla="*/ 52 h 100"/>
                    <a:gd name="T62" fmla="*/ 22 w 59"/>
                    <a:gd name="T63" fmla="*/ 58 h 100"/>
                    <a:gd name="T64" fmla="*/ 22 w 59"/>
                    <a:gd name="T65" fmla="*/ 63 h 100"/>
                    <a:gd name="T66" fmla="*/ 25 w 59"/>
                    <a:gd name="T67" fmla="*/ 77 h 100"/>
                    <a:gd name="T68" fmla="*/ 31 w 59"/>
                    <a:gd name="T69" fmla="*/ 83 h 100"/>
                    <a:gd name="T70" fmla="*/ 34 w 59"/>
                    <a:gd name="T71" fmla="*/ 82 h 100"/>
                    <a:gd name="T72" fmla="*/ 37 w 59"/>
                    <a:gd name="T73" fmla="*/ 67 h 100"/>
                    <a:gd name="T74" fmla="*/ 31 w 59"/>
                    <a:gd name="T75" fmla="*/ 86 h 100"/>
                    <a:gd name="T76" fmla="*/ 36 w 59"/>
                    <a:gd name="T77" fmla="*/ 88 h 100"/>
                    <a:gd name="T78" fmla="*/ 38 w 59"/>
                    <a:gd name="T79" fmla="*/ 93 h 100"/>
                    <a:gd name="T80" fmla="*/ 34 w 59"/>
                    <a:gd name="T81" fmla="*/ 100 h 100"/>
                    <a:gd name="T82" fmla="*/ 28 w 59"/>
                    <a:gd name="T83" fmla="*/ 100 h 100"/>
                    <a:gd name="T84" fmla="*/ 25 w 59"/>
                    <a:gd name="T85" fmla="*/ 93 h 100"/>
                    <a:gd name="T86" fmla="*/ 27 w 59"/>
                    <a:gd name="T87" fmla="*/ 88 h 100"/>
                    <a:gd name="T88" fmla="*/ 31 w 59"/>
                    <a:gd name="T89" fmla="*/ 86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9" h="100">
                      <a:moveTo>
                        <a:pt x="37" y="62"/>
                      </a:move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8" y="62"/>
                      </a:lnTo>
                      <a:lnTo>
                        <a:pt x="38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43" y="60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53" y="49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8" y="36"/>
                      </a:lnTo>
                      <a:lnTo>
                        <a:pt x="59" y="30"/>
                      </a:lnTo>
                      <a:lnTo>
                        <a:pt x="59" y="30"/>
                      </a:lnTo>
                      <a:lnTo>
                        <a:pt x="58" y="23"/>
                      </a:lnTo>
                      <a:lnTo>
                        <a:pt x="55" y="15"/>
                      </a:lnTo>
                      <a:lnTo>
                        <a:pt x="55" y="15"/>
                      </a:lnTo>
                      <a:lnTo>
                        <a:pt x="55" y="15"/>
                      </a:lnTo>
                      <a:lnTo>
                        <a:pt x="55" y="15"/>
                      </a:lnTo>
                      <a:lnTo>
                        <a:pt x="55" y="14"/>
                      </a:lnTo>
                      <a:lnTo>
                        <a:pt x="55" y="14"/>
                      </a:lnTo>
                      <a:lnTo>
                        <a:pt x="55" y="14"/>
                      </a:lnTo>
                      <a:lnTo>
                        <a:pt x="55" y="14"/>
                      </a:lnTo>
                      <a:lnTo>
                        <a:pt x="52" y="9"/>
                      </a:lnTo>
                      <a:lnTo>
                        <a:pt x="48" y="7"/>
                      </a:lnTo>
                      <a:lnTo>
                        <a:pt x="48" y="7"/>
                      </a:lnTo>
                      <a:lnTo>
                        <a:pt x="44" y="3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33" y="0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2" y="3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1" y="17"/>
                      </a:lnTo>
                      <a:lnTo>
                        <a:pt x="1" y="17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1" y="34"/>
                      </a:lnTo>
                      <a:lnTo>
                        <a:pt x="5" y="40"/>
                      </a:lnTo>
                      <a:lnTo>
                        <a:pt x="5" y="40"/>
                      </a:lnTo>
                      <a:lnTo>
                        <a:pt x="9" y="44"/>
                      </a:lnTo>
                      <a:lnTo>
                        <a:pt x="10" y="45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5" y="42"/>
                      </a:lnTo>
                      <a:lnTo>
                        <a:pt x="15" y="40"/>
                      </a:lnTo>
                      <a:lnTo>
                        <a:pt x="15" y="36"/>
                      </a:lnTo>
                      <a:lnTo>
                        <a:pt x="15" y="36"/>
                      </a:lnTo>
                      <a:lnTo>
                        <a:pt x="14" y="31"/>
                      </a:lnTo>
                      <a:lnTo>
                        <a:pt x="15" y="28"/>
                      </a:lnTo>
                      <a:lnTo>
                        <a:pt x="15" y="28"/>
                      </a:lnTo>
                      <a:lnTo>
                        <a:pt x="15" y="24"/>
                      </a:lnTo>
                      <a:lnTo>
                        <a:pt x="15" y="24"/>
                      </a:lnTo>
                      <a:lnTo>
                        <a:pt x="16" y="23"/>
                      </a:lnTo>
                      <a:lnTo>
                        <a:pt x="16" y="23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22" y="18"/>
                      </a:lnTo>
                      <a:lnTo>
                        <a:pt x="22" y="18"/>
                      </a:lnTo>
                      <a:lnTo>
                        <a:pt x="28" y="17"/>
                      </a:lnTo>
                      <a:lnTo>
                        <a:pt x="33" y="18"/>
                      </a:lnTo>
                      <a:lnTo>
                        <a:pt x="33" y="18"/>
                      </a:lnTo>
                      <a:lnTo>
                        <a:pt x="37" y="20"/>
                      </a:lnTo>
                      <a:lnTo>
                        <a:pt x="37" y="20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9" y="24"/>
                      </a:lnTo>
                      <a:lnTo>
                        <a:pt x="39" y="24"/>
                      </a:lnTo>
                      <a:lnTo>
                        <a:pt x="41" y="30"/>
                      </a:lnTo>
                      <a:lnTo>
                        <a:pt x="41" y="30"/>
                      </a:lnTo>
                      <a:lnTo>
                        <a:pt x="39" y="36"/>
                      </a:lnTo>
                      <a:lnTo>
                        <a:pt x="39" y="36"/>
                      </a:lnTo>
                      <a:lnTo>
                        <a:pt x="36" y="42"/>
                      </a:lnTo>
                      <a:lnTo>
                        <a:pt x="36" y="42"/>
                      </a:lnTo>
                      <a:lnTo>
                        <a:pt x="33" y="46"/>
                      </a:lnTo>
                      <a:lnTo>
                        <a:pt x="30" y="47"/>
                      </a:lnTo>
                      <a:lnTo>
                        <a:pt x="30" y="47"/>
                      </a:lnTo>
                      <a:lnTo>
                        <a:pt x="27" y="50"/>
                      </a:lnTo>
                      <a:lnTo>
                        <a:pt x="25" y="52"/>
                      </a:lnTo>
                      <a:lnTo>
                        <a:pt x="25" y="52"/>
                      </a:lnTo>
                      <a:lnTo>
                        <a:pt x="22" y="58"/>
                      </a:lnTo>
                      <a:lnTo>
                        <a:pt x="22" y="58"/>
                      </a:lnTo>
                      <a:lnTo>
                        <a:pt x="22" y="58"/>
                      </a:lnTo>
                      <a:lnTo>
                        <a:pt x="22" y="58"/>
                      </a:lnTo>
                      <a:lnTo>
                        <a:pt x="22" y="63"/>
                      </a:lnTo>
                      <a:lnTo>
                        <a:pt x="22" y="68"/>
                      </a:lnTo>
                      <a:lnTo>
                        <a:pt x="22" y="68"/>
                      </a:lnTo>
                      <a:lnTo>
                        <a:pt x="25" y="77"/>
                      </a:lnTo>
                      <a:lnTo>
                        <a:pt x="26" y="82"/>
                      </a:lnTo>
                      <a:lnTo>
                        <a:pt x="28" y="83"/>
                      </a:lnTo>
                      <a:lnTo>
                        <a:pt x="31" y="83"/>
                      </a:lnTo>
                      <a:lnTo>
                        <a:pt x="31" y="83"/>
                      </a:lnTo>
                      <a:lnTo>
                        <a:pt x="32" y="83"/>
                      </a:lnTo>
                      <a:lnTo>
                        <a:pt x="34" y="82"/>
                      </a:lnTo>
                      <a:lnTo>
                        <a:pt x="36" y="77"/>
                      </a:lnTo>
                      <a:lnTo>
                        <a:pt x="37" y="67"/>
                      </a:lnTo>
                      <a:lnTo>
                        <a:pt x="37" y="67"/>
                      </a:lnTo>
                      <a:lnTo>
                        <a:pt x="37" y="62"/>
                      </a:lnTo>
                      <a:lnTo>
                        <a:pt x="37" y="62"/>
                      </a:lnTo>
                      <a:close/>
                      <a:moveTo>
                        <a:pt x="31" y="86"/>
                      </a:moveTo>
                      <a:lnTo>
                        <a:pt x="31" y="86"/>
                      </a:lnTo>
                      <a:lnTo>
                        <a:pt x="34" y="86"/>
                      </a:lnTo>
                      <a:lnTo>
                        <a:pt x="36" y="88"/>
                      </a:lnTo>
                      <a:lnTo>
                        <a:pt x="38" y="90"/>
                      </a:lnTo>
                      <a:lnTo>
                        <a:pt x="38" y="93"/>
                      </a:lnTo>
                      <a:lnTo>
                        <a:pt x="38" y="93"/>
                      </a:lnTo>
                      <a:lnTo>
                        <a:pt x="38" y="96"/>
                      </a:lnTo>
                      <a:lnTo>
                        <a:pt x="36" y="97"/>
                      </a:lnTo>
                      <a:lnTo>
                        <a:pt x="34" y="100"/>
                      </a:lnTo>
                      <a:lnTo>
                        <a:pt x="31" y="100"/>
                      </a:lnTo>
                      <a:lnTo>
                        <a:pt x="31" y="100"/>
                      </a:lnTo>
                      <a:lnTo>
                        <a:pt x="28" y="100"/>
                      </a:lnTo>
                      <a:lnTo>
                        <a:pt x="27" y="97"/>
                      </a:lnTo>
                      <a:lnTo>
                        <a:pt x="25" y="96"/>
                      </a:lnTo>
                      <a:lnTo>
                        <a:pt x="25" y="93"/>
                      </a:lnTo>
                      <a:lnTo>
                        <a:pt x="25" y="93"/>
                      </a:lnTo>
                      <a:lnTo>
                        <a:pt x="25" y="90"/>
                      </a:lnTo>
                      <a:lnTo>
                        <a:pt x="27" y="88"/>
                      </a:lnTo>
                      <a:lnTo>
                        <a:pt x="28" y="86"/>
                      </a:lnTo>
                      <a:lnTo>
                        <a:pt x="31" y="86"/>
                      </a:lnTo>
                      <a:lnTo>
                        <a:pt x="31" y="86"/>
                      </a:lnTo>
                      <a:close/>
                    </a:path>
                  </a:pathLst>
                </a:custGeom>
                <a:solidFill>
                  <a:srgbClr val="282C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40" name="Freeform 77"/>
                <p:cNvSpPr>
                  <a:spLocks noEditPoints="1"/>
                </p:cNvSpPr>
                <p:nvPr/>
              </p:nvSpPr>
              <p:spPr bwMode="auto">
                <a:xfrm>
                  <a:off x="4260" y="2741"/>
                  <a:ext cx="75" cy="128"/>
                </a:xfrm>
                <a:custGeom>
                  <a:avLst/>
                  <a:gdLst>
                    <a:gd name="T0" fmla="*/ 44 w 75"/>
                    <a:gd name="T1" fmla="*/ 81 h 128"/>
                    <a:gd name="T2" fmla="*/ 44 w 75"/>
                    <a:gd name="T3" fmla="*/ 81 h 128"/>
                    <a:gd name="T4" fmla="*/ 52 w 75"/>
                    <a:gd name="T5" fmla="*/ 78 h 128"/>
                    <a:gd name="T6" fmla="*/ 65 w 75"/>
                    <a:gd name="T7" fmla="*/ 66 h 128"/>
                    <a:gd name="T8" fmla="*/ 72 w 75"/>
                    <a:gd name="T9" fmla="*/ 50 h 128"/>
                    <a:gd name="T10" fmla="*/ 74 w 75"/>
                    <a:gd name="T11" fmla="*/ 33 h 128"/>
                    <a:gd name="T12" fmla="*/ 71 w 75"/>
                    <a:gd name="T13" fmla="*/ 23 h 128"/>
                    <a:gd name="T14" fmla="*/ 71 w 75"/>
                    <a:gd name="T15" fmla="*/ 22 h 128"/>
                    <a:gd name="T16" fmla="*/ 68 w 75"/>
                    <a:gd name="T17" fmla="*/ 16 h 128"/>
                    <a:gd name="T18" fmla="*/ 58 w 75"/>
                    <a:gd name="T19" fmla="*/ 6 h 128"/>
                    <a:gd name="T20" fmla="*/ 44 w 75"/>
                    <a:gd name="T21" fmla="*/ 1 h 128"/>
                    <a:gd name="T22" fmla="*/ 25 w 75"/>
                    <a:gd name="T23" fmla="*/ 2 h 128"/>
                    <a:gd name="T24" fmla="*/ 12 w 75"/>
                    <a:gd name="T25" fmla="*/ 8 h 128"/>
                    <a:gd name="T26" fmla="*/ 3 w 75"/>
                    <a:gd name="T27" fmla="*/ 19 h 128"/>
                    <a:gd name="T28" fmla="*/ 1 w 75"/>
                    <a:gd name="T29" fmla="*/ 24 h 128"/>
                    <a:gd name="T30" fmla="*/ 0 w 75"/>
                    <a:gd name="T31" fmla="*/ 34 h 128"/>
                    <a:gd name="T32" fmla="*/ 5 w 75"/>
                    <a:gd name="T33" fmla="*/ 50 h 128"/>
                    <a:gd name="T34" fmla="*/ 15 w 75"/>
                    <a:gd name="T35" fmla="*/ 56 h 128"/>
                    <a:gd name="T36" fmla="*/ 17 w 75"/>
                    <a:gd name="T37" fmla="*/ 51 h 128"/>
                    <a:gd name="T38" fmla="*/ 17 w 75"/>
                    <a:gd name="T39" fmla="*/ 40 h 128"/>
                    <a:gd name="T40" fmla="*/ 20 w 75"/>
                    <a:gd name="T41" fmla="*/ 30 h 128"/>
                    <a:gd name="T42" fmla="*/ 21 w 75"/>
                    <a:gd name="T43" fmla="*/ 29 h 128"/>
                    <a:gd name="T44" fmla="*/ 30 w 75"/>
                    <a:gd name="T45" fmla="*/ 23 h 128"/>
                    <a:gd name="T46" fmla="*/ 43 w 75"/>
                    <a:gd name="T47" fmla="*/ 24 h 128"/>
                    <a:gd name="T48" fmla="*/ 47 w 75"/>
                    <a:gd name="T49" fmla="*/ 28 h 128"/>
                    <a:gd name="T50" fmla="*/ 49 w 75"/>
                    <a:gd name="T51" fmla="*/ 32 h 128"/>
                    <a:gd name="T52" fmla="*/ 49 w 75"/>
                    <a:gd name="T53" fmla="*/ 32 h 128"/>
                    <a:gd name="T54" fmla="*/ 50 w 75"/>
                    <a:gd name="T55" fmla="*/ 36 h 128"/>
                    <a:gd name="T56" fmla="*/ 50 w 75"/>
                    <a:gd name="T57" fmla="*/ 45 h 128"/>
                    <a:gd name="T58" fmla="*/ 48 w 75"/>
                    <a:gd name="T59" fmla="*/ 52 h 128"/>
                    <a:gd name="T60" fmla="*/ 41 w 75"/>
                    <a:gd name="T61" fmla="*/ 60 h 128"/>
                    <a:gd name="T62" fmla="*/ 32 w 75"/>
                    <a:gd name="T63" fmla="*/ 63 h 128"/>
                    <a:gd name="T64" fmla="*/ 26 w 75"/>
                    <a:gd name="T65" fmla="*/ 73 h 128"/>
                    <a:gd name="T66" fmla="*/ 26 w 75"/>
                    <a:gd name="T67" fmla="*/ 74 h 128"/>
                    <a:gd name="T68" fmla="*/ 25 w 75"/>
                    <a:gd name="T69" fmla="*/ 87 h 128"/>
                    <a:gd name="T70" fmla="*/ 28 w 75"/>
                    <a:gd name="T71" fmla="*/ 104 h 128"/>
                    <a:gd name="T72" fmla="*/ 33 w 75"/>
                    <a:gd name="T73" fmla="*/ 106 h 128"/>
                    <a:gd name="T74" fmla="*/ 41 w 75"/>
                    <a:gd name="T75" fmla="*/ 100 h 128"/>
                    <a:gd name="T76" fmla="*/ 44 w 75"/>
                    <a:gd name="T77" fmla="*/ 81 h 128"/>
                    <a:gd name="T78" fmla="*/ 34 w 75"/>
                    <a:gd name="T79" fmla="*/ 111 h 128"/>
                    <a:gd name="T80" fmla="*/ 42 w 75"/>
                    <a:gd name="T81" fmla="*/ 117 h 128"/>
                    <a:gd name="T82" fmla="*/ 41 w 75"/>
                    <a:gd name="T83" fmla="*/ 123 h 128"/>
                    <a:gd name="T84" fmla="*/ 33 w 75"/>
                    <a:gd name="T85" fmla="*/ 128 h 128"/>
                    <a:gd name="T86" fmla="*/ 27 w 75"/>
                    <a:gd name="T87" fmla="*/ 125 h 128"/>
                    <a:gd name="T88" fmla="*/ 25 w 75"/>
                    <a:gd name="T89" fmla="*/ 118 h 128"/>
                    <a:gd name="T90" fmla="*/ 31 w 75"/>
                    <a:gd name="T91" fmla="*/ 111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5" h="128">
                      <a:moveTo>
                        <a:pt x="44" y="81"/>
                      </a:moveTo>
                      <a:lnTo>
                        <a:pt x="44" y="81"/>
                      </a:lnTo>
                      <a:lnTo>
                        <a:pt x="44" y="81"/>
                      </a:lnTo>
                      <a:lnTo>
                        <a:pt x="44" y="81"/>
                      </a:lnTo>
                      <a:lnTo>
                        <a:pt x="44" y="81"/>
                      </a:lnTo>
                      <a:lnTo>
                        <a:pt x="44" y="81"/>
                      </a:lnTo>
                      <a:lnTo>
                        <a:pt x="43" y="82"/>
                      </a:lnTo>
                      <a:lnTo>
                        <a:pt x="43" y="82"/>
                      </a:lnTo>
                      <a:lnTo>
                        <a:pt x="52" y="78"/>
                      </a:lnTo>
                      <a:lnTo>
                        <a:pt x="59" y="72"/>
                      </a:lnTo>
                      <a:lnTo>
                        <a:pt x="59" y="72"/>
                      </a:lnTo>
                      <a:lnTo>
                        <a:pt x="65" y="66"/>
                      </a:lnTo>
                      <a:lnTo>
                        <a:pt x="70" y="59"/>
                      </a:lnTo>
                      <a:lnTo>
                        <a:pt x="70" y="59"/>
                      </a:lnTo>
                      <a:lnTo>
                        <a:pt x="72" y="50"/>
                      </a:lnTo>
                      <a:lnTo>
                        <a:pt x="75" y="41"/>
                      </a:lnTo>
                      <a:lnTo>
                        <a:pt x="75" y="41"/>
                      </a:lnTo>
                      <a:lnTo>
                        <a:pt x="74" y="33"/>
                      </a:lnTo>
                      <a:lnTo>
                        <a:pt x="72" y="24"/>
                      </a:lnTo>
                      <a:lnTo>
                        <a:pt x="72" y="24"/>
                      </a:lnTo>
                      <a:lnTo>
                        <a:pt x="71" y="23"/>
                      </a:lnTo>
                      <a:lnTo>
                        <a:pt x="71" y="23"/>
                      </a:lnTo>
                      <a:lnTo>
                        <a:pt x="71" y="22"/>
                      </a:lnTo>
                      <a:lnTo>
                        <a:pt x="71" y="22"/>
                      </a:lnTo>
                      <a:lnTo>
                        <a:pt x="71" y="22"/>
                      </a:lnTo>
                      <a:lnTo>
                        <a:pt x="71" y="22"/>
                      </a:lnTo>
                      <a:lnTo>
                        <a:pt x="68" y="16"/>
                      </a:lnTo>
                      <a:lnTo>
                        <a:pt x="64" y="11"/>
                      </a:lnTo>
                      <a:lnTo>
                        <a:pt x="64" y="11"/>
                      </a:lnTo>
                      <a:lnTo>
                        <a:pt x="58" y="6"/>
                      </a:lnTo>
                      <a:lnTo>
                        <a:pt x="52" y="3"/>
                      </a:lnTo>
                      <a:lnTo>
                        <a:pt x="52" y="3"/>
                      </a:lnTo>
                      <a:lnTo>
                        <a:pt x="44" y="1"/>
                      </a:lnTo>
                      <a:lnTo>
                        <a:pt x="38" y="0"/>
                      </a:lnTo>
                      <a:lnTo>
                        <a:pt x="31" y="1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17" y="5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6" y="13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1" y="24"/>
                      </a:lnTo>
                      <a:lnTo>
                        <a:pt x="1" y="24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1" y="43"/>
                      </a:lnTo>
                      <a:lnTo>
                        <a:pt x="5" y="50"/>
                      </a:lnTo>
                      <a:lnTo>
                        <a:pt x="5" y="50"/>
                      </a:lnTo>
                      <a:lnTo>
                        <a:pt x="9" y="55"/>
                      </a:lnTo>
                      <a:lnTo>
                        <a:pt x="11" y="56"/>
                      </a:lnTo>
                      <a:lnTo>
                        <a:pt x="15" y="56"/>
                      </a:lnTo>
                      <a:lnTo>
                        <a:pt x="15" y="56"/>
                      </a:lnTo>
                      <a:lnTo>
                        <a:pt x="17" y="54"/>
                      </a:lnTo>
                      <a:lnTo>
                        <a:pt x="17" y="51"/>
                      </a:lnTo>
                      <a:lnTo>
                        <a:pt x="19" y="45"/>
                      </a:lnTo>
                      <a:lnTo>
                        <a:pt x="19" y="45"/>
                      </a:lnTo>
                      <a:lnTo>
                        <a:pt x="17" y="40"/>
                      </a:lnTo>
                      <a:lnTo>
                        <a:pt x="19" y="34"/>
                      </a:lnTo>
                      <a:lnTo>
                        <a:pt x="19" y="34"/>
                      </a:lnTo>
                      <a:lnTo>
                        <a:pt x="20" y="30"/>
                      </a:lnTo>
                      <a:lnTo>
                        <a:pt x="20" y="30"/>
                      </a:lnTo>
                      <a:lnTo>
                        <a:pt x="21" y="29"/>
                      </a:lnTo>
                      <a:lnTo>
                        <a:pt x="21" y="29"/>
                      </a:lnTo>
                      <a:lnTo>
                        <a:pt x="25" y="25"/>
                      </a:lnTo>
                      <a:lnTo>
                        <a:pt x="25" y="25"/>
                      </a:lnTo>
                      <a:lnTo>
                        <a:pt x="30" y="23"/>
                      </a:lnTo>
                      <a:lnTo>
                        <a:pt x="30" y="23"/>
                      </a:lnTo>
                      <a:lnTo>
                        <a:pt x="36" y="23"/>
                      </a:lnTo>
                      <a:lnTo>
                        <a:pt x="43" y="24"/>
                      </a:lnTo>
                      <a:lnTo>
                        <a:pt x="43" y="24"/>
                      </a:lnTo>
                      <a:lnTo>
                        <a:pt x="47" y="28"/>
                      </a:lnTo>
                      <a:lnTo>
                        <a:pt x="47" y="28"/>
                      </a:lnTo>
                      <a:lnTo>
                        <a:pt x="49" y="30"/>
                      </a:lnTo>
                      <a:lnTo>
                        <a:pt x="49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50" y="36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0" y="45"/>
                      </a:lnTo>
                      <a:lnTo>
                        <a:pt x="49" y="49"/>
                      </a:lnTo>
                      <a:lnTo>
                        <a:pt x="49" y="49"/>
                      </a:lnTo>
                      <a:lnTo>
                        <a:pt x="48" y="52"/>
                      </a:lnTo>
                      <a:lnTo>
                        <a:pt x="44" y="56"/>
                      </a:lnTo>
                      <a:lnTo>
                        <a:pt x="44" y="56"/>
                      </a:lnTo>
                      <a:lnTo>
                        <a:pt x="41" y="60"/>
                      </a:lnTo>
                      <a:lnTo>
                        <a:pt x="36" y="62"/>
                      </a:lnTo>
                      <a:lnTo>
                        <a:pt x="36" y="62"/>
                      </a:lnTo>
                      <a:lnTo>
                        <a:pt x="32" y="63"/>
                      </a:lnTo>
                      <a:lnTo>
                        <a:pt x="30" y="67"/>
                      </a:lnTo>
                      <a:lnTo>
                        <a:pt x="30" y="67"/>
                      </a:lnTo>
                      <a:lnTo>
                        <a:pt x="26" y="73"/>
                      </a:lnTo>
                      <a:lnTo>
                        <a:pt x="26" y="73"/>
                      </a:lnTo>
                      <a:lnTo>
                        <a:pt x="26" y="74"/>
                      </a:lnTo>
                      <a:lnTo>
                        <a:pt x="26" y="74"/>
                      </a:lnTo>
                      <a:lnTo>
                        <a:pt x="25" y="81"/>
                      </a:lnTo>
                      <a:lnTo>
                        <a:pt x="25" y="87"/>
                      </a:lnTo>
                      <a:lnTo>
                        <a:pt x="25" y="87"/>
                      </a:lnTo>
                      <a:lnTo>
                        <a:pt x="25" y="92"/>
                      </a:lnTo>
                      <a:lnTo>
                        <a:pt x="26" y="99"/>
                      </a:lnTo>
                      <a:lnTo>
                        <a:pt x="28" y="104"/>
                      </a:lnTo>
                      <a:lnTo>
                        <a:pt x="31" y="106"/>
                      </a:lnTo>
                      <a:lnTo>
                        <a:pt x="33" y="106"/>
                      </a:lnTo>
                      <a:lnTo>
                        <a:pt x="33" y="106"/>
                      </a:lnTo>
                      <a:lnTo>
                        <a:pt x="36" y="106"/>
                      </a:lnTo>
                      <a:lnTo>
                        <a:pt x="38" y="105"/>
                      </a:lnTo>
                      <a:lnTo>
                        <a:pt x="41" y="100"/>
                      </a:lnTo>
                      <a:lnTo>
                        <a:pt x="42" y="88"/>
                      </a:lnTo>
                      <a:lnTo>
                        <a:pt x="42" y="88"/>
                      </a:lnTo>
                      <a:lnTo>
                        <a:pt x="44" y="81"/>
                      </a:lnTo>
                      <a:lnTo>
                        <a:pt x="44" y="81"/>
                      </a:lnTo>
                      <a:close/>
                      <a:moveTo>
                        <a:pt x="34" y="111"/>
                      </a:moveTo>
                      <a:lnTo>
                        <a:pt x="34" y="111"/>
                      </a:lnTo>
                      <a:lnTo>
                        <a:pt x="37" y="112"/>
                      </a:lnTo>
                      <a:lnTo>
                        <a:pt x="41" y="114"/>
                      </a:lnTo>
                      <a:lnTo>
                        <a:pt x="42" y="117"/>
                      </a:lnTo>
                      <a:lnTo>
                        <a:pt x="42" y="120"/>
                      </a:lnTo>
                      <a:lnTo>
                        <a:pt x="42" y="120"/>
                      </a:lnTo>
                      <a:lnTo>
                        <a:pt x="41" y="123"/>
                      </a:lnTo>
                      <a:lnTo>
                        <a:pt x="39" y="126"/>
                      </a:lnTo>
                      <a:lnTo>
                        <a:pt x="36" y="127"/>
                      </a:lnTo>
                      <a:lnTo>
                        <a:pt x="33" y="128"/>
                      </a:lnTo>
                      <a:lnTo>
                        <a:pt x="33" y="128"/>
                      </a:lnTo>
                      <a:lnTo>
                        <a:pt x="30" y="127"/>
                      </a:lnTo>
                      <a:lnTo>
                        <a:pt x="27" y="125"/>
                      </a:lnTo>
                      <a:lnTo>
                        <a:pt x="26" y="122"/>
                      </a:lnTo>
                      <a:lnTo>
                        <a:pt x="25" y="118"/>
                      </a:lnTo>
                      <a:lnTo>
                        <a:pt x="25" y="118"/>
                      </a:lnTo>
                      <a:lnTo>
                        <a:pt x="26" y="116"/>
                      </a:lnTo>
                      <a:lnTo>
                        <a:pt x="28" y="112"/>
                      </a:lnTo>
                      <a:lnTo>
                        <a:pt x="31" y="111"/>
                      </a:lnTo>
                      <a:lnTo>
                        <a:pt x="34" y="111"/>
                      </a:lnTo>
                      <a:lnTo>
                        <a:pt x="34" y="111"/>
                      </a:lnTo>
                      <a:close/>
                    </a:path>
                  </a:pathLst>
                </a:custGeom>
                <a:solidFill>
                  <a:srgbClr val="282C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41" name="Freeform 78"/>
                <p:cNvSpPr>
                  <a:spLocks noEditPoints="1"/>
                </p:cNvSpPr>
                <p:nvPr/>
              </p:nvSpPr>
              <p:spPr bwMode="auto">
                <a:xfrm>
                  <a:off x="4192" y="2770"/>
                  <a:ext cx="53" cy="92"/>
                </a:xfrm>
                <a:custGeom>
                  <a:avLst/>
                  <a:gdLst>
                    <a:gd name="T0" fmla="*/ 30 w 53"/>
                    <a:gd name="T1" fmla="*/ 59 h 92"/>
                    <a:gd name="T2" fmla="*/ 30 w 53"/>
                    <a:gd name="T3" fmla="*/ 59 h 92"/>
                    <a:gd name="T4" fmla="*/ 36 w 53"/>
                    <a:gd name="T5" fmla="*/ 56 h 92"/>
                    <a:gd name="T6" fmla="*/ 46 w 53"/>
                    <a:gd name="T7" fmla="*/ 49 h 92"/>
                    <a:gd name="T8" fmla="*/ 52 w 53"/>
                    <a:gd name="T9" fmla="*/ 38 h 92"/>
                    <a:gd name="T10" fmla="*/ 53 w 53"/>
                    <a:gd name="T11" fmla="*/ 26 h 92"/>
                    <a:gd name="T12" fmla="*/ 52 w 53"/>
                    <a:gd name="T13" fmla="*/ 18 h 92"/>
                    <a:gd name="T14" fmla="*/ 52 w 53"/>
                    <a:gd name="T15" fmla="*/ 18 h 92"/>
                    <a:gd name="T16" fmla="*/ 50 w 53"/>
                    <a:gd name="T17" fmla="*/ 14 h 92"/>
                    <a:gd name="T18" fmla="*/ 42 w 53"/>
                    <a:gd name="T19" fmla="*/ 6 h 92"/>
                    <a:gd name="T20" fmla="*/ 34 w 53"/>
                    <a:gd name="T21" fmla="*/ 1 h 92"/>
                    <a:gd name="T22" fmla="*/ 19 w 53"/>
                    <a:gd name="T23" fmla="*/ 1 h 92"/>
                    <a:gd name="T24" fmla="*/ 9 w 53"/>
                    <a:gd name="T25" fmla="*/ 5 h 92"/>
                    <a:gd name="T26" fmla="*/ 3 w 53"/>
                    <a:gd name="T27" fmla="*/ 12 h 92"/>
                    <a:gd name="T28" fmla="*/ 1 w 53"/>
                    <a:gd name="T29" fmla="*/ 16 h 92"/>
                    <a:gd name="T30" fmla="*/ 1 w 53"/>
                    <a:gd name="T31" fmla="*/ 30 h 92"/>
                    <a:gd name="T32" fmla="*/ 6 w 53"/>
                    <a:gd name="T33" fmla="*/ 39 h 92"/>
                    <a:gd name="T34" fmla="*/ 11 w 53"/>
                    <a:gd name="T35" fmla="*/ 39 h 92"/>
                    <a:gd name="T36" fmla="*/ 13 w 53"/>
                    <a:gd name="T37" fmla="*/ 32 h 92"/>
                    <a:gd name="T38" fmla="*/ 13 w 53"/>
                    <a:gd name="T39" fmla="*/ 25 h 92"/>
                    <a:gd name="T40" fmla="*/ 15 w 53"/>
                    <a:gd name="T41" fmla="*/ 21 h 92"/>
                    <a:gd name="T42" fmla="*/ 18 w 53"/>
                    <a:gd name="T43" fmla="*/ 18 h 92"/>
                    <a:gd name="T44" fmla="*/ 26 w 53"/>
                    <a:gd name="T45" fmla="*/ 17 h 92"/>
                    <a:gd name="T46" fmla="*/ 34 w 53"/>
                    <a:gd name="T47" fmla="*/ 21 h 92"/>
                    <a:gd name="T48" fmla="*/ 36 w 53"/>
                    <a:gd name="T49" fmla="*/ 23 h 92"/>
                    <a:gd name="T50" fmla="*/ 36 w 53"/>
                    <a:gd name="T51" fmla="*/ 23 h 92"/>
                    <a:gd name="T52" fmla="*/ 36 w 53"/>
                    <a:gd name="T53" fmla="*/ 23 h 92"/>
                    <a:gd name="T54" fmla="*/ 35 w 53"/>
                    <a:gd name="T55" fmla="*/ 36 h 92"/>
                    <a:gd name="T56" fmla="*/ 31 w 53"/>
                    <a:gd name="T57" fmla="*/ 42 h 92"/>
                    <a:gd name="T58" fmla="*/ 22 w 53"/>
                    <a:gd name="T59" fmla="*/ 47 h 92"/>
                    <a:gd name="T60" fmla="*/ 17 w 53"/>
                    <a:gd name="T61" fmla="*/ 53 h 92"/>
                    <a:gd name="T62" fmla="*/ 17 w 53"/>
                    <a:gd name="T63" fmla="*/ 53 h 92"/>
                    <a:gd name="T64" fmla="*/ 15 w 53"/>
                    <a:gd name="T65" fmla="*/ 63 h 92"/>
                    <a:gd name="T66" fmla="*/ 19 w 53"/>
                    <a:gd name="T67" fmla="*/ 76 h 92"/>
                    <a:gd name="T68" fmla="*/ 23 w 53"/>
                    <a:gd name="T69" fmla="*/ 77 h 92"/>
                    <a:gd name="T70" fmla="*/ 29 w 53"/>
                    <a:gd name="T71" fmla="*/ 64 h 92"/>
                    <a:gd name="T72" fmla="*/ 30 w 53"/>
                    <a:gd name="T73" fmla="*/ 59 h 92"/>
                    <a:gd name="T74" fmla="*/ 24 w 53"/>
                    <a:gd name="T75" fmla="*/ 81 h 92"/>
                    <a:gd name="T76" fmla="*/ 26 w 53"/>
                    <a:gd name="T77" fmla="*/ 87 h 92"/>
                    <a:gd name="T78" fmla="*/ 25 w 53"/>
                    <a:gd name="T79" fmla="*/ 91 h 92"/>
                    <a:gd name="T80" fmla="*/ 20 w 53"/>
                    <a:gd name="T81" fmla="*/ 92 h 92"/>
                    <a:gd name="T82" fmla="*/ 15 w 53"/>
                    <a:gd name="T83" fmla="*/ 88 h 92"/>
                    <a:gd name="T84" fmla="*/ 15 w 53"/>
                    <a:gd name="T85" fmla="*/ 83 h 92"/>
                    <a:gd name="T86" fmla="*/ 22 w 53"/>
                    <a:gd name="T87" fmla="*/ 8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3" h="92">
                      <a:moveTo>
                        <a:pt x="30" y="59"/>
                      </a:moveTo>
                      <a:lnTo>
                        <a:pt x="30" y="59"/>
                      </a:lnTo>
                      <a:lnTo>
                        <a:pt x="30" y="59"/>
                      </a:lnTo>
                      <a:lnTo>
                        <a:pt x="30" y="59"/>
                      </a:lnTo>
                      <a:lnTo>
                        <a:pt x="30" y="59"/>
                      </a:lnTo>
                      <a:lnTo>
                        <a:pt x="30" y="59"/>
                      </a:lnTo>
                      <a:lnTo>
                        <a:pt x="29" y="59"/>
                      </a:lnTo>
                      <a:lnTo>
                        <a:pt x="29" y="59"/>
                      </a:lnTo>
                      <a:lnTo>
                        <a:pt x="36" y="56"/>
                      </a:lnTo>
                      <a:lnTo>
                        <a:pt x="41" y="53"/>
                      </a:lnTo>
                      <a:lnTo>
                        <a:pt x="41" y="53"/>
                      </a:lnTo>
                      <a:lnTo>
                        <a:pt x="46" y="49"/>
                      </a:lnTo>
                      <a:lnTo>
                        <a:pt x="50" y="44"/>
                      </a:lnTo>
                      <a:lnTo>
                        <a:pt x="50" y="44"/>
                      </a:lnTo>
                      <a:lnTo>
                        <a:pt x="52" y="38"/>
                      </a:lnTo>
                      <a:lnTo>
                        <a:pt x="53" y="32"/>
                      </a:lnTo>
                      <a:lnTo>
                        <a:pt x="53" y="32"/>
                      </a:lnTo>
                      <a:lnTo>
                        <a:pt x="53" y="26"/>
                      </a:lnTo>
                      <a:lnTo>
                        <a:pt x="52" y="20"/>
                      </a:lnTo>
                      <a:lnTo>
                        <a:pt x="52" y="20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1" y="17"/>
                      </a:lnTo>
                      <a:lnTo>
                        <a:pt x="51" y="17"/>
                      </a:lnTo>
                      <a:lnTo>
                        <a:pt x="50" y="14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2" y="6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4" y="1"/>
                      </a:lnTo>
                      <a:lnTo>
                        <a:pt x="29" y="1"/>
                      </a:lnTo>
                      <a:lnTo>
                        <a:pt x="24" y="0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6" y="9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" y="30"/>
                      </a:lnTo>
                      <a:lnTo>
                        <a:pt x="3" y="36"/>
                      </a:lnTo>
                      <a:lnTo>
                        <a:pt x="3" y="36"/>
                      </a:lnTo>
                      <a:lnTo>
                        <a:pt x="6" y="39"/>
                      </a:lnTo>
                      <a:lnTo>
                        <a:pt x="8" y="39"/>
                      </a:lnTo>
                      <a:lnTo>
                        <a:pt x="11" y="39"/>
                      </a:lnTo>
                      <a:lnTo>
                        <a:pt x="11" y="39"/>
                      </a:lnTo>
                      <a:lnTo>
                        <a:pt x="12" y="38"/>
                      </a:lnTo>
                      <a:lnTo>
                        <a:pt x="12" y="37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1"/>
                      </a:lnTo>
                      <a:lnTo>
                        <a:pt x="15" y="21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22" y="17"/>
                      </a:lnTo>
                      <a:lnTo>
                        <a:pt x="22" y="17"/>
                      </a:lnTo>
                      <a:lnTo>
                        <a:pt x="26" y="17"/>
                      </a:lnTo>
                      <a:lnTo>
                        <a:pt x="31" y="18"/>
                      </a:lnTo>
                      <a:lnTo>
                        <a:pt x="31" y="18"/>
                      </a:lnTo>
                      <a:lnTo>
                        <a:pt x="34" y="21"/>
                      </a:lnTo>
                      <a:lnTo>
                        <a:pt x="34" y="21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31"/>
                      </a:lnTo>
                      <a:lnTo>
                        <a:pt x="36" y="31"/>
                      </a:lnTo>
                      <a:lnTo>
                        <a:pt x="35" y="36"/>
                      </a:lnTo>
                      <a:lnTo>
                        <a:pt x="35" y="36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25" y="45"/>
                      </a:lnTo>
                      <a:lnTo>
                        <a:pt x="25" y="45"/>
                      </a:lnTo>
                      <a:lnTo>
                        <a:pt x="22" y="47"/>
                      </a:lnTo>
                      <a:lnTo>
                        <a:pt x="20" y="48"/>
                      </a:lnTo>
                      <a:lnTo>
                        <a:pt x="20" y="48"/>
                      </a:lnTo>
                      <a:lnTo>
                        <a:pt x="17" y="53"/>
                      </a:lnTo>
                      <a:lnTo>
                        <a:pt x="17" y="53"/>
                      </a:lnTo>
                      <a:lnTo>
                        <a:pt x="17" y="53"/>
                      </a:lnTo>
                      <a:lnTo>
                        <a:pt x="17" y="53"/>
                      </a:lnTo>
                      <a:lnTo>
                        <a:pt x="15" y="58"/>
                      </a:lnTo>
                      <a:lnTo>
                        <a:pt x="15" y="63"/>
                      </a:lnTo>
                      <a:lnTo>
                        <a:pt x="15" y="63"/>
                      </a:lnTo>
                      <a:lnTo>
                        <a:pt x="17" y="71"/>
                      </a:lnTo>
                      <a:lnTo>
                        <a:pt x="18" y="75"/>
                      </a:lnTo>
                      <a:lnTo>
                        <a:pt x="19" y="76"/>
                      </a:lnTo>
                      <a:lnTo>
                        <a:pt x="22" y="77"/>
                      </a:lnTo>
                      <a:lnTo>
                        <a:pt x="22" y="77"/>
                      </a:lnTo>
                      <a:lnTo>
                        <a:pt x="23" y="77"/>
                      </a:lnTo>
                      <a:lnTo>
                        <a:pt x="25" y="76"/>
                      </a:lnTo>
                      <a:lnTo>
                        <a:pt x="26" y="72"/>
                      </a:lnTo>
                      <a:lnTo>
                        <a:pt x="29" y="64"/>
                      </a:lnTo>
                      <a:lnTo>
                        <a:pt x="29" y="64"/>
                      </a:lnTo>
                      <a:lnTo>
                        <a:pt x="30" y="59"/>
                      </a:lnTo>
                      <a:lnTo>
                        <a:pt x="30" y="59"/>
                      </a:lnTo>
                      <a:close/>
                      <a:moveTo>
                        <a:pt x="22" y="80"/>
                      </a:moveTo>
                      <a:lnTo>
                        <a:pt x="22" y="80"/>
                      </a:lnTo>
                      <a:lnTo>
                        <a:pt x="24" y="81"/>
                      </a:lnTo>
                      <a:lnTo>
                        <a:pt x="25" y="82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9"/>
                      </a:lnTo>
                      <a:lnTo>
                        <a:pt x="25" y="91"/>
                      </a:lnTo>
                      <a:lnTo>
                        <a:pt x="23" y="92"/>
                      </a:lnTo>
                      <a:lnTo>
                        <a:pt x="20" y="92"/>
                      </a:lnTo>
                      <a:lnTo>
                        <a:pt x="20" y="92"/>
                      </a:lnTo>
                      <a:lnTo>
                        <a:pt x="18" y="92"/>
                      </a:lnTo>
                      <a:lnTo>
                        <a:pt x="15" y="89"/>
                      </a:lnTo>
                      <a:lnTo>
                        <a:pt x="15" y="88"/>
                      </a:lnTo>
                      <a:lnTo>
                        <a:pt x="14" y="86"/>
                      </a:lnTo>
                      <a:lnTo>
                        <a:pt x="14" y="86"/>
                      </a:lnTo>
                      <a:lnTo>
                        <a:pt x="15" y="83"/>
                      </a:lnTo>
                      <a:lnTo>
                        <a:pt x="17" y="81"/>
                      </a:lnTo>
                      <a:lnTo>
                        <a:pt x="19" y="80"/>
                      </a:lnTo>
                      <a:lnTo>
                        <a:pt x="22" y="80"/>
                      </a:lnTo>
                      <a:lnTo>
                        <a:pt x="22" y="80"/>
                      </a:lnTo>
                      <a:close/>
                    </a:path>
                  </a:pathLst>
                </a:custGeom>
                <a:solidFill>
                  <a:srgbClr val="282C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grpSp>
            <p:nvGrpSpPr>
              <p:cNvPr id="42" name="Group 90"/>
              <p:cNvGrpSpPr>
                <a:grpSpLocks noChangeAspect="1"/>
              </p:cNvGrpSpPr>
              <p:nvPr/>
            </p:nvGrpSpPr>
            <p:grpSpPr bwMode="auto">
              <a:xfrm>
                <a:off x="6836461" y="2234787"/>
                <a:ext cx="665161" cy="682626"/>
                <a:chOff x="2243" y="2513"/>
                <a:chExt cx="419" cy="430"/>
              </a:xfrm>
            </p:grpSpPr>
            <p:sp>
              <p:nvSpPr>
                <p:cNvPr id="43" name="Freeform 94"/>
                <p:cNvSpPr>
                  <a:spLocks/>
                </p:cNvSpPr>
                <p:nvPr/>
              </p:nvSpPr>
              <p:spPr bwMode="auto">
                <a:xfrm>
                  <a:off x="2248" y="2513"/>
                  <a:ext cx="414" cy="338"/>
                </a:xfrm>
                <a:custGeom>
                  <a:avLst/>
                  <a:gdLst>
                    <a:gd name="T0" fmla="*/ 31 w 414"/>
                    <a:gd name="T1" fmla="*/ 147 h 338"/>
                    <a:gd name="T2" fmla="*/ 22 w 414"/>
                    <a:gd name="T3" fmla="*/ 147 h 338"/>
                    <a:gd name="T4" fmla="*/ 13 w 414"/>
                    <a:gd name="T5" fmla="*/ 155 h 338"/>
                    <a:gd name="T6" fmla="*/ 5 w 414"/>
                    <a:gd name="T7" fmla="*/ 168 h 338"/>
                    <a:gd name="T8" fmla="*/ 1 w 414"/>
                    <a:gd name="T9" fmla="*/ 185 h 338"/>
                    <a:gd name="T10" fmla="*/ 0 w 414"/>
                    <a:gd name="T11" fmla="*/ 203 h 338"/>
                    <a:gd name="T12" fmla="*/ 3 w 414"/>
                    <a:gd name="T13" fmla="*/ 222 h 338"/>
                    <a:gd name="T14" fmla="*/ 13 w 414"/>
                    <a:gd name="T15" fmla="*/ 240 h 338"/>
                    <a:gd name="T16" fmla="*/ 31 w 414"/>
                    <a:gd name="T17" fmla="*/ 255 h 338"/>
                    <a:gd name="T18" fmla="*/ 30 w 414"/>
                    <a:gd name="T19" fmla="*/ 262 h 338"/>
                    <a:gd name="T20" fmla="*/ 31 w 414"/>
                    <a:gd name="T21" fmla="*/ 276 h 338"/>
                    <a:gd name="T22" fmla="*/ 38 w 414"/>
                    <a:gd name="T23" fmla="*/ 288 h 338"/>
                    <a:gd name="T24" fmla="*/ 49 w 414"/>
                    <a:gd name="T25" fmla="*/ 300 h 338"/>
                    <a:gd name="T26" fmla="*/ 71 w 414"/>
                    <a:gd name="T27" fmla="*/ 315 h 338"/>
                    <a:gd name="T28" fmla="*/ 112 w 414"/>
                    <a:gd name="T29" fmla="*/ 329 h 338"/>
                    <a:gd name="T30" fmla="*/ 134 w 414"/>
                    <a:gd name="T31" fmla="*/ 334 h 338"/>
                    <a:gd name="T32" fmla="*/ 166 w 414"/>
                    <a:gd name="T33" fmla="*/ 337 h 338"/>
                    <a:gd name="T34" fmla="*/ 203 w 414"/>
                    <a:gd name="T35" fmla="*/ 337 h 338"/>
                    <a:gd name="T36" fmla="*/ 244 w 414"/>
                    <a:gd name="T37" fmla="*/ 333 h 338"/>
                    <a:gd name="T38" fmla="*/ 285 w 414"/>
                    <a:gd name="T39" fmla="*/ 324 h 338"/>
                    <a:gd name="T40" fmla="*/ 324 w 414"/>
                    <a:gd name="T41" fmla="*/ 309 h 338"/>
                    <a:gd name="T42" fmla="*/ 348 w 414"/>
                    <a:gd name="T43" fmla="*/ 294 h 338"/>
                    <a:gd name="T44" fmla="*/ 362 w 414"/>
                    <a:gd name="T45" fmla="*/ 283 h 338"/>
                    <a:gd name="T46" fmla="*/ 372 w 414"/>
                    <a:gd name="T47" fmla="*/ 268 h 338"/>
                    <a:gd name="T48" fmla="*/ 380 w 414"/>
                    <a:gd name="T49" fmla="*/ 253 h 338"/>
                    <a:gd name="T50" fmla="*/ 383 w 414"/>
                    <a:gd name="T51" fmla="*/ 235 h 338"/>
                    <a:gd name="T52" fmla="*/ 384 w 414"/>
                    <a:gd name="T53" fmla="*/ 226 h 338"/>
                    <a:gd name="T54" fmla="*/ 394 w 414"/>
                    <a:gd name="T55" fmla="*/ 217 h 338"/>
                    <a:gd name="T56" fmla="*/ 406 w 414"/>
                    <a:gd name="T57" fmla="*/ 199 h 338"/>
                    <a:gd name="T58" fmla="*/ 413 w 414"/>
                    <a:gd name="T59" fmla="*/ 185 h 338"/>
                    <a:gd name="T60" fmla="*/ 414 w 414"/>
                    <a:gd name="T61" fmla="*/ 166 h 338"/>
                    <a:gd name="T62" fmla="*/ 410 w 414"/>
                    <a:gd name="T63" fmla="*/ 146 h 338"/>
                    <a:gd name="T64" fmla="*/ 397 w 414"/>
                    <a:gd name="T65" fmla="*/ 124 h 338"/>
                    <a:gd name="T66" fmla="*/ 386 w 414"/>
                    <a:gd name="T67" fmla="*/ 114 h 338"/>
                    <a:gd name="T68" fmla="*/ 387 w 414"/>
                    <a:gd name="T69" fmla="*/ 98 h 338"/>
                    <a:gd name="T70" fmla="*/ 381 w 414"/>
                    <a:gd name="T71" fmla="*/ 81 h 338"/>
                    <a:gd name="T72" fmla="*/ 372 w 414"/>
                    <a:gd name="T73" fmla="*/ 63 h 338"/>
                    <a:gd name="T74" fmla="*/ 357 w 414"/>
                    <a:gd name="T75" fmla="*/ 46 h 338"/>
                    <a:gd name="T76" fmla="*/ 339 w 414"/>
                    <a:gd name="T77" fmla="*/ 32 h 338"/>
                    <a:gd name="T78" fmla="*/ 317 w 414"/>
                    <a:gd name="T79" fmla="*/ 24 h 338"/>
                    <a:gd name="T80" fmla="*/ 293 w 414"/>
                    <a:gd name="T81" fmla="*/ 23 h 338"/>
                    <a:gd name="T82" fmla="*/ 266 w 414"/>
                    <a:gd name="T83" fmla="*/ 30 h 338"/>
                    <a:gd name="T84" fmla="*/ 261 w 414"/>
                    <a:gd name="T85" fmla="*/ 25 h 338"/>
                    <a:gd name="T86" fmla="*/ 250 w 414"/>
                    <a:gd name="T87" fmla="*/ 15 h 338"/>
                    <a:gd name="T88" fmla="*/ 234 w 414"/>
                    <a:gd name="T89" fmla="*/ 7 h 338"/>
                    <a:gd name="T90" fmla="*/ 216 w 414"/>
                    <a:gd name="T91" fmla="*/ 2 h 338"/>
                    <a:gd name="T92" fmla="*/ 195 w 414"/>
                    <a:gd name="T93" fmla="*/ 0 h 338"/>
                    <a:gd name="T94" fmla="*/ 174 w 414"/>
                    <a:gd name="T95" fmla="*/ 3 h 338"/>
                    <a:gd name="T96" fmla="*/ 152 w 414"/>
                    <a:gd name="T97" fmla="*/ 13 h 338"/>
                    <a:gd name="T98" fmla="*/ 131 w 414"/>
                    <a:gd name="T99" fmla="*/ 27 h 338"/>
                    <a:gd name="T100" fmla="*/ 120 w 414"/>
                    <a:gd name="T101" fmla="*/ 38 h 338"/>
                    <a:gd name="T102" fmla="*/ 97 w 414"/>
                    <a:gd name="T103" fmla="*/ 34 h 338"/>
                    <a:gd name="T104" fmla="*/ 76 w 414"/>
                    <a:gd name="T105" fmla="*/ 40 h 338"/>
                    <a:gd name="T106" fmla="*/ 56 w 414"/>
                    <a:gd name="T107" fmla="*/ 51 h 338"/>
                    <a:gd name="T108" fmla="*/ 41 w 414"/>
                    <a:gd name="T109" fmla="*/ 67 h 338"/>
                    <a:gd name="T110" fmla="*/ 29 w 414"/>
                    <a:gd name="T111" fmla="*/ 85 h 338"/>
                    <a:gd name="T112" fmla="*/ 23 w 414"/>
                    <a:gd name="T113" fmla="*/ 106 h 338"/>
                    <a:gd name="T114" fmla="*/ 23 w 414"/>
                    <a:gd name="T115" fmla="*/ 128 h 338"/>
                    <a:gd name="T116" fmla="*/ 31 w 414"/>
                    <a:gd name="T117" fmla="*/ 147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14" h="338">
                      <a:moveTo>
                        <a:pt x="31" y="147"/>
                      </a:moveTo>
                      <a:lnTo>
                        <a:pt x="31" y="147"/>
                      </a:lnTo>
                      <a:lnTo>
                        <a:pt x="27" y="146"/>
                      </a:lnTo>
                      <a:lnTo>
                        <a:pt x="22" y="147"/>
                      </a:lnTo>
                      <a:lnTo>
                        <a:pt x="18" y="150"/>
                      </a:lnTo>
                      <a:lnTo>
                        <a:pt x="13" y="155"/>
                      </a:lnTo>
                      <a:lnTo>
                        <a:pt x="9" y="161"/>
                      </a:lnTo>
                      <a:lnTo>
                        <a:pt x="5" y="168"/>
                      </a:lnTo>
                      <a:lnTo>
                        <a:pt x="2" y="175"/>
                      </a:lnTo>
                      <a:lnTo>
                        <a:pt x="1" y="185"/>
                      </a:lnTo>
                      <a:lnTo>
                        <a:pt x="0" y="194"/>
                      </a:lnTo>
                      <a:lnTo>
                        <a:pt x="0" y="203"/>
                      </a:lnTo>
                      <a:lnTo>
                        <a:pt x="1" y="213"/>
                      </a:lnTo>
                      <a:lnTo>
                        <a:pt x="3" y="222"/>
                      </a:lnTo>
                      <a:lnTo>
                        <a:pt x="8" y="231"/>
                      </a:lnTo>
                      <a:lnTo>
                        <a:pt x="13" y="240"/>
                      </a:lnTo>
                      <a:lnTo>
                        <a:pt x="21" y="248"/>
                      </a:lnTo>
                      <a:lnTo>
                        <a:pt x="31" y="255"/>
                      </a:lnTo>
                      <a:lnTo>
                        <a:pt x="31" y="255"/>
                      </a:lnTo>
                      <a:lnTo>
                        <a:pt x="30" y="262"/>
                      </a:lnTo>
                      <a:lnTo>
                        <a:pt x="30" y="269"/>
                      </a:lnTo>
                      <a:lnTo>
                        <a:pt x="31" y="276"/>
                      </a:lnTo>
                      <a:lnTo>
                        <a:pt x="34" y="283"/>
                      </a:lnTo>
                      <a:lnTo>
                        <a:pt x="38" y="288"/>
                      </a:lnTo>
                      <a:lnTo>
                        <a:pt x="43" y="294"/>
                      </a:lnTo>
                      <a:lnTo>
                        <a:pt x="49" y="300"/>
                      </a:lnTo>
                      <a:lnTo>
                        <a:pt x="55" y="305"/>
                      </a:lnTo>
                      <a:lnTo>
                        <a:pt x="71" y="315"/>
                      </a:lnTo>
                      <a:lnTo>
                        <a:pt x="91" y="322"/>
                      </a:lnTo>
                      <a:lnTo>
                        <a:pt x="112" y="329"/>
                      </a:lnTo>
                      <a:lnTo>
                        <a:pt x="134" y="334"/>
                      </a:lnTo>
                      <a:lnTo>
                        <a:pt x="134" y="334"/>
                      </a:lnTo>
                      <a:lnTo>
                        <a:pt x="149" y="336"/>
                      </a:lnTo>
                      <a:lnTo>
                        <a:pt x="166" y="337"/>
                      </a:lnTo>
                      <a:lnTo>
                        <a:pt x="184" y="338"/>
                      </a:lnTo>
                      <a:lnTo>
                        <a:pt x="203" y="337"/>
                      </a:lnTo>
                      <a:lnTo>
                        <a:pt x="224" y="336"/>
                      </a:lnTo>
                      <a:lnTo>
                        <a:pt x="244" y="333"/>
                      </a:lnTo>
                      <a:lnTo>
                        <a:pt x="266" y="329"/>
                      </a:lnTo>
                      <a:lnTo>
                        <a:pt x="285" y="324"/>
                      </a:lnTo>
                      <a:lnTo>
                        <a:pt x="305" y="317"/>
                      </a:lnTo>
                      <a:lnTo>
                        <a:pt x="324" y="309"/>
                      </a:lnTo>
                      <a:lnTo>
                        <a:pt x="340" y="300"/>
                      </a:lnTo>
                      <a:lnTo>
                        <a:pt x="348" y="294"/>
                      </a:lnTo>
                      <a:lnTo>
                        <a:pt x="355" y="288"/>
                      </a:lnTo>
                      <a:lnTo>
                        <a:pt x="362" y="283"/>
                      </a:lnTo>
                      <a:lnTo>
                        <a:pt x="367" y="276"/>
                      </a:lnTo>
                      <a:lnTo>
                        <a:pt x="372" y="268"/>
                      </a:lnTo>
                      <a:lnTo>
                        <a:pt x="376" y="261"/>
                      </a:lnTo>
                      <a:lnTo>
                        <a:pt x="380" y="253"/>
                      </a:lnTo>
                      <a:lnTo>
                        <a:pt x="382" y="244"/>
                      </a:lnTo>
                      <a:lnTo>
                        <a:pt x="383" y="235"/>
                      </a:lnTo>
                      <a:lnTo>
                        <a:pt x="384" y="226"/>
                      </a:lnTo>
                      <a:lnTo>
                        <a:pt x="384" y="226"/>
                      </a:lnTo>
                      <a:lnTo>
                        <a:pt x="387" y="223"/>
                      </a:lnTo>
                      <a:lnTo>
                        <a:pt x="394" y="217"/>
                      </a:lnTo>
                      <a:lnTo>
                        <a:pt x="403" y="206"/>
                      </a:lnTo>
                      <a:lnTo>
                        <a:pt x="406" y="199"/>
                      </a:lnTo>
                      <a:lnTo>
                        <a:pt x="410" y="193"/>
                      </a:lnTo>
                      <a:lnTo>
                        <a:pt x="413" y="185"/>
                      </a:lnTo>
                      <a:lnTo>
                        <a:pt x="414" y="175"/>
                      </a:lnTo>
                      <a:lnTo>
                        <a:pt x="414" y="166"/>
                      </a:lnTo>
                      <a:lnTo>
                        <a:pt x="413" y="156"/>
                      </a:lnTo>
                      <a:lnTo>
                        <a:pt x="410" y="146"/>
                      </a:lnTo>
                      <a:lnTo>
                        <a:pt x="405" y="136"/>
                      </a:lnTo>
                      <a:lnTo>
                        <a:pt x="397" y="124"/>
                      </a:lnTo>
                      <a:lnTo>
                        <a:pt x="386" y="114"/>
                      </a:lnTo>
                      <a:lnTo>
                        <a:pt x="386" y="114"/>
                      </a:lnTo>
                      <a:lnTo>
                        <a:pt x="387" y="106"/>
                      </a:lnTo>
                      <a:lnTo>
                        <a:pt x="387" y="98"/>
                      </a:lnTo>
                      <a:lnTo>
                        <a:pt x="384" y="90"/>
                      </a:lnTo>
                      <a:lnTo>
                        <a:pt x="381" y="81"/>
                      </a:lnTo>
                      <a:lnTo>
                        <a:pt x="376" y="72"/>
                      </a:lnTo>
                      <a:lnTo>
                        <a:pt x="372" y="63"/>
                      </a:lnTo>
                      <a:lnTo>
                        <a:pt x="365" y="54"/>
                      </a:lnTo>
                      <a:lnTo>
                        <a:pt x="357" y="46"/>
                      </a:lnTo>
                      <a:lnTo>
                        <a:pt x="348" y="39"/>
                      </a:lnTo>
                      <a:lnTo>
                        <a:pt x="339" y="32"/>
                      </a:lnTo>
                      <a:lnTo>
                        <a:pt x="329" y="27"/>
                      </a:lnTo>
                      <a:lnTo>
                        <a:pt x="317" y="24"/>
                      </a:lnTo>
                      <a:lnTo>
                        <a:pt x="305" y="22"/>
                      </a:lnTo>
                      <a:lnTo>
                        <a:pt x="293" y="23"/>
                      </a:lnTo>
                      <a:lnTo>
                        <a:pt x="280" y="25"/>
                      </a:lnTo>
                      <a:lnTo>
                        <a:pt x="266" y="30"/>
                      </a:lnTo>
                      <a:lnTo>
                        <a:pt x="266" y="30"/>
                      </a:lnTo>
                      <a:lnTo>
                        <a:pt x="261" y="25"/>
                      </a:lnTo>
                      <a:lnTo>
                        <a:pt x="256" y="19"/>
                      </a:lnTo>
                      <a:lnTo>
                        <a:pt x="250" y="15"/>
                      </a:lnTo>
                      <a:lnTo>
                        <a:pt x="242" y="10"/>
                      </a:lnTo>
                      <a:lnTo>
                        <a:pt x="234" y="7"/>
                      </a:lnTo>
                      <a:lnTo>
                        <a:pt x="225" y="3"/>
                      </a:lnTo>
                      <a:lnTo>
                        <a:pt x="216" y="2"/>
                      </a:lnTo>
                      <a:lnTo>
                        <a:pt x="206" y="1"/>
                      </a:lnTo>
                      <a:lnTo>
                        <a:pt x="195" y="0"/>
                      </a:lnTo>
                      <a:lnTo>
                        <a:pt x="184" y="1"/>
                      </a:lnTo>
                      <a:lnTo>
                        <a:pt x="174" y="3"/>
                      </a:lnTo>
                      <a:lnTo>
                        <a:pt x="162" y="7"/>
                      </a:lnTo>
                      <a:lnTo>
                        <a:pt x="152" y="13"/>
                      </a:lnTo>
                      <a:lnTo>
                        <a:pt x="141" y="18"/>
                      </a:lnTo>
                      <a:lnTo>
                        <a:pt x="131" y="27"/>
                      </a:lnTo>
                      <a:lnTo>
                        <a:pt x="120" y="38"/>
                      </a:lnTo>
                      <a:lnTo>
                        <a:pt x="120" y="38"/>
                      </a:lnTo>
                      <a:lnTo>
                        <a:pt x="109" y="34"/>
                      </a:lnTo>
                      <a:lnTo>
                        <a:pt x="97" y="34"/>
                      </a:lnTo>
                      <a:lnTo>
                        <a:pt x="86" y="36"/>
                      </a:lnTo>
                      <a:lnTo>
                        <a:pt x="76" y="40"/>
                      </a:lnTo>
                      <a:lnTo>
                        <a:pt x="66" y="44"/>
                      </a:lnTo>
                      <a:lnTo>
                        <a:pt x="56" y="51"/>
                      </a:lnTo>
                      <a:lnTo>
                        <a:pt x="49" y="58"/>
                      </a:lnTo>
                      <a:lnTo>
                        <a:pt x="41" y="67"/>
                      </a:lnTo>
                      <a:lnTo>
                        <a:pt x="35" y="76"/>
                      </a:lnTo>
                      <a:lnTo>
                        <a:pt x="29" y="85"/>
                      </a:lnTo>
                      <a:lnTo>
                        <a:pt x="26" y="96"/>
                      </a:lnTo>
                      <a:lnTo>
                        <a:pt x="23" y="106"/>
                      </a:lnTo>
                      <a:lnTo>
                        <a:pt x="23" y="117"/>
                      </a:lnTo>
                      <a:lnTo>
                        <a:pt x="23" y="128"/>
                      </a:lnTo>
                      <a:lnTo>
                        <a:pt x="27" y="137"/>
                      </a:lnTo>
                      <a:lnTo>
                        <a:pt x="31" y="147"/>
                      </a:lnTo>
                      <a:lnTo>
                        <a:pt x="31" y="147"/>
                      </a:lnTo>
                      <a:close/>
                    </a:path>
                  </a:pathLst>
                </a:custGeom>
                <a:solidFill>
                  <a:srgbClr val="2AB1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44" name="Freeform 95"/>
                <p:cNvSpPr>
                  <a:spLocks/>
                </p:cNvSpPr>
                <p:nvPr/>
              </p:nvSpPr>
              <p:spPr bwMode="auto">
                <a:xfrm>
                  <a:off x="2243" y="2828"/>
                  <a:ext cx="82" cy="76"/>
                </a:xfrm>
                <a:custGeom>
                  <a:avLst/>
                  <a:gdLst>
                    <a:gd name="T0" fmla="*/ 47 w 82"/>
                    <a:gd name="T1" fmla="*/ 3 h 76"/>
                    <a:gd name="T2" fmla="*/ 47 w 82"/>
                    <a:gd name="T3" fmla="*/ 3 h 76"/>
                    <a:gd name="T4" fmla="*/ 59 w 82"/>
                    <a:gd name="T5" fmla="*/ 9 h 76"/>
                    <a:gd name="T6" fmla="*/ 69 w 82"/>
                    <a:gd name="T7" fmla="*/ 15 h 76"/>
                    <a:gd name="T8" fmla="*/ 76 w 82"/>
                    <a:gd name="T9" fmla="*/ 22 h 76"/>
                    <a:gd name="T10" fmla="*/ 80 w 82"/>
                    <a:gd name="T11" fmla="*/ 30 h 76"/>
                    <a:gd name="T12" fmla="*/ 82 w 82"/>
                    <a:gd name="T13" fmla="*/ 37 h 76"/>
                    <a:gd name="T14" fmla="*/ 81 w 82"/>
                    <a:gd name="T15" fmla="*/ 45 h 76"/>
                    <a:gd name="T16" fmla="*/ 79 w 82"/>
                    <a:gd name="T17" fmla="*/ 52 h 76"/>
                    <a:gd name="T18" fmla="*/ 75 w 82"/>
                    <a:gd name="T19" fmla="*/ 59 h 76"/>
                    <a:gd name="T20" fmla="*/ 75 w 82"/>
                    <a:gd name="T21" fmla="*/ 59 h 76"/>
                    <a:gd name="T22" fmla="*/ 71 w 82"/>
                    <a:gd name="T23" fmla="*/ 62 h 76"/>
                    <a:gd name="T24" fmla="*/ 67 w 82"/>
                    <a:gd name="T25" fmla="*/ 66 h 76"/>
                    <a:gd name="T26" fmla="*/ 57 w 82"/>
                    <a:gd name="T27" fmla="*/ 71 h 76"/>
                    <a:gd name="T28" fmla="*/ 47 w 82"/>
                    <a:gd name="T29" fmla="*/ 75 h 76"/>
                    <a:gd name="T30" fmla="*/ 41 w 82"/>
                    <a:gd name="T31" fmla="*/ 76 h 76"/>
                    <a:gd name="T32" fmla="*/ 35 w 82"/>
                    <a:gd name="T33" fmla="*/ 76 h 76"/>
                    <a:gd name="T34" fmla="*/ 30 w 82"/>
                    <a:gd name="T35" fmla="*/ 75 h 76"/>
                    <a:gd name="T36" fmla="*/ 24 w 82"/>
                    <a:gd name="T37" fmla="*/ 74 h 76"/>
                    <a:gd name="T38" fmla="*/ 19 w 82"/>
                    <a:gd name="T39" fmla="*/ 70 h 76"/>
                    <a:gd name="T40" fmla="*/ 15 w 82"/>
                    <a:gd name="T41" fmla="*/ 67 h 76"/>
                    <a:gd name="T42" fmla="*/ 10 w 82"/>
                    <a:gd name="T43" fmla="*/ 62 h 76"/>
                    <a:gd name="T44" fmla="*/ 7 w 82"/>
                    <a:gd name="T45" fmla="*/ 56 h 76"/>
                    <a:gd name="T46" fmla="*/ 3 w 82"/>
                    <a:gd name="T47" fmla="*/ 50 h 76"/>
                    <a:gd name="T48" fmla="*/ 1 w 82"/>
                    <a:gd name="T49" fmla="*/ 42 h 76"/>
                    <a:gd name="T50" fmla="*/ 1 w 82"/>
                    <a:gd name="T51" fmla="*/ 42 h 76"/>
                    <a:gd name="T52" fmla="*/ 0 w 82"/>
                    <a:gd name="T53" fmla="*/ 33 h 76"/>
                    <a:gd name="T54" fmla="*/ 1 w 82"/>
                    <a:gd name="T55" fmla="*/ 23 h 76"/>
                    <a:gd name="T56" fmla="*/ 5 w 82"/>
                    <a:gd name="T57" fmla="*/ 15 h 76"/>
                    <a:gd name="T58" fmla="*/ 9 w 82"/>
                    <a:gd name="T59" fmla="*/ 9 h 76"/>
                    <a:gd name="T60" fmla="*/ 13 w 82"/>
                    <a:gd name="T61" fmla="*/ 5 h 76"/>
                    <a:gd name="T62" fmla="*/ 16 w 82"/>
                    <a:gd name="T63" fmla="*/ 3 h 76"/>
                    <a:gd name="T64" fmla="*/ 19 w 82"/>
                    <a:gd name="T65" fmla="*/ 1 h 76"/>
                    <a:gd name="T66" fmla="*/ 24 w 82"/>
                    <a:gd name="T67" fmla="*/ 0 h 76"/>
                    <a:gd name="T68" fmla="*/ 30 w 82"/>
                    <a:gd name="T69" fmla="*/ 0 h 76"/>
                    <a:gd name="T70" fmla="*/ 34 w 82"/>
                    <a:gd name="T71" fmla="*/ 0 h 76"/>
                    <a:gd name="T72" fmla="*/ 41 w 82"/>
                    <a:gd name="T73" fmla="*/ 1 h 76"/>
                    <a:gd name="T74" fmla="*/ 47 w 82"/>
                    <a:gd name="T75" fmla="*/ 3 h 76"/>
                    <a:gd name="T76" fmla="*/ 47 w 82"/>
                    <a:gd name="T77" fmla="*/ 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2" h="76">
                      <a:moveTo>
                        <a:pt x="47" y="3"/>
                      </a:moveTo>
                      <a:lnTo>
                        <a:pt x="47" y="3"/>
                      </a:lnTo>
                      <a:lnTo>
                        <a:pt x="59" y="9"/>
                      </a:lnTo>
                      <a:lnTo>
                        <a:pt x="69" y="15"/>
                      </a:lnTo>
                      <a:lnTo>
                        <a:pt x="76" y="22"/>
                      </a:lnTo>
                      <a:lnTo>
                        <a:pt x="80" y="30"/>
                      </a:lnTo>
                      <a:lnTo>
                        <a:pt x="82" y="37"/>
                      </a:lnTo>
                      <a:lnTo>
                        <a:pt x="81" y="45"/>
                      </a:lnTo>
                      <a:lnTo>
                        <a:pt x="79" y="52"/>
                      </a:lnTo>
                      <a:lnTo>
                        <a:pt x="75" y="59"/>
                      </a:lnTo>
                      <a:lnTo>
                        <a:pt x="75" y="59"/>
                      </a:lnTo>
                      <a:lnTo>
                        <a:pt x="71" y="62"/>
                      </a:lnTo>
                      <a:lnTo>
                        <a:pt x="67" y="66"/>
                      </a:lnTo>
                      <a:lnTo>
                        <a:pt x="57" y="71"/>
                      </a:lnTo>
                      <a:lnTo>
                        <a:pt x="47" y="75"/>
                      </a:lnTo>
                      <a:lnTo>
                        <a:pt x="41" y="76"/>
                      </a:lnTo>
                      <a:lnTo>
                        <a:pt x="35" y="76"/>
                      </a:lnTo>
                      <a:lnTo>
                        <a:pt x="30" y="75"/>
                      </a:lnTo>
                      <a:lnTo>
                        <a:pt x="24" y="74"/>
                      </a:lnTo>
                      <a:lnTo>
                        <a:pt x="19" y="70"/>
                      </a:lnTo>
                      <a:lnTo>
                        <a:pt x="15" y="67"/>
                      </a:lnTo>
                      <a:lnTo>
                        <a:pt x="10" y="62"/>
                      </a:lnTo>
                      <a:lnTo>
                        <a:pt x="7" y="56"/>
                      </a:lnTo>
                      <a:lnTo>
                        <a:pt x="3" y="5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0" y="33"/>
                      </a:lnTo>
                      <a:lnTo>
                        <a:pt x="1" y="23"/>
                      </a:lnTo>
                      <a:lnTo>
                        <a:pt x="5" y="15"/>
                      </a:lnTo>
                      <a:lnTo>
                        <a:pt x="9" y="9"/>
                      </a:lnTo>
                      <a:lnTo>
                        <a:pt x="13" y="5"/>
                      </a:lnTo>
                      <a:lnTo>
                        <a:pt x="16" y="3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41" y="1"/>
                      </a:lnTo>
                      <a:lnTo>
                        <a:pt x="47" y="3"/>
                      </a:lnTo>
                      <a:lnTo>
                        <a:pt x="47" y="3"/>
                      </a:lnTo>
                      <a:close/>
                    </a:path>
                  </a:pathLst>
                </a:custGeom>
                <a:solidFill>
                  <a:srgbClr val="2AB1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45" name="Freeform 96"/>
                <p:cNvSpPr>
                  <a:spLocks/>
                </p:cNvSpPr>
                <p:nvPr/>
              </p:nvSpPr>
              <p:spPr bwMode="auto">
                <a:xfrm>
                  <a:off x="2295" y="2908"/>
                  <a:ext cx="40" cy="35"/>
                </a:xfrm>
                <a:custGeom>
                  <a:avLst/>
                  <a:gdLst>
                    <a:gd name="T0" fmla="*/ 14 w 40"/>
                    <a:gd name="T1" fmla="*/ 4 h 35"/>
                    <a:gd name="T2" fmla="*/ 14 w 40"/>
                    <a:gd name="T3" fmla="*/ 4 h 35"/>
                    <a:gd name="T4" fmla="*/ 19 w 40"/>
                    <a:gd name="T5" fmla="*/ 2 h 35"/>
                    <a:gd name="T6" fmla="*/ 23 w 40"/>
                    <a:gd name="T7" fmla="*/ 0 h 35"/>
                    <a:gd name="T8" fmla="*/ 28 w 40"/>
                    <a:gd name="T9" fmla="*/ 0 h 35"/>
                    <a:gd name="T10" fmla="*/ 31 w 40"/>
                    <a:gd name="T11" fmla="*/ 2 h 35"/>
                    <a:gd name="T12" fmla="*/ 31 w 40"/>
                    <a:gd name="T13" fmla="*/ 2 h 35"/>
                    <a:gd name="T14" fmla="*/ 36 w 40"/>
                    <a:gd name="T15" fmla="*/ 6 h 35"/>
                    <a:gd name="T16" fmla="*/ 38 w 40"/>
                    <a:gd name="T17" fmla="*/ 11 h 35"/>
                    <a:gd name="T18" fmla="*/ 40 w 40"/>
                    <a:gd name="T19" fmla="*/ 14 h 35"/>
                    <a:gd name="T20" fmla="*/ 40 w 40"/>
                    <a:gd name="T21" fmla="*/ 19 h 35"/>
                    <a:gd name="T22" fmla="*/ 39 w 40"/>
                    <a:gd name="T23" fmla="*/ 23 h 35"/>
                    <a:gd name="T24" fmla="*/ 38 w 40"/>
                    <a:gd name="T25" fmla="*/ 27 h 35"/>
                    <a:gd name="T26" fmla="*/ 36 w 40"/>
                    <a:gd name="T27" fmla="*/ 29 h 35"/>
                    <a:gd name="T28" fmla="*/ 33 w 40"/>
                    <a:gd name="T29" fmla="*/ 31 h 35"/>
                    <a:gd name="T30" fmla="*/ 33 w 40"/>
                    <a:gd name="T31" fmla="*/ 31 h 35"/>
                    <a:gd name="T32" fmla="*/ 27 w 40"/>
                    <a:gd name="T33" fmla="*/ 33 h 35"/>
                    <a:gd name="T34" fmla="*/ 19 w 40"/>
                    <a:gd name="T35" fmla="*/ 35 h 35"/>
                    <a:gd name="T36" fmla="*/ 11 w 40"/>
                    <a:gd name="T37" fmla="*/ 33 h 35"/>
                    <a:gd name="T38" fmla="*/ 5 w 40"/>
                    <a:gd name="T39" fmla="*/ 30 h 35"/>
                    <a:gd name="T40" fmla="*/ 3 w 40"/>
                    <a:gd name="T41" fmla="*/ 28 h 35"/>
                    <a:gd name="T42" fmla="*/ 2 w 40"/>
                    <a:gd name="T43" fmla="*/ 25 h 35"/>
                    <a:gd name="T44" fmla="*/ 0 w 40"/>
                    <a:gd name="T45" fmla="*/ 23 h 35"/>
                    <a:gd name="T46" fmla="*/ 0 w 40"/>
                    <a:gd name="T47" fmla="*/ 20 h 35"/>
                    <a:gd name="T48" fmla="*/ 2 w 40"/>
                    <a:gd name="T49" fmla="*/ 16 h 35"/>
                    <a:gd name="T50" fmla="*/ 4 w 40"/>
                    <a:gd name="T51" fmla="*/ 12 h 35"/>
                    <a:gd name="T52" fmla="*/ 8 w 40"/>
                    <a:gd name="T53" fmla="*/ 8 h 35"/>
                    <a:gd name="T54" fmla="*/ 14 w 40"/>
                    <a:gd name="T55" fmla="*/ 4 h 35"/>
                    <a:gd name="T56" fmla="*/ 14 w 40"/>
                    <a:gd name="T57" fmla="*/ 4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0" h="35">
                      <a:moveTo>
                        <a:pt x="14" y="4"/>
                      </a:moveTo>
                      <a:lnTo>
                        <a:pt x="14" y="4"/>
                      </a:lnTo>
                      <a:lnTo>
                        <a:pt x="19" y="2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6" y="6"/>
                      </a:lnTo>
                      <a:lnTo>
                        <a:pt x="38" y="11"/>
                      </a:lnTo>
                      <a:lnTo>
                        <a:pt x="40" y="14"/>
                      </a:lnTo>
                      <a:lnTo>
                        <a:pt x="40" y="19"/>
                      </a:lnTo>
                      <a:lnTo>
                        <a:pt x="39" y="23"/>
                      </a:lnTo>
                      <a:lnTo>
                        <a:pt x="38" y="27"/>
                      </a:lnTo>
                      <a:lnTo>
                        <a:pt x="36" y="29"/>
                      </a:lnTo>
                      <a:lnTo>
                        <a:pt x="33" y="31"/>
                      </a:lnTo>
                      <a:lnTo>
                        <a:pt x="33" y="31"/>
                      </a:lnTo>
                      <a:lnTo>
                        <a:pt x="27" y="33"/>
                      </a:lnTo>
                      <a:lnTo>
                        <a:pt x="19" y="35"/>
                      </a:lnTo>
                      <a:lnTo>
                        <a:pt x="11" y="33"/>
                      </a:lnTo>
                      <a:lnTo>
                        <a:pt x="5" y="30"/>
                      </a:lnTo>
                      <a:lnTo>
                        <a:pt x="3" y="28"/>
                      </a:lnTo>
                      <a:lnTo>
                        <a:pt x="2" y="25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2" y="16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4" y="4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2AB1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46" name="Freeform 97"/>
                <p:cNvSpPr>
                  <a:spLocks noEditPoints="1"/>
                </p:cNvSpPr>
                <p:nvPr/>
              </p:nvSpPr>
              <p:spPr bwMode="auto">
                <a:xfrm>
                  <a:off x="2398" y="2589"/>
                  <a:ext cx="113" cy="193"/>
                </a:xfrm>
                <a:custGeom>
                  <a:avLst/>
                  <a:gdLst>
                    <a:gd name="T0" fmla="*/ 73 w 113"/>
                    <a:gd name="T1" fmla="*/ 120 h 193"/>
                    <a:gd name="T2" fmla="*/ 74 w 113"/>
                    <a:gd name="T3" fmla="*/ 120 h 193"/>
                    <a:gd name="T4" fmla="*/ 84 w 113"/>
                    <a:gd name="T5" fmla="*/ 115 h 193"/>
                    <a:gd name="T6" fmla="*/ 102 w 113"/>
                    <a:gd name="T7" fmla="*/ 96 h 193"/>
                    <a:gd name="T8" fmla="*/ 113 w 113"/>
                    <a:gd name="T9" fmla="*/ 71 h 193"/>
                    <a:gd name="T10" fmla="*/ 111 w 113"/>
                    <a:gd name="T11" fmla="*/ 45 h 193"/>
                    <a:gd name="T12" fmla="*/ 107 w 113"/>
                    <a:gd name="T13" fmla="*/ 31 h 193"/>
                    <a:gd name="T14" fmla="*/ 107 w 113"/>
                    <a:gd name="T15" fmla="*/ 30 h 193"/>
                    <a:gd name="T16" fmla="*/ 100 w 113"/>
                    <a:gd name="T17" fmla="*/ 21 h 193"/>
                    <a:gd name="T18" fmla="*/ 84 w 113"/>
                    <a:gd name="T19" fmla="*/ 8 h 193"/>
                    <a:gd name="T20" fmla="*/ 64 w 113"/>
                    <a:gd name="T21" fmla="*/ 1 h 193"/>
                    <a:gd name="T22" fmla="*/ 34 w 113"/>
                    <a:gd name="T23" fmla="*/ 5 h 193"/>
                    <a:gd name="T24" fmla="*/ 16 w 113"/>
                    <a:gd name="T25" fmla="*/ 15 h 193"/>
                    <a:gd name="T26" fmla="*/ 3 w 113"/>
                    <a:gd name="T27" fmla="*/ 32 h 193"/>
                    <a:gd name="T28" fmla="*/ 1 w 113"/>
                    <a:gd name="T29" fmla="*/ 40 h 193"/>
                    <a:gd name="T30" fmla="*/ 1 w 113"/>
                    <a:gd name="T31" fmla="*/ 55 h 193"/>
                    <a:gd name="T32" fmla="*/ 7 w 113"/>
                    <a:gd name="T33" fmla="*/ 73 h 193"/>
                    <a:gd name="T34" fmla="*/ 14 w 113"/>
                    <a:gd name="T35" fmla="*/ 82 h 193"/>
                    <a:gd name="T36" fmla="*/ 24 w 113"/>
                    <a:gd name="T37" fmla="*/ 87 h 193"/>
                    <a:gd name="T38" fmla="*/ 28 w 113"/>
                    <a:gd name="T39" fmla="*/ 84 h 193"/>
                    <a:gd name="T40" fmla="*/ 29 w 113"/>
                    <a:gd name="T41" fmla="*/ 71 h 193"/>
                    <a:gd name="T42" fmla="*/ 28 w 113"/>
                    <a:gd name="T43" fmla="*/ 54 h 193"/>
                    <a:gd name="T44" fmla="*/ 32 w 113"/>
                    <a:gd name="T45" fmla="*/ 45 h 193"/>
                    <a:gd name="T46" fmla="*/ 36 w 113"/>
                    <a:gd name="T47" fmla="*/ 39 h 193"/>
                    <a:gd name="T48" fmla="*/ 44 w 113"/>
                    <a:gd name="T49" fmla="*/ 36 h 193"/>
                    <a:gd name="T50" fmla="*/ 55 w 113"/>
                    <a:gd name="T51" fmla="*/ 35 h 193"/>
                    <a:gd name="T52" fmla="*/ 64 w 113"/>
                    <a:gd name="T53" fmla="*/ 37 h 193"/>
                    <a:gd name="T54" fmla="*/ 70 w 113"/>
                    <a:gd name="T55" fmla="*/ 40 h 193"/>
                    <a:gd name="T56" fmla="*/ 75 w 113"/>
                    <a:gd name="T57" fmla="*/ 46 h 193"/>
                    <a:gd name="T58" fmla="*/ 75 w 113"/>
                    <a:gd name="T59" fmla="*/ 46 h 193"/>
                    <a:gd name="T60" fmla="*/ 77 w 113"/>
                    <a:gd name="T61" fmla="*/ 53 h 193"/>
                    <a:gd name="T62" fmla="*/ 78 w 113"/>
                    <a:gd name="T63" fmla="*/ 66 h 193"/>
                    <a:gd name="T64" fmla="*/ 74 w 113"/>
                    <a:gd name="T65" fmla="*/ 78 h 193"/>
                    <a:gd name="T66" fmla="*/ 65 w 113"/>
                    <a:gd name="T67" fmla="*/ 89 h 193"/>
                    <a:gd name="T68" fmla="*/ 52 w 113"/>
                    <a:gd name="T69" fmla="*/ 97 h 193"/>
                    <a:gd name="T70" fmla="*/ 45 w 113"/>
                    <a:gd name="T71" fmla="*/ 107 h 193"/>
                    <a:gd name="T72" fmla="*/ 44 w 113"/>
                    <a:gd name="T73" fmla="*/ 113 h 193"/>
                    <a:gd name="T74" fmla="*/ 43 w 113"/>
                    <a:gd name="T75" fmla="*/ 131 h 193"/>
                    <a:gd name="T76" fmla="*/ 48 w 113"/>
                    <a:gd name="T77" fmla="*/ 150 h 193"/>
                    <a:gd name="T78" fmla="*/ 55 w 113"/>
                    <a:gd name="T79" fmla="*/ 160 h 193"/>
                    <a:gd name="T80" fmla="*/ 64 w 113"/>
                    <a:gd name="T81" fmla="*/ 160 h 193"/>
                    <a:gd name="T82" fmla="*/ 69 w 113"/>
                    <a:gd name="T83" fmla="*/ 150 h 193"/>
                    <a:gd name="T84" fmla="*/ 70 w 113"/>
                    <a:gd name="T85" fmla="*/ 131 h 193"/>
                    <a:gd name="T86" fmla="*/ 73 w 113"/>
                    <a:gd name="T87" fmla="*/ 120 h 193"/>
                    <a:gd name="T88" fmla="*/ 66 w 113"/>
                    <a:gd name="T89" fmla="*/ 168 h 193"/>
                    <a:gd name="T90" fmla="*/ 74 w 113"/>
                    <a:gd name="T91" fmla="*/ 180 h 193"/>
                    <a:gd name="T92" fmla="*/ 70 w 113"/>
                    <a:gd name="T93" fmla="*/ 190 h 193"/>
                    <a:gd name="T94" fmla="*/ 61 w 113"/>
                    <a:gd name="T95" fmla="*/ 193 h 193"/>
                    <a:gd name="T96" fmla="*/ 49 w 113"/>
                    <a:gd name="T97" fmla="*/ 185 h 193"/>
                    <a:gd name="T98" fmla="*/ 49 w 113"/>
                    <a:gd name="T99" fmla="*/ 175 h 193"/>
                    <a:gd name="T100" fmla="*/ 61 w 113"/>
                    <a:gd name="T101" fmla="*/ 167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13" h="193">
                      <a:moveTo>
                        <a:pt x="73" y="120"/>
                      </a:moveTo>
                      <a:lnTo>
                        <a:pt x="73" y="120"/>
                      </a:lnTo>
                      <a:lnTo>
                        <a:pt x="73" y="120"/>
                      </a:lnTo>
                      <a:lnTo>
                        <a:pt x="73" y="120"/>
                      </a:lnTo>
                      <a:lnTo>
                        <a:pt x="74" y="120"/>
                      </a:lnTo>
                      <a:lnTo>
                        <a:pt x="74" y="120"/>
                      </a:lnTo>
                      <a:lnTo>
                        <a:pt x="72" y="121"/>
                      </a:lnTo>
                      <a:lnTo>
                        <a:pt x="72" y="121"/>
                      </a:lnTo>
                      <a:lnTo>
                        <a:pt x="84" y="115"/>
                      </a:lnTo>
                      <a:lnTo>
                        <a:pt x="94" y="106"/>
                      </a:lnTo>
                      <a:lnTo>
                        <a:pt x="94" y="106"/>
                      </a:lnTo>
                      <a:lnTo>
                        <a:pt x="102" y="96"/>
                      </a:lnTo>
                      <a:lnTo>
                        <a:pt x="108" y="84"/>
                      </a:lnTo>
                      <a:lnTo>
                        <a:pt x="108" y="84"/>
                      </a:lnTo>
                      <a:lnTo>
                        <a:pt x="113" y="71"/>
                      </a:lnTo>
                      <a:lnTo>
                        <a:pt x="113" y="58"/>
                      </a:lnTo>
                      <a:lnTo>
                        <a:pt x="113" y="58"/>
                      </a:lnTo>
                      <a:lnTo>
                        <a:pt x="111" y="45"/>
                      </a:lnTo>
                      <a:lnTo>
                        <a:pt x="108" y="32"/>
                      </a:lnTo>
                      <a:lnTo>
                        <a:pt x="108" y="32"/>
                      </a:lnTo>
                      <a:lnTo>
                        <a:pt x="107" y="31"/>
                      </a:lnTo>
                      <a:lnTo>
                        <a:pt x="107" y="31"/>
                      </a:lnTo>
                      <a:lnTo>
                        <a:pt x="107" y="30"/>
                      </a:lnTo>
                      <a:lnTo>
                        <a:pt x="107" y="30"/>
                      </a:lnTo>
                      <a:lnTo>
                        <a:pt x="106" y="29"/>
                      </a:lnTo>
                      <a:lnTo>
                        <a:pt x="106" y="29"/>
                      </a:lnTo>
                      <a:lnTo>
                        <a:pt x="100" y="21"/>
                      </a:lnTo>
                      <a:lnTo>
                        <a:pt x="93" y="14"/>
                      </a:lnTo>
                      <a:lnTo>
                        <a:pt x="93" y="14"/>
                      </a:lnTo>
                      <a:lnTo>
                        <a:pt x="84" y="8"/>
                      </a:lnTo>
                      <a:lnTo>
                        <a:pt x="75" y="4"/>
                      </a:lnTo>
                      <a:lnTo>
                        <a:pt x="75" y="4"/>
                      </a:lnTo>
                      <a:lnTo>
                        <a:pt x="64" y="1"/>
                      </a:lnTo>
                      <a:lnTo>
                        <a:pt x="55" y="0"/>
                      </a:lnTo>
                      <a:lnTo>
                        <a:pt x="44" y="1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25" y="9"/>
                      </a:lnTo>
                      <a:lnTo>
                        <a:pt x="16" y="15"/>
                      </a:lnTo>
                      <a:lnTo>
                        <a:pt x="16" y="15"/>
                      </a:lnTo>
                      <a:lnTo>
                        <a:pt x="9" y="23"/>
                      </a:lnTo>
                      <a:lnTo>
                        <a:pt x="3" y="32"/>
                      </a:lnTo>
                      <a:lnTo>
                        <a:pt x="3" y="3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0" y="48"/>
                      </a:lnTo>
                      <a:lnTo>
                        <a:pt x="1" y="55"/>
                      </a:lnTo>
                      <a:lnTo>
                        <a:pt x="1" y="55"/>
                      </a:lnTo>
                      <a:lnTo>
                        <a:pt x="2" y="62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9"/>
                      </a:lnTo>
                      <a:lnTo>
                        <a:pt x="10" y="79"/>
                      </a:lnTo>
                      <a:lnTo>
                        <a:pt x="14" y="82"/>
                      </a:lnTo>
                      <a:lnTo>
                        <a:pt x="17" y="86"/>
                      </a:lnTo>
                      <a:lnTo>
                        <a:pt x="22" y="87"/>
                      </a:lnTo>
                      <a:lnTo>
                        <a:pt x="24" y="87"/>
                      </a:lnTo>
                      <a:lnTo>
                        <a:pt x="26" y="86"/>
                      </a:lnTo>
                      <a:lnTo>
                        <a:pt x="26" y="86"/>
                      </a:lnTo>
                      <a:lnTo>
                        <a:pt x="28" y="84"/>
                      </a:lnTo>
                      <a:lnTo>
                        <a:pt x="29" y="79"/>
                      </a:lnTo>
                      <a:lnTo>
                        <a:pt x="29" y="71"/>
                      </a:lnTo>
                      <a:lnTo>
                        <a:pt x="29" y="71"/>
                      </a:lnTo>
                      <a:lnTo>
                        <a:pt x="28" y="62"/>
                      </a:lnTo>
                      <a:lnTo>
                        <a:pt x="28" y="54"/>
                      </a:lnTo>
                      <a:lnTo>
                        <a:pt x="28" y="54"/>
                      </a:lnTo>
                      <a:lnTo>
                        <a:pt x="31" y="48"/>
                      </a:lnTo>
                      <a:lnTo>
                        <a:pt x="31" y="48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4" y="43"/>
                      </a:lnTo>
                      <a:lnTo>
                        <a:pt x="36" y="39"/>
                      </a:lnTo>
                      <a:lnTo>
                        <a:pt x="36" y="39"/>
                      </a:lnTo>
                      <a:lnTo>
                        <a:pt x="41" y="37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50" y="35"/>
                      </a:lnTo>
                      <a:lnTo>
                        <a:pt x="55" y="35"/>
                      </a:lnTo>
                      <a:lnTo>
                        <a:pt x="59" y="35"/>
                      </a:lnTo>
                      <a:lnTo>
                        <a:pt x="64" y="37"/>
                      </a:lnTo>
                      <a:lnTo>
                        <a:pt x="64" y="37"/>
                      </a:lnTo>
                      <a:lnTo>
                        <a:pt x="67" y="38"/>
                      </a:lnTo>
                      <a:lnTo>
                        <a:pt x="70" y="40"/>
                      </a:lnTo>
                      <a:lnTo>
                        <a:pt x="70" y="40"/>
                      </a:lnTo>
                      <a:lnTo>
                        <a:pt x="75" y="46"/>
                      </a:lnTo>
                      <a:lnTo>
                        <a:pt x="75" y="46"/>
                      </a:lnTo>
                      <a:lnTo>
                        <a:pt x="75" y="46"/>
                      </a:lnTo>
                      <a:lnTo>
                        <a:pt x="75" y="46"/>
                      </a:lnTo>
                      <a:lnTo>
                        <a:pt x="75" y="46"/>
                      </a:lnTo>
                      <a:lnTo>
                        <a:pt x="75" y="46"/>
                      </a:lnTo>
                      <a:lnTo>
                        <a:pt x="75" y="47"/>
                      </a:lnTo>
                      <a:lnTo>
                        <a:pt x="75" y="47"/>
                      </a:lnTo>
                      <a:lnTo>
                        <a:pt x="77" y="53"/>
                      </a:lnTo>
                      <a:lnTo>
                        <a:pt x="78" y="60"/>
                      </a:lnTo>
                      <a:lnTo>
                        <a:pt x="78" y="60"/>
                      </a:lnTo>
                      <a:lnTo>
                        <a:pt x="78" y="66"/>
                      </a:lnTo>
                      <a:lnTo>
                        <a:pt x="77" y="72"/>
                      </a:lnTo>
                      <a:lnTo>
                        <a:pt x="77" y="72"/>
                      </a:lnTo>
                      <a:lnTo>
                        <a:pt x="74" y="78"/>
                      </a:lnTo>
                      <a:lnTo>
                        <a:pt x="70" y="84"/>
                      </a:lnTo>
                      <a:lnTo>
                        <a:pt x="70" y="84"/>
                      </a:lnTo>
                      <a:lnTo>
                        <a:pt x="65" y="89"/>
                      </a:lnTo>
                      <a:lnTo>
                        <a:pt x="58" y="94"/>
                      </a:lnTo>
                      <a:lnTo>
                        <a:pt x="58" y="94"/>
                      </a:lnTo>
                      <a:lnTo>
                        <a:pt x="52" y="97"/>
                      </a:lnTo>
                      <a:lnTo>
                        <a:pt x="49" y="102"/>
                      </a:lnTo>
                      <a:lnTo>
                        <a:pt x="49" y="102"/>
                      </a:lnTo>
                      <a:lnTo>
                        <a:pt x="45" y="107"/>
                      </a:lnTo>
                      <a:lnTo>
                        <a:pt x="44" y="112"/>
                      </a:lnTo>
                      <a:lnTo>
                        <a:pt x="44" y="112"/>
                      </a:lnTo>
                      <a:lnTo>
                        <a:pt x="44" y="113"/>
                      </a:lnTo>
                      <a:lnTo>
                        <a:pt x="44" y="113"/>
                      </a:lnTo>
                      <a:lnTo>
                        <a:pt x="43" y="122"/>
                      </a:lnTo>
                      <a:lnTo>
                        <a:pt x="43" y="131"/>
                      </a:lnTo>
                      <a:lnTo>
                        <a:pt x="43" y="131"/>
                      </a:lnTo>
                      <a:lnTo>
                        <a:pt x="45" y="139"/>
                      </a:lnTo>
                      <a:lnTo>
                        <a:pt x="48" y="150"/>
                      </a:lnTo>
                      <a:lnTo>
                        <a:pt x="49" y="154"/>
                      </a:lnTo>
                      <a:lnTo>
                        <a:pt x="52" y="158"/>
                      </a:lnTo>
                      <a:lnTo>
                        <a:pt x="55" y="160"/>
                      </a:lnTo>
                      <a:lnTo>
                        <a:pt x="59" y="161"/>
                      </a:lnTo>
                      <a:lnTo>
                        <a:pt x="59" y="161"/>
                      </a:lnTo>
                      <a:lnTo>
                        <a:pt x="64" y="160"/>
                      </a:lnTo>
                      <a:lnTo>
                        <a:pt x="66" y="158"/>
                      </a:lnTo>
                      <a:lnTo>
                        <a:pt x="68" y="154"/>
                      </a:lnTo>
                      <a:lnTo>
                        <a:pt x="69" y="150"/>
                      </a:lnTo>
                      <a:lnTo>
                        <a:pt x="70" y="139"/>
                      </a:lnTo>
                      <a:lnTo>
                        <a:pt x="70" y="131"/>
                      </a:lnTo>
                      <a:lnTo>
                        <a:pt x="70" y="131"/>
                      </a:lnTo>
                      <a:lnTo>
                        <a:pt x="72" y="126"/>
                      </a:lnTo>
                      <a:lnTo>
                        <a:pt x="73" y="120"/>
                      </a:lnTo>
                      <a:lnTo>
                        <a:pt x="73" y="120"/>
                      </a:lnTo>
                      <a:close/>
                      <a:moveTo>
                        <a:pt x="61" y="167"/>
                      </a:moveTo>
                      <a:lnTo>
                        <a:pt x="61" y="167"/>
                      </a:lnTo>
                      <a:lnTo>
                        <a:pt x="66" y="168"/>
                      </a:lnTo>
                      <a:lnTo>
                        <a:pt x="70" y="171"/>
                      </a:lnTo>
                      <a:lnTo>
                        <a:pt x="73" y="175"/>
                      </a:lnTo>
                      <a:lnTo>
                        <a:pt x="74" y="180"/>
                      </a:lnTo>
                      <a:lnTo>
                        <a:pt x="74" y="180"/>
                      </a:lnTo>
                      <a:lnTo>
                        <a:pt x="73" y="185"/>
                      </a:lnTo>
                      <a:lnTo>
                        <a:pt x="70" y="190"/>
                      </a:lnTo>
                      <a:lnTo>
                        <a:pt x="66" y="192"/>
                      </a:lnTo>
                      <a:lnTo>
                        <a:pt x="61" y="193"/>
                      </a:lnTo>
                      <a:lnTo>
                        <a:pt x="61" y="193"/>
                      </a:lnTo>
                      <a:lnTo>
                        <a:pt x="56" y="192"/>
                      </a:lnTo>
                      <a:lnTo>
                        <a:pt x="52" y="190"/>
                      </a:lnTo>
                      <a:lnTo>
                        <a:pt x="49" y="185"/>
                      </a:lnTo>
                      <a:lnTo>
                        <a:pt x="48" y="180"/>
                      </a:lnTo>
                      <a:lnTo>
                        <a:pt x="48" y="180"/>
                      </a:lnTo>
                      <a:lnTo>
                        <a:pt x="49" y="175"/>
                      </a:lnTo>
                      <a:lnTo>
                        <a:pt x="52" y="171"/>
                      </a:lnTo>
                      <a:lnTo>
                        <a:pt x="56" y="168"/>
                      </a:lnTo>
                      <a:lnTo>
                        <a:pt x="61" y="167"/>
                      </a:lnTo>
                      <a:lnTo>
                        <a:pt x="61" y="167"/>
                      </a:lnTo>
                      <a:close/>
                    </a:path>
                  </a:pathLst>
                </a:custGeom>
                <a:solidFill>
                  <a:srgbClr val="FFF2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</p:grpSp>
        <p:sp>
          <p:nvSpPr>
            <p:cNvPr id="115" name="מלבן 114"/>
            <p:cNvSpPr/>
            <p:nvPr/>
          </p:nvSpPr>
          <p:spPr>
            <a:xfrm>
              <a:off x="4973262" y="1352550"/>
              <a:ext cx="3859038" cy="584775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1" anchor="t" anchorCtr="0">
              <a:noAutofit/>
            </a:bodyPr>
            <a:lstStyle/>
            <a:p>
              <a:pPr marL="457200" indent="-342900" algn="r" defTabSz="685800" rtl="1">
                <a:buClrTx/>
                <a:buSzPts val="1800"/>
                <a:buFont typeface="Arial" panose="020B0604020202020204" pitchFamily="34" charset="0"/>
                <a:buChar char="●"/>
              </a:pPr>
              <a:r>
                <a:rPr lang="he-IL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יש מגוון של שאלות שניתן לשאול כדי לקבל החלטות הקשורות לגוף שלנו</a:t>
              </a:r>
            </a:p>
          </p:txBody>
        </p:sp>
        <p:grpSp>
          <p:nvGrpSpPr>
            <p:cNvPr id="124" name="Group 81"/>
            <p:cNvGrpSpPr>
              <a:grpSpLocks noChangeAspect="1"/>
            </p:cNvGrpSpPr>
            <p:nvPr/>
          </p:nvGrpSpPr>
          <p:grpSpPr bwMode="auto">
            <a:xfrm>
              <a:off x="6931513" y="3035614"/>
              <a:ext cx="219099" cy="540000"/>
              <a:chOff x="1910" y="1949"/>
              <a:chExt cx="198" cy="488"/>
            </a:xfrm>
          </p:grpSpPr>
          <p:sp>
            <p:nvSpPr>
              <p:cNvPr id="125" name="Freeform 82"/>
              <p:cNvSpPr>
                <a:spLocks noEditPoints="1"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  <a:gd name="T64" fmla="*/ 0 w 198"/>
                  <a:gd name="T65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  <a:moveTo>
                      <a:pt x="0" y="26"/>
                    </a:move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2193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26" name="Freeform 83"/>
              <p:cNvSpPr>
                <a:spLocks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27" name="Line 84"/>
              <p:cNvSpPr>
                <a:spLocks noChangeShapeType="1"/>
              </p:cNvSpPr>
              <p:nvPr/>
            </p:nvSpPr>
            <p:spPr bwMode="auto">
              <a:xfrm>
                <a:off x="1910" y="212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28" name="Freeform 85"/>
              <p:cNvSpPr>
                <a:spLocks noEditPoints="1"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  <a:gd name="T76" fmla="*/ 123 w 123"/>
                  <a:gd name="T77" fmla="*/ 62 h 123"/>
                  <a:gd name="T78" fmla="*/ 123 w 123"/>
                  <a:gd name="T79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  <a:close/>
                    <a:moveTo>
                      <a:pt x="123" y="62"/>
                    </a:move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2193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29" name="Freeform 86"/>
              <p:cNvSpPr>
                <a:spLocks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30" name="Line 87"/>
              <p:cNvSpPr>
                <a:spLocks noChangeShapeType="1"/>
              </p:cNvSpPr>
              <p:nvPr/>
            </p:nvSpPr>
            <p:spPr bwMode="auto">
              <a:xfrm>
                <a:off x="2070" y="201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131" name="Group 81"/>
            <p:cNvGrpSpPr>
              <a:grpSpLocks noChangeAspect="1"/>
            </p:cNvGrpSpPr>
            <p:nvPr/>
          </p:nvGrpSpPr>
          <p:grpSpPr bwMode="auto">
            <a:xfrm>
              <a:off x="7217590" y="3026724"/>
              <a:ext cx="219099" cy="540000"/>
              <a:chOff x="1910" y="1949"/>
              <a:chExt cx="198" cy="488"/>
            </a:xfrm>
            <a:solidFill>
              <a:srgbClr val="0070C0"/>
            </a:solidFill>
          </p:grpSpPr>
          <p:sp>
            <p:nvSpPr>
              <p:cNvPr id="132" name="Freeform 82"/>
              <p:cNvSpPr>
                <a:spLocks noEditPoints="1"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  <a:gd name="T64" fmla="*/ 0 w 198"/>
                  <a:gd name="T65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  <a:moveTo>
                      <a:pt x="0" y="26"/>
                    </a:moveTo>
                    <a:lnTo>
                      <a:pt x="0" y="26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33" name="Freeform 83"/>
              <p:cNvSpPr>
                <a:spLocks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34" name="Line 84"/>
              <p:cNvSpPr>
                <a:spLocks noChangeShapeType="1"/>
              </p:cNvSpPr>
              <p:nvPr/>
            </p:nvSpPr>
            <p:spPr bwMode="auto">
              <a:xfrm>
                <a:off x="1910" y="2120"/>
                <a:ext cx="0" cy="0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35" name="Freeform 85"/>
              <p:cNvSpPr>
                <a:spLocks noEditPoints="1"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  <a:gd name="T76" fmla="*/ 123 w 123"/>
                  <a:gd name="T77" fmla="*/ 62 h 123"/>
                  <a:gd name="T78" fmla="*/ 123 w 123"/>
                  <a:gd name="T79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  <a:close/>
                    <a:moveTo>
                      <a:pt x="123" y="62"/>
                    </a:moveTo>
                    <a:lnTo>
                      <a:pt x="123" y="62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36" name="Freeform 86"/>
              <p:cNvSpPr>
                <a:spLocks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37" name="Line 87"/>
              <p:cNvSpPr>
                <a:spLocks noChangeShapeType="1"/>
              </p:cNvSpPr>
              <p:nvPr/>
            </p:nvSpPr>
            <p:spPr bwMode="auto">
              <a:xfrm>
                <a:off x="2070" y="2011"/>
                <a:ext cx="0" cy="0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" name="קבוצה 6"/>
          <p:cNvGrpSpPr/>
          <p:nvPr/>
        </p:nvGrpSpPr>
        <p:grpSpPr>
          <a:xfrm>
            <a:off x="2672759" y="2921720"/>
            <a:ext cx="3527465" cy="2044027"/>
            <a:chOff x="2672759" y="2921720"/>
            <a:chExt cx="3527465" cy="2044027"/>
          </a:xfrm>
        </p:grpSpPr>
        <p:sp>
          <p:nvSpPr>
            <p:cNvPr id="107" name="Freeform 75"/>
            <p:cNvSpPr>
              <a:spLocks/>
            </p:cNvSpPr>
            <p:nvPr/>
          </p:nvSpPr>
          <p:spPr bwMode="auto">
            <a:xfrm>
              <a:off x="4061902" y="3962231"/>
              <a:ext cx="715963" cy="508000"/>
            </a:xfrm>
            <a:custGeom>
              <a:avLst/>
              <a:gdLst>
                <a:gd name="T0" fmla="*/ 100 w 451"/>
                <a:gd name="T1" fmla="*/ 75 h 320"/>
                <a:gd name="T2" fmla="*/ 104 w 451"/>
                <a:gd name="T3" fmla="*/ 54 h 320"/>
                <a:gd name="T4" fmla="*/ 111 w 451"/>
                <a:gd name="T5" fmla="*/ 38 h 320"/>
                <a:gd name="T6" fmla="*/ 121 w 451"/>
                <a:gd name="T7" fmla="*/ 24 h 320"/>
                <a:gd name="T8" fmla="*/ 134 w 451"/>
                <a:gd name="T9" fmla="*/ 13 h 320"/>
                <a:gd name="T10" fmla="*/ 148 w 451"/>
                <a:gd name="T11" fmla="*/ 6 h 320"/>
                <a:gd name="T12" fmla="*/ 179 w 451"/>
                <a:gd name="T13" fmla="*/ 0 h 320"/>
                <a:gd name="T14" fmla="*/ 211 w 451"/>
                <a:gd name="T15" fmla="*/ 4 h 320"/>
                <a:gd name="T16" fmla="*/ 239 w 451"/>
                <a:gd name="T17" fmla="*/ 15 h 320"/>
                <a:gd name="T18" fmla="*/ 254 w 451"/>
                <a:gd name="T19" fmla="*/ 29 h 320"/>
                <a:gd name="T20" fmla="*/ 261 w 451"/>
                <a:gd name="T21" fmla="*/ 40 h 320"/>
                <a:gd name="T22" fmla="*/ 265 w 451"/>
                <a:gd name="T23" fmla="*/ 53 h 320"/>
                <a:gd name="T24" fmla="*/ 263 w 451"/>
                <a:gd name="T25" fmla="*/ 67 h 320"/>
                <a:gd name="T26" fmla="*/ 261 w 451"/>
                <a:gd name="T27" fmla="*/ 75 h 320"/>
                <a:gd name="T28" fmla="*/ 272 w 451"/>
                <a:gd name="T29" fmla="*/ 73 h 320"/>
                <a:gd name="T30" fmla="*/ 285 w 451"/>
                <a:gd name="T31" fmla="*/ 75 h 320"/>
                <a:gd name="T32" fmla="*/ 299 w 451"/>
                <a:gd name="T33" fmla="*/ 82 h 320"/>
                <a:gd name="T34" fmla="*/ 305 w 451"/>
                <a:gd name="T35" fmla="*/ 88 h 320"/>
                <a:gd name="T36" fmla="*/ 321 w 451"/>
                <a:gd name="T37" fmla="*/ 72 h 320"/>
                <a:gd name="T38" fmla="*/ 337 w 451"/>
                <a:gd name="T39" fmla="*/ 61 h 320"/>
                <a:gd name="T40" fmla="*/ 352 w 451"/>
                <a:gd name="T41" fmla="*/ 55 h 320"/>
                <a:gd name="T42" fmla="*/ 366 w 451"/>
                <a:gd name="T43" fmla="*/ 54 h 320"/>
                <a:gd name="T44" fmla="*/ 380 w 451"/>
                <a:gd name="T45" fmla="*/ 56 h 320"/>
                <a:gd name="T46" fmla="*/ 392 w 451"/>
                <a:gd name="T47" fmla="*/ 61 h 320"/>
                <a:gd name="T48" fmla="*/ 415 w 451"/>
                <a:gd name="T49" fmla="*/ 82 h 320"/>
                <a:gd name="T50" fmla="*/ 432 w 451"/>
                <a:gd name="T51" fmla="*/ 110 h 320"/>
                <a:gd name="T52" fmla="*/ 445 w 451"/>
                <a:gd name="T53" fmla="*/ 142 h 320"/>
                <a:gd name="T54" fmla="*/ 451 w 451"/>
                <a:gd name="T55" fmla="*/ 176 h 320"/>
                <a:gd name="T56" fmla="*/ 450 w 451"/>
                <a:gd name="T57" fmla="*/ 207 h 320"/>
                <a:gd name="T58" fmla="*/ 447 w 451"/>
                <a:gd name="T59" fmla="*/ 214 h 320"/>
                <a:gd name="T60" fmla="*/ 439 w 451"/>
                <a:gd name="T61" fmla="*/ 229 h 320"/>
                <a:gd name="T62" fmla="*/ 426 w 451"/>
                <a:gd name="T63" fmla="*/ 241 h 320"/>
                <a:gd name="T64" fmla="*/ 410 w 451"/>
                <a:gd name="T65" fmla="*/ 252 h 320"/>
                <a:gd name="T66" fmla="*/ 380 w 451"/>
                <a:gd name="T67" fmla="*/ 266 h 320"/>
                <a:gd name="T68" fmla="*/ 330 w 451"/>
                <a:gd name="T69" fmla="*/ 278 h 320"/>
                <a:gd name="T70" fmla="*/ 274 w 451"/>
                <a:gd name="T71" fmla="*/ 283 h 320"/>
                <a:gd name="T72" fmla="*/ 214 w 451"/>
                <a:gd name="T73" fmla="*/ 283 h 320"/>
                <a:gd name="T74" fmla="*/ 157 w 451"/>
                <a:gd name="T75" fmla="*/ 278 h 320"/>
                <a:gd name="T76" fmla="*/ 104 w 451"/>
                <a:gd name="T77" fmla="*/ 268 h 320"/>
                <a:gd name="T78" fmla="*/ 81 w 451"/>
                <a:gd name="T79" fmla="*/ 261 h 320"/>
                <a:gd name="T80" fmla="*/ 72 w 451"/>
                <a:gd name="T81" fmla="*/ 273 h 320"/>
                <a:gd name="T82" fmla="*/ 71 w 451"/>
                <a:gd name="T83" fmla="*/ 286 h 320"/>
                <a:gd name="T84" fmla="*/ 72 w 451"/>
                <a:gd name="T85" fmla="*/ 311 h 320"/>
                <a:gd name="T86" fmla="*/ 71 w 451"/>
                <a:gd name="T87" fmla="*/ 316 h 320"/>
                <a:gd name="T88" fmla="*/ 67 w 451"/>
                <a:gd name="T89" fmla="*/ 320 h 320"/>
                <a:gd name="T90" fmla="*/ 62 w 451"/>
                <a:gd name="T91" fmla="*/ 318 h 320"/>
                <a:gd name="T92" fmla="*/ 61 w 451"/>
                <a:gd name="T93" fmla="*/ 316 h 320"/>
                <a:gd name="T94" fmla="*/ 54 w 451"/>
                <a:gd name="T95" fmla="*/ 307 h 320"/>
                <a:gd name="T96" fmla="*/ 44 w 451"/>
                <a:gd name="T97" fmla="*/ 283 h 320"/>
                <a:gd name="T98" fmla="*/ 37 w 451"/>
                <a:gd name="T99" fmla="*/ 249 h 320"/>
                <a:gd name="T100" fmla="*/ 36 w 451"/>
                <a:gd name="T101" fmla="*/ 239 h 320"/>
                <a:gd name="T102" fmla="*/ 25 w 451"/>
                <a:gd name="T103" fmla="*/ 229 h 320"/>
                <a:gd name="T104" fmla="*/ 9 w 451"/>
                <a:gd name="T105" fmla="*/ 203 h 320"/>
                <a:gd name="T106" fmla="*/ 0 w 451"/>
                <a:gd name="T107" fmla="*/ 173 h 320"/>
                <a:gd name="T108" fmla="*/ 1 w 451"/>
                <a:gd name="T109" fmla="*/ 149 h 320"/>
                <a:gd name="T110" fmla="*/ 5 w 451"/>
                <a:gd name="T111" fmla="*/ 133 h 320"/>
                <a:gd name="T112" fmla="*/ 9 w 451"/>
                <a:gd name="T113" fmla="*/ 125 h 320"/>
                <a:gd name="T114" fmla="*/ 25 w 451"/>
                <a:gd name="T115" fmla="*/ 99 h 320"/>
                <a:gd name="T116" fmla="*/ 45 w 451"/>
                <a:gd name="T117" fmla="*/ 81 h 320"/>
                <a:gd name="T118" fmla="*/ 65 w 451"/>
                <a:gd name="T119" fmla="*/ 72 h 320"/>
                <a:gd name="T120" fmla="*/ 78 w 451"/>
                <a:gd name="T121" fmla="*/ 71 h 320"/>
                <a:gd name="T122" fmla="*/ 93 w 451"/>
                <a:gd name="T123" fmla="*/ 72 h 320"/>
                <a:gd name="T124" fmla="*/ 100 w 451"/>
                <a:gd name="T125" fmla="*/ 7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1" h="320">
                  <a:moveTo>
                    <a:pt x="100" y="75"/>
                  </a:moveTo>
                  <a:lnTo>
                    <a:pt x="100" y="75"/>
                  </a:lnTo>
                  <a:lnTo>
                    <a:pt x="102" y="64"/>
                  </a:lnTo>
                  <a:lnTo>
                    <a:pt x="104" y="54"/>
                  </a:lnTo>
                  <a:lnTo>
                    <a:pt x="107" y="45"/>
                  </a:lnTo>
                  <a:lnTo>
                    <a:pt x="111" y="38"/>
                  </a:lnTo>
                  <a:lnTo>
                    <a:pt x="116" y="31"/>
                  </a:lnTo>
                  <a:lnTo>
                    <a:pt x="121" y="24"/>
                  </a:lnTo>
                  <a:lnTo>
                    <a:pt x="127" y="18"/>
                  </a:lnTo>
                  <a:lnTo>
                    <a:pt x="134" y="13"/>
                  </a:lnTo>
                  <a:lnTo>
                    <a:pt x="141" y="10"/>
                  </a:lnTo>
                  <a:lnTo>
                    <a:pt x="148" y="6"/>
                  </a:lnTo>
                  <a:lnTo>
                    <a:pt x="163" y="1"/>
                  </a:lnTo>
                  <a:lnTo>
                    <a:pt x="179" y="0"/>
                  </a:lnTo>
                  <a:lnTo>
                    <a:pt x="195" y="0"/>
                  </a:lnTo>
                  <a:lnTo>
                    <a:pt x="211" y="4"/>
                  </a:lnTo>
                  <a:lnTo>
                    <a:pt x="225" y="9"/>
                  </a:lnTo>
                  <a:lnTo>
                    <a:pt x="239" y="15"/>
                  </a:lnTo>
                  <a:lnTo>
                    <a:pt x="250" y="24"/>
                  </a:lnTo>
                  <a:lnTo>
                    <a:pt x="254" y="29"/>
                  </a:lnTo>
                  <a:lnTo>
                    <a:pt x="257" y="34"/>
                  </a:lnTo>
                  <a:lnTo>
                    <a:pt x="261" y="40"/>
                  </a:lnTo>
                  <a:lnTo>
                    <a:pt x="263" y="47"/>
                  </a:lnTo>
                  <a:lnTo>
                    <a:pt x="265" y="53"/>
                  </a:lnTo>
                  <a:lnTo>
                    <a:pt x="265" y="60"/>
                  </a:lnTo>
                  <a:lnTo>
                    <a:pt x="263" y="67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6" y="73"/>
                  </a:lnTo>
                  <a:lnTo>
                    <a:pt x="272" y="73"/>
                  </a:lnTo>
                  <a:lnTo>
                    <a:pt x="278" y="73"/>
                  </a:lnTo>
                  <a:lnTo>
                    <a:pt x="285" y="75"/>
                  </a:lnTo>
                  <a:lnTo>
                    <a:pt x="293" y="77"/>
                  </a:lnTo>
                  <a:lnTo>
                    <a:pt x="299" y="82"/>
                  </a:lnTo>
                  <a:lnTo>
                    <a:pt x="305" y="88"/>
                  </a:lnTo>
                  <a:lnTo>
                    <a:pt x="305" y="88"/>
                  </a:lnTo>
                  <a:lnTo>
                    <a:pt x="312" y="80"/>
                  </a:lnTo>
                  <a:lnTo>
                    <a:pt x="321" y="72"/>
                  </a:lnTo>
                  <a:lnTo>
                    <a:pt x="328" y="66"/>
                  </a:lnTo>
                  <a:lnTo>
                    <a:pt x="337" y="61"/>
                  </a:lnTo>
                  <a:lnTo>
                    <a:pt x="344" y="58"/>
                  </a:lnTo>
                  <a:lnTo>
                    <a:pt x="352" y="55"/>
                  </a:lnTo>
                  <a:lnTo>
                    <a:pt x="359" y="54"/>
                  </a:lnTo>
                  <a:lnTo>
                    <a:pt x="366" y="54"/>
                  </a:lnTo>
                  <a:lnTo>
                    <a:pt x="372" y="54"/>
                  </a:lnTo>
                  <a:lnTo>
                    <a:pt x="380" y="56"/>
                  </a:lnTo>
                  <a:lnTo>
                    <a:pt x="386" y="59"/>
                  </a:lnTo>
                  <a:lnTo>
                    <a:pt x="392" y="61"/>
                  </a:lnTo>
                  <a:lnTo>
                    <a:pt x="404" y="70"/>
                  </a:lnTo>
                  <a:lnTo>
                    <a:pt x="415" y="82"/>
                  </a:lnTo>
                  <a:lnTo>
                    <a:pt x="425" y="94"/>
                  </a:lnTo>
                  <a:lnTo>
                    <a:pt x="432" y="110"/>
                  </a:lnTo>
                  <a:lnTo>
                    <a:pt x="440" y="126"/>
                  </a:lnTo>
                  <a:lnTo>
                    <a:pt x="445" y="142"/>
                  </a:lnTo>
                  <a:lnTo>
                    <a:pt x="448" y="159"/>
                  </a:lnTo>
                  <a:lnTo>
                    <a:pt x="451" y="176"/>
                  </a:lnTo>
                  <a:lnTo>
                    <a:pt x="451" y="192"/>
                  </a:lnTo>
                  <a:lnTo>
                    <a:pt x="450" y="207"/>
                  </a:lnTo>
                  <a:lnTo>
                    <a:pt x="450" y="207"/>
                  </a:lnTo>
                  <a:lnTo>
                    <a:pt x="447" y="214"/>
                  </a:lnTo>
                  <a:lnTo>
                    <a:pt x="443" y="222"/>
                  </a:lnTo>
                  <a:lnTo>
                    <a:pt x="439" y="229"/>
                  </a:lnTo>
                  <a:lnTo>
                    <a:pt x="432" y="235"/>
                  </a:lnTo>
                  <a:lnTo>
                    <a:pt x="426" y="241"/>
                  </a:lnTo>
                  <a:lnTo>
                    <a:pt x="419" y="247"/>
                  </a:lnTo>
                  <a:lnTo>
                    <a:pt x="410" y="252"/>
                  </a:lnTo>
                  <a:lnTo>
                    <a:pt x="401" y="257"/>
                  </a:lnTo>
                  <a:lnTo>
                    <a:pt x="380" y="266"/>
                  </a:lnTo>
                  <a:lnTo>
                    <a:pt x="357" y="272"/>
                  </a:lnTo>
                  <a:lnTo>
                    <a:pt x="330" y="278"/>
                  </a:lnTo>
                  <a:lnTo>
                    <a:pt x="303" y="280"/>
                  </a:lnTo>
                  <a:lnTo>
                    <a:pt x="274" y="283"/>
                  </a:lnTo>
                  <a:lnTo>
                    <a:pt x="245" y="284"/>
                  </a:lnTo>
                  <a:lnTo>
                    <a:pt x="214" y="283"/>
                  </a:lnTo>
                  <a:lnTo>
                    <a:pt x="186" y="282"/>
                  </a:lnTo>
                  <a:lnTo>
                    <a:pt x="157" y="278"/>
                  </a:lnTo>
                  <a:lnTo>
                    <a:pt x="130" y="273"/>
                  </a:lnTo>
                  <a:lnTo>
                    <a:pt x="104" y="268"/>
                  </a:lnTo>
                  <a:lnTo>
                    <a:pt x="81" y="261"/>
                  </a:lnTo>
                  <a:lnTo>
                    <a:pt x="81" y="261"/>
                  </a:lnTo>
                  <a:lnTo>
                    <a:pt x="76" y="267"/>
                  </a:lnTo>
                  <a:lnTo>
                    <a:pt x="72" y="273"/>
                  </a:lnTo>
                  <a:lnTo>
                    <a:pt x="71" y="279"/>
                  </a:lnTo>
                  <a:lnTo>
                    <a:pt x="71" y="286"/>
                  </a:lnTo>
                  <a:lnTo>
                    <a:pt x="71" y="300"/>
                  </a:lnTo>
                  <a:lnTo>
                    <a:pt x="72" y="311"/>
                  </a:lnTo>
                  <a:lnTo>
                    <a:pt x="72" y="311"/>
                  </a:lnTo>
                  <a:lnTo>
                    <a:pt x="71" y="316"/>
                  </a:lnTo>
                  <a:lnTo>
                    <a:pt x="70" y="318"/>
                  </a:lnTo>
                  <a:lnTo>
                    <a:pt x="67" y="320"/>
                  </a:lnTo>
                  <a:lnTo>
                    <a:pt x="66" y="320"/>
                  </a:lnTo>
                  <a:lnTo>
                    <a:pt x="62" y="318"/>
                  </a:lnTo>
                  <a:lnTo>
                    <a:pt x="61" y="316"/>
                  </a:lnTo>
                  <a:lnTo>
                    <a:pt x="61" y="316"/>
                  </a:lnTo>
                  <a:lnTo>
                    <a:pt x="58" y="312"/>
                  </a:lnTo>
                  <a:lnTo>
                    <a:pt x="54" y="307"/>
                  </a:lnTo>
                  <a:lnTo>
                    <a:pt x="48" y="296"/>
                  </a:lnTo>
                  <a:lnTo>
                    <a:pt x="44" y="283"/>
                  </a:lnTo>
                  <a:lnTo>
                    <a:pt x="40" y="271"/>
                  </a:lnTo>
                  <a:lnTo>
                    <a:pt x="37" y="249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25" y="229"/>
                  </a:lnTo>
                  <a:lnTo>
                    <a:pt x="16" y="217"/>
                  </a:lnTo>
                  <a:lnTo>
                    <a:pt x="9" y="203"/>
                  </a:lnTo>
                  <a:lnTo>
                    <a:pt x="4" y="189"/>
                  </a:lnTo>
                  <a:lnTo>
                    <a:pt x="0" y="173"/>
                  </a:lnTo>
                  <a:lnTo>
                    <a:pt x="0" y="157"/>
                  </a:lnTo>
                  <a:lnTo>
                    <a:pt x="1" y="149"/>
                  </a:lnTo>
                  <a:lnTo>
                    <a:pt x="2" y="141"/>
                  </a:lnTo>
                  <a:lnTo>
                    <a:pt x="5" y="133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16" y="111"/>
                  </a:lnTo>
                  <a:lnTo>
                    <a:pt x="25" y="99"/>
                  </a:lnTo>
                  <a:lnTo>
                    <a:pt x="34" y="89"/>
                  </a:lnTo>
                  <a:lnTo>
                    <a:pt x="45" y="81"/>
                  </a:lnTo>
                  <a:lnTo>
                    <a:pt x="59" y="75"/>
                  </a:lnTo>
                  <a:lnTo>
                    <a:pt x="65" y="72"/>
                  </a:lnTo>
                  <a:lnTo>
                    <a:pt x="72" y="71"/>
                  </a:lnTo>
                  <a:lnTo>
                    <a:pt x="78" y="71"/>
                  </a:lnTo>
                  <a:lnTo>
                    <a:pt x="86" y="71"/>
                  </a:lnTo>
                  <a:lnTo>
                    <a:pt x="93" y="72"/>
                  </a:lnTo>
                  <a:lnTo>
                    <a:pt x="100" y="75"/>
                  </a:lnTo>
                  <a:lnTo>
                    <a:pt x="100" y="75"/>
                  </a:lnTo>
                  <a:close/>
                </a:path>
              </a:pathLst>
            </a:custGeom>
            <a:solidFill>
              <a:srgbClr val="E3E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8" name="אליפסה 107"/>
            <p:cNvSpPr/>
            <p:nvPr/>
          </p:nvSpPr>
          <p:spPr>
            <a:xfrm>
              <a:off x="4201804" y="4194918"/>
              <a:ext cx="94501" cy="94501"/>
            </a:xfrm>
            <a:prstGeom prst="ellipse">
              <a:avLst/>
            </a:prstGeom>
            <a:solidFill>
              <a:srgbClr val="282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9" name="אליפסה 108"/>
            <p:cNvSpPr/>
            <p:nvPr/>
          </p:nvSpPr>
          <p:spPr>
            <a:xfrm>
              <a:off x="4361168" y="4194915"/>
              <a:ext cx="94501" cy="94501"/>
            </a:xfrm>
            <a:prstGeom prst="ellipse">
              <a:avLst/>
            </a:prstGeom>
            <a:solidFill>
              <a:srgbClr val="282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" name="Text Placeholder 2"/>
            <p:cNvSpPr txBox="1">
              <a:spLocks/>
            </p:cNvSpPr>
            <p:nvPr/>
          </p:nvSpPr>
          <p:spPr>
            <a:xfrm>
              <a:off x="2672759" y="2921720"/>
              <a:ext cx="3527465" cy="69075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1" anchor="t" anchorCtr="0">
              <a:noAutofit/>
            </a:bodyPr>
            <a:lstStyle>
              <a:lvl1pPr marL="457200" lvl="0" indent="-342900" algn="r" defTabSz="685800" rtl="1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Font typeface="Arial" panose="020B0604020202020204" pitchFamily="34" charset="0"/>
                <a:buChar char="●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lvl="1" indent="-317500" algn="r" defTabSz="685800" rtl="1" eaLnBrk="1" latinLnBrk="0" hangingPunct="1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○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lvl="2" indent="-317500" algn="r" defTabSz="685800" rtl="1" eaLnBrk="1" latinLnBrk="0" hangingPunct="1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■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lvl="3" indent="-317500" algn="r" defTabSz="685800" rtl="1" eaLnBrk="1" latinLnBrk="0" hangingPunct="1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●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6000" lvl="4" indent="-317500" algn="r" defTabSz="685800" rtl="1" eaLnBrk="1" latinLnBrk="0" hangingPunct="1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○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lvl="5" indent="-317500" algn="r" defTabSz="685800" rtl="1" eaLnBrk="1" latinLnBrk="0" hangingPunct="1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■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0400" lvl="6" indent="-317500" algn="r" defTabSz="685800" rtl="1" eaLnBrk="1" latinLnBrk="0" hangingPunct="1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●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600" lvl="7" indent="-317500" algn="r" defTabSz="685800" rtl="1" eaLnBrk="1" latinLnBrk="0" hangingPunct="1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○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4800" lvl="8" indent="-317500" algn="r" defTabSz="685800" rtl="1" eaLnBrk="1" latinLnBrk="0" hangingPunct="1">
                <a:lnSpc>
                  <a:spcPct val="90000"/>
                </a:lnSpc>
                <a:spcBef>
                  <a:spcPts val="1600"/>
                </a:spcBef>
                <a:spcAft>
                  <a:spcPts val="1600"/>
                </a:spcAft>
                <a:buSzPts val="1400"/>
                <a:buFont typeface="Arial" panose="020B0604020202020204" pitchFamily="34" charset="0"/>
                <a:buChar char="■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</a:pPr>
              <a:r>
                <a:rPr lang="he-IL" sz="1600" dirty="0" smtClean="0"/>
                <a:t>לכל אחד מתאימות שאלות שונות, וכל אחד יכול לקבל החלטות שונות</a:t>
              </a:r>
            </a:p>
            <a:p>
              <a:pPr>
                <a:buClrTx/>
              </a:pPr>
              <a:endParaRPr lang="he-IL" sz="1600" dirty="0" smtClean="0"/>
            </a:p>
          </p:txBody>
        </p:sp>
        <p:grpSp>
          <p:nvGrpSpPr>
            <p:cNvPr id="84" name="Group 90"/>
            <p:cNvGrpSpPr>
              <a:grpSpLocks noChangeAspect="1"/>
            </p:cNvGrpSpPr>
            <p:nvPr/>
          </p:nvGrpSpPr>
          <p:grpSpPr bwMode="auto">
            <a:xfrm>
              <a:off x="4770088" y="3640132"/>
              <a:ext cx="665162" cy="682625"/>
              <a:chOff x="2243" y="2513"/>
              <a:chExt cx="419" cy="430"/>
            </a:xfrm>
          </p:grpSpPr>
          <p:sp>
            <p:nvSpPr>
              <p:cNvPr id="85" name="Freeform 94"/>
              <p:cNvSpPr>
                <a:spLocks/>
              </p:cNvSpPr>
              <p:nvPr/>
            </p:nvSpPr>
            <p:spPr bwMode="auto">
              <a:xfrm>
                <a:off x="2248" y="2513"/>
                <a:ext cx="414" cy="338"/>
              </a:xfrm>
              <a:custGeom>
                <a:avLst/>
                <a:gdLst>
                  <a:gd name="T0" fmla="*/ 31 w 414"/>
                  <a:gd name="T1" fmla="*/ 147 h 338"/>
                  <a:gd name="T2" fmla="*/ 22 w 414"/>
                  <a:gd name="T3" fmla="*/ 147 h 338"/>
                  <a:gd name="T4" fmla="*/ 13 w 414"/>
                  <a:gd name="T5" fmla="*/ 155 h 338"/>
                  <a:gd name="T6" fmla="*/ 5 w 414"/>
                  <a:gd name="T7" fmla="*/ 168 h 338"/>
                  <a:gd name="T8" fmla="*/ 1 w 414"/>
                  <a:gd name="T9" fmla="*/ 185 h 338"/>
                  <a:gd name="T10" fmla="*/ 0 w 414"/>
                  <a:gd name="T11" fmla="*/ 203 h 338"/>
                  <a:gd name="T12" fmla="*/ 3 w 414"/>
                  <a:gd name="T13" fmla="*/ 222 h 338"/>
                  <a:gd name="T14" fmla="*/ 13 w 414"/>
                  <a:gd name="T15" fmla="*/ 240 h 338"/>
                  <a:gd name="T16" fmla="*/ 31 w 414"/>
                  <a:gd name="T17" fmla="*/ 255 h 338"/>
                  <a:gd name="T18" fmla="*/ 30 w 414"/>
                  <a:gd name="T19" fmla="*/ 262 h 338"/>
                  <a:gd name="T20" fmla="*/ 31 w 414"/>
                  <a:gd name="T21" fmla="*/ 276 h 338"/>
                  <a:gd name="T22" fmla="*/ 38 w 414"/>
                  <a:gd name="T23" fmla="*/ 288 h 338"/>
                  <a:gd name="T24" fmla="*/ 49 w 414"/>
                  <a:gd name="T25" fmla="*/ 300 h 338"/>
                  <a:gd name="T26" fmla="*/ 71 w 414"/>
                  <a:gd name="T27" fmla="*/ 315 h 338"/>
                  <a:gd name="T28" fmla="*/ 112 w 414"/>
                  <a:gd name="T29" fmla="*/ 329 h 338"/>
                  <a:gd name="T30" fmla="*/ 134 w 414"/>
                  <a:gd name="T31" fmla="*/ 334 h 338"/>
                  <a:gd name="T32" fmla="*/ 166 w 414"/>
                  <a:gd name="T33" fmla="*/ 337 h 338"/>
                  <a:gd name="T34" fmla="*/ 203 w 414"/>
                  <a:gd name="T35" fmla="*/ 337 h 338"/>
                  <a:gd name="T36" fmla="*/ 244 w 414"/>
                  <a:gd name="T37" fmla="*/ 333 h 338"/>
                  <a:gd name="T38" fmla="*/ 285 w 414"/>
                  <a:gd name="T39" fmla="*/ 324 h 338"/>
                  <a:gd name="T40" fmla="*/ 324 w 414"/>
                  <a:gd name="T41" fmla="*/ 309 h 338"/>
                  <a:gd name="T42" fmla="*/ 348 w 414"/>
                  <a:gd name="T43" fmla="*/ 294 h 338"/>
                  <a:gd name="T44" fmla="*/ 362 w 414"/>
                  <a:gd name="T45" fmla="*/ 283 h 338"/>
                  <a:gd name="T46" fmla="*/ 372 w 414"/>
                  <a:gd name="T47" fmla="*/ 268 h 338"/>
                  <a:gd name="T48" fmla="*/ 380 w 414"/>
                  <a:gd name="T49" fmla="*/ 253 h 338"/>
                  <a:gd name="T50" fmla="*/ 383 w 414"/>
                  <a:gd name="T51" fmla="*/ 235 h 338"/>
                  <a:gd name="T52" fmla="*/ 384 w 414"/>
                  <a:gd name="T53" fmla="*/ 226 h 338"/>
                  <a:gd name="T54" fmla="*/ 394 w 414"/>
                  <a:gd name="T55" fmla="*/ 217 h 338"/>
                  <a:gd name="T56" fmla="*/ 406 w 414"/>
                  <a:gd name="T57" fmla="*/ 199 h 338"/>
                  <a:gd name="T58" fmla="*/ 413 w 414"/>
                  <a:gd name="T59" fmla="*/ 185 h 338"/>
                  <a:gd name="T60" fmla="*/ 414 w 414"/>
                  <a:gd name="T61" fmla="*/ 166 h 338"/>
                  <a:gd name="T62" fmla="*/ 410 w 414"/>
                  <a:gd name="T63" fmla="*/ 146 h 338"/>
                  <a:gd name="T64" fmla="*/ 397 w 414"/>
                  <a:gd name="T65" fmla="*/ 124 h 338"/>
                  <a:gd name="T66" fmla="*/ 386 w 414"/>
                  <a:gd name="T67" fmla="*/ 114 h 338"/>
                  <a:gd name="T68" fmla="*/ 387 w 414"/>
                  <a:gd name="T69" fmla="*/ 98 h 338"/>
                  <a:gd name="T70" fmla="*/ 381 w 414"/>
                  <a:gd name="T71" fmla="*/ 81 h 338"/>
                  <a:gd name="T72" fmla="*/ 372 w 414"/>
                  <a:gd name="T73" fmla="*/ 63 h 338"/>
                  <a:gd name="T74" fmla="*/ 357 w 414"/>
                  <a:gd name="T75" fmla="*/ 46 h 338"/>
                  <a:gd name="T76" fmla="*/ 339 w 414"/>
                  <a:gd name="T77" fmla="*/ 32 h 338"/>
                  <a:gd name="T78" fmla="*/ 317 w 414"/>
                  <a:gd name="T79" fmla="*/ 24 h 338"/>
                  <a:gd name="T80" fmla="*/ 293 w 414"/>
                  <a:gd name="T81" fmla="*/ 23 h 338"/>
                  <a:gd name="T82" fmla="*/ 266 w 414"/>
                  <a:gd name="T83" fmla="*/ 30 h 338"/>
                  <a:gd name="T84" fmla="*/ 261 w 414"/>
                  <a:gd name="T85" fmla="*/ 25 h 338"/>
                  <a:gd name="T86" fmla="*/ 250 w 414"/>
                  <a:gd name="T87" fmla="*/ 15 h 338"/>
                  <a:gd name="T88" fmla="*/ 234 w 414"/>
                  <a:gd name="T89" fmla="*/ 7 h 338"/>
                  <a:gd name="T90" fmla="*/ 216 w 414"/>
                  <a:gd name="T91" fmla="*/ 2 h 338"/>
                  <a:gd name="T92" fmla="*/ 195 w 414"/>
                  <a:gd name="T93" fmla="*/ 0 h 338"/>
                  <a:gd name="T94" fmla="*/ 174 w 414"/>
                  <a:gd name="T95" fmla="*/ 3 h 338"/>
                  <a:gd name="T96" fmla="*/ 152 w 414"/>
                  <a:gd name="T97" fmla="*/ 13 h 338"/>
                  <a:gd name="T98" fmla="*/ 131 w 414"/>
                  <a:gd name="T99" fmla="*/ 27 h 338"/>
                  <a:gd name="T100" fmla="*/ 120 w 414"/>
                  <a:gd name="T101" fmla="*/ 38 h 338"/>
                  <a:gd name="T102" fmla="*/ 97 w 414"/>
                  <a:gd name="T103" fmla="*/ 34 h 338"/>
                  <a:gd name="T104" fmla="*/ 76 w 414"/>
                  <a:gd name="T105" fmla="*/ 40 h 338"/>
                  <a:gd name="T106" fmla="*/ 56 w 414"/>
                  <a:gd name="T107" fmla="*/ 51 h 338"/>
                  <a:gd name="T108" fmla="*/ 41 w 414"/>
                  <a:gd name="T109" fmla="*/ 67 h 338"/>
                  <a:gd name="T110" fmla="*/ 29 w 414"/>
                  <a:gd name="T111" fmla="*/ 85 h 338"/>
                  <a:gd name="T112" fmla="*/ 23 w 414"/>
                  <a:gd name="T113" fmla="*/ 106 h 338"/>
                  <a:gd name="T114" fmla="*/ 23 w 414"/>
                  <a:gd name="T115" fmla="*/ 128 h 338"/>
                  <a:gd name="T116" fmla="*/ 31 w 414"/>
                  <a:gd name="T117" fmla="*/ 147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4" h="338">
                    <a:moveTo>
                      <a:pt x="31" y="147"/>
                    </a:moveTo>
                    <a:lnTo>
                      <a:pt x="31" y="147"/>
                    </a:lnTo>
                    <a:lnTo>
                      <a:pt x="27" y="146"/>
                    </a:lnTo>
                    <a:lnTo>
                      <a:pt x="22" y="147"/>
                    </a:lnTo>
                    <a:lnTo>
                      <a:pt x="18" y="150"/>
                    </a:lnTo>
                    <a:lnTo>
                      <a:pt x="13" y="155"/>
                    </a:lnTo>
                    <a:lnTo>
                      <a:pt x="9" y="161"/>
                    </a:lnTo>
                    <a:lnTo>
                      <a:pt x="5" y="168"/>
                    </a:lnTo>
                    <a:lnTo>
                      <a:pt x="2" y="175"/>
                    </a:lnTo>
                    <a:lnTo>
                      <a:pt x="1" y="185"/>
                    </a:lnTo>
                    <a:lnTo>
                      <a:pt x="0" y="194"/>
                    </a:lnTo>
                    <a:lnTo>
                      <a:pt x="0" y="203"/>
                    </a:lnTo>
                    <a:lnTo>
                      <a:pt x="1" y="213"/>
                    </a:lnTo>
                    <a:lnTo>
                      <a:pt x="3" y="222"/>
                    </a:lnTo>
                    <a:lnTo>
                      <a:pt x="8" y="231"/>
                    </a:lnTo>
                    <a:lnTo>
                      <a:pt x="13" y="240"/>
                    </a:lnTo>
                    <a:lnTo>
                      <a:pt x="21" y="248"/>
                    </a:lnTo>
                    <a:lnTo>
                      <a:pt x="31" y="255"/>
                    </a:lnTo>
                    <a:lnTo>
                      <a:pt x="31" y="255"/>
                    </a:lnTo>
                    <a:lnTo>
                      <a:pt x="30" y="262"/>
                    </a:lnTo>
                    <a:lnTo>
                      <a:pt x="30" y="269"/>
                    </a:lnTo>
                    <a:lnTo>
                      <a:pt x="31" y="276"/>
                    </a:lnTo>
                    <a:lnTo>
                      <a:pt x="34" y="283"/>
                    </a:lnTo>
                    <a:lnTo>
                      <a:pt x="38" y="288"/>
                    </a:lnTo>
                    <a:lnTo>
                      <a:pt x="43" y="294"/>
                    </a:lnTo>
                    <a:lnTo>
                      <a:pt x="49" y="300"/>
                    </a:lnTo>
                    <a:lnTo>
                      <a:pt x="55" y="305"/>
                    </a:lnTo>
                    <a:lnTo>
                      <a:pt x="71" y="315"/>
                    </a:lnTo>
                    <a:lnTo>
                      <a:pt x="91" y="322"/>
                    </a:lnTo>
                    <a:lnTo>
                      <a:pt x="112" y="329"/>
                    </a:lnTo>
                    <a:lnTo>
                      <a:pt x="134" y="334"/>
                    </a:lnTo>
                    <a:lnTo>
                      <a:pt x="134" y="334"/>
                    </a:lnTo>
                    <a:lnTo>
                      <a:pt x="149" y="336"/>
                    </a:lnTo>
                    <a:lnTo>
                      <a:pt x="166" y="337"/>
                    </a:lnTo>
                    <a:lnTo>
                      <a:pt x="184" y="338"/>
                    </a:lnTo>
                    <a:lnTo>
                      <a:pt x="203" y="337"/>
                    </a:lnTo>
                    <a:lnTo>
                      <a:pt x="224" y="336"/>
                    </a:lnTo>
                    <a:lnTo>
                      <a:pt x="244" y="333"/>
                    </a:lnTo>
                    <a:lnTo>
                      <a:pt x="266" y="329"/>
                    </a:lnTo>
                    <a:lnTo>
                      <a:pt x="285" y="324"/>
                    </a:lnTo>
                    <a:lnTo>
                      <a:pt x="305" y="317"/>
                    </a:lnTo>
                    <a:lnTo>
                      <a:pt x="324" y="309"/>
                    </a:lnTo>
                    <a:lnTo>
                      <a:pt x="340" y="300"/>
                    </a:lnTo>
                    <a:lnTo>
                      <a:pt x="348" y="294"/>
                    </a:lnTo>
                    <a:lnTo>
                      <a:pt x="355" y="288"/>
                    </a:lnTo>
                    <a:lnTo>
                      <a:pt x="362" y="283"/>
                    </a:lnTo>
                    <a:lnTo>
                      <a:pt x="367" y="276"/>
                    </a:lnTo>
                    <a:lnTo>
                      <a:pt x="372" y="268"/>
                    </a:lnTo>
                    <a:lnTo>
                      <a:pt x="376" y="261"/>
                    </a:lnTo>
                    <a:lnTo>
                      <a:pt x="380" y="253"/>
                    </a:lnTo>
                    <a:lnTo>
                      <a:pt x="382" y="244"/>
                    </a:lnTo>
                    <a:lnTo>
                      <a:pt x="383" y="235"/>
                    </a:lnTo>
                    <a:lnTo>
                      <a:pt x="384" y="226"/>
                    </a:lnTo>
                    <a:lnTo>
                      <a:pt x="384" y="226"/>
                    </a:lnTo>
                    <a:lnTo>
                      <a:pt x="387" y="223"/>
                    </a:lnTo>
                    <a:lnTo>
                      <a:pt x="394" y="217"/>
                    </a:lnTo>
                    <a:lnTo>
                      <a:pt x="403" y="206"/>
                    </a:lnTo>
                    <a:lnTo>
                      <a:pt x="406" y="199"/>
                    </a:lnTo>
                    <a:lnTo>
                      <a:pt x="410" y="193"/>
                    </a:lnTo>
                    <a:lnTo>
                      <a:pt x="413" y="185"/>
                    </a:lnTo>
                    <a:lnTo>
                      <a:pt x="414" y="175"/>
                    </a:lnTo>
                    <a:lnTo>
                      <a:pt x="414" y="166"/>
                    </a:lnTo>
                    <a:lnTo>
                      <a:pt x="413" y="156"/>
                    </a:lnTo>
                    <a:lnTo>
                      <a:pt x="410" y="146"/>
                    </a:lnTo>
                    <a:lnTo>
                      <a:pt x="405" y="136"/>
                    </a:lnTo>
                    <a:lnTo>
                      <a:pt x="397" y="124"/>
                    </a:lnTo>
                    <a:lnTo>
                      <a:pt x="386" y="114"/>
                    </a:lnTo>
                    <a:lnTo>
                      <a:pt x="386" y="114"/>
                    </a:lnTo>
                    <a:lnTo>
                      <a:pt x="387" y="106"/>
                    </a:lnTo>
                    <a:lnTo>
                      <a:pt x="387" y="98"/>
                    </a:lnTo>
                    <a:lnTo>
                      <a:pt x="384" y="90"/>
                    </a:lnTo>
                    <a:lnTo>
                      <a:pt x="381" y="81"/>
                    </a:lnTo>
                    <a:lnTo>
                      <a:pt x="376" y="72"/>
                    </a:lnTo>
                    <a:lnTo>
                      <a:pt x="372" y="63"/>
                    </a:lnTo>
                    <a:lnTo>
                      <a:pt x="365" y="54"/>
                    </a:lnTo>
                    <a:lnTo>
                      <a:pt x="357" y="46"/>
                    </a:lnTo>
                    <a:lnTo>
                      <a:pt x="348" y="39"/>
                    </a:lnTo>
                    <a:lnTo>
                      <a:pt x="339" y="32"/>
                    </a:lnTo>
                    <a:lnTo>
                      <a:pt x="329" y="27"/>
                    </a:lnTo>
                    <a:lnTo>
                      <a:pt x="317" y="24"/>
                    </a:lnTo>
                    <a:lnTo>
                      <a:pt x="305" y="22"/>
                    </a:lnTo>
                    <a:lnTo>
                      <a:pt x="293" y="23"/>
                    </a:lnTo>
                    <a:lnTo>
                      <a:pt x="280" y="25"/>
                    </a:lnTo>
                    <a:lnTo>
                      <a:pt x="266" y="30"/>
                    </a:lnTo>
                    <a:lnTo>
                      <a:pt x="266" y="30"/>
                    </a:lnTo>
                    <a:lnTo>
                      <a:pt x="261" y="25"/>
                    </a:lnTo>
                    <a:lnTo>
                      <a:pt x="256" y="19"/>
                    </a:lnTo>
                    <a:lnTo>
                      <a:pt x="250" y="15"/>
                    </a:lnTo>
                    <a:lnTo>
                      <a:pt x="242" y="10"/>
                    </a:lnTo>
                    <a:lnTo>
                      <a:pt x="234" y="7"/>
                    </a:lnTo>
                    <a:lnTo>
                      <a:pt x="225" y="3"/>
                    </a:lnTo>
                    <a:lnTo>
                      <a:pt x="216" y="2"/>
                    </a:lnTo>
                    <a:lnTo>
                      <a:pt x="206" y="1"/>
                    </a:lnTo>
                    <a:lnTo>
                      <a:pt x="195" y="0"/>
                    </a:lnTo>
                    <a:lnTo>
                      <a:pt x="184" y="1"/>
                    </a:lnTo>
                    <a:lnTo>
                      <a:pt x="174" y="3"/>
                    </a:lnTo>
                    <a:lnTo>
                      <a:pt x="162" y="7"/>
                    </a:lnTo>
                    <a:lnTo>
                      <a:pt x="152" y="13"/>
                    </a:lnTo>
                    <a:lnTo>
                      <a:pt x="141" y="18"/>
                    </a:lnTo>
                    <a:lnTo>
                      <a:pt x="131" y="27"/>
                    </a:lnTo>
                    <a:lnTo>
                      <a:pt x="120" y="38"/>
                    </a:lnTo>
                    <a:lnTo>
                      <a:pt x="120" y="38"/>
                    </a:lnTo>
                    <a:lnTo>
                      <a:pt x="109" y="34"/>
                    </a:lnTo>
                    <a:lnTo>
                      <a:pt x="97" y="34"/>
                    </a:lnTo>
                    <a:lnTo>
                      <a:pt x="86" y="36"/>
                    </a:lnTo>
                    <a:lnTo>
                      <a:pt x="76" y="40"/>
                    </a:lnTo>
                    <a:lnTo>
                      <a:pt x="66" y="44"/>
                    </a:lnTo>
                    <a:lnTo>
                      <a:pt x="56" y="51"/>
                    </a:lnTo>
                    <a:lnTo>
                      <a:pt x="49" y="58"/>
                    </a:lnTo>
                    <a:lnTo>
                      <a:pt x="41" y="67"/>
                    </a:lnTo>
                    <a:lnTo>
                      <a:pt x="35" y="76"/>
                    </a:lnTo>
                    <a:lnTo>
                      <a:pt x="29" y="85"/>
                    </a:lnTo>
                    <a:lnTo>
                      <a:pt x="26" y="96"/>
                    </a:lnTo>
                    <a:lnTo>
                      <a:pt x="23" y="106"/>
                    </a:lnTo>
                    <a:lnTo>
                      <a:pt x="23" y="117"/>
                    </a:lnTo>
                    <a:lnTo>
                      <a:pt x="23" y="128"/>
                    </a:lnTo>
                    <a:lnTo>
                      <a:pt x="27" y="137"/>
                    </a:lnTo>
                    <a:lnTo>
                      <a:pt x="31" y="147"/>
                    </a:lnTo>
                    <a:lnTo>
                      <a:pt x="31" y="147"/>
                    </a:lnTo>
                    <a:close/>
                  </a:path>
                </a:pathLst>
              </a:custGeom>
              <a:solidFill>
                <a:srgbClr val="2AB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6" name="Freeform 95"/>
              <p:cNvSpPr>
                <a:spLocks/>
              </p:cNvSpPr>
              <p:nvPr/>
            </p:nvSpPr>
            <p:spPr bwMode="auto">
              <a:xfrm>
                <a:off x="2243" y="2828"/>
                <a:ext cx="82" cy="76"/>
              </a:xfrm>
              <a:custGeom>
                <a:avLst/>
                <a:gdLst>
                  <a:gd name="T0" fmla="*/ 47 w 82"/>
                  <a:gd name="T1" fmla="*/ 3 h 76"/>
                  <a:gd name="T2" fmla="*/ 47 w 82"/>
                  <a:gd name="T3" fmla="*/ 3 h 76"/>
                  <a:gd name="T4" fmla="*/ 59 w 82"/>
                  <a:gd name="T5" fmla="*/ 9 h 76"/>
                  <a:gd name="T6" fmla="*/ 69 w 82"/>
                  <a:gd name="T7" fmla="*/ 15 h 76"/>
                  <a:gd name="T8" fmla="*/ 76 w 82"/>
                  <a:gd name="T9" fmla="*/ 22 h 76"/>
                  <a:gd name="T10" fmla="*/ 80 w 82"/>
                  <a:gd name="T11" fmla="*/ 30 h 76"/>
                  <a:gd name="T12" fmla="*/ 82 w 82"/>
                  <a:gd name="T13" fmla="*/ 37 h 76"/>
                  <a:gd name="T14" fmla="*/ 81 w 82"/>
                  <a:gd name="T15" fmla="*/ 45 h 76"/>
                  <a:gd name="T16" fmla="*/ 79 w 82"/>
                  <a:gd name="T17" fmla="*/ 52 h 76"/>
                  <a:gd name="T18" fmla="*/ 75 w 82"/>
                  <a:gd name="T19" fmla="*/ 59 h 76"/>
                  <a:gd name="T20" fmla="*/ 75 w 82"/>
                  <a:gd name="T21" fmla="*/ 59 h 76"/>
                  <a:gd name="T22" fmla="*/ 71 w 82"/>
                  <a:gd name="T23" fmla="*/ 62 h 76"/>
                  <a:gd name="T24" fmla="*/ 67 w 82"/>
                  <a:gd name="T25" fmla="*/ 66 h 76"/>
                  <a:gd name="T26" fmla="*/ 57 w 82"/>
                  <a:gd name="T27" fmla="*/ 71 h 76"/>
                  <a:gd name="T28" fmla="*/ 47 w 82"/>
                  <a:gd name="T29" fmla="*/ 75 h 76"/>
                  <a:gd name="T30" fmla="*/ 41 w 82"/>
                  <a:gd name="T31" fmla="*/ 76 h 76"/>
                  <a:gd name="T32" fmla="*/ 35 w 82"/>
                  <a:gd name="T33" fmla="*/ 76 h 76"/>
                  <a:gd name="T34" fmla="*/ 30 w 82"/>
                  <a:gd name="T35" fmla="*/ 75 h 76"/>
                  <a:gd name="T36" fmla="*/ 24 w 82"/>
                  <a:gd name="T37" fmla="*/ 74 h 76"/>
                  <a:gd name="T38" fmla="*/ 19 w 82"/>
                  <a:gd name="T39" fmla="*/ 70 h 76"/>
                  <a:gd name="T40" fmla="*/ 15 w 82"/>
                  <a:gd name="T41" fmla="*/ 67 h 76"/>
                  <a:gd name="T42" fmla="*/ 10 w 82"/>
                  <a:gd name="T43" fmla="*/ 62 h 76"/>
                  <a:gd name="T44" fmla="*/ 7 w 82"/>
                  <a:gd name="T45" fmla="*/ 56 h 76"/>
                  <a:gd name="T46" fmla="*/ 3 w 82"/>
                  <a:gd name="T47" fmla="*/ 50 h 76"/>
                  <a:gd name="T48" fmla="*/ 1 w 82"/>
                  <a:gd name="T49" fmla="*/ 42 h 76"/>
                  <a:gd name="T50" fmla="*/ 1 w 82"/>
                  <a:gd name="T51" fmla="*/ 42 h 76"/>
                  <a:gd name="T52" fmla="*/ 0 w 82"/>
                  <a:gd name="T53" fmla="*/ 33 h 76"/>
                  <a:gd name="T54" fmla="*/ 1 w 82"/>
                  <a:gd name="T55" fmla="*/ 23 h 76"/>
                  <a:gd name="T56" fmla="*/ 5 w 82"/>
                  <a:gd name="T57" fmla="*/ 15 h 76"/>
                  <a:gd name="T58" fmla="*/ 9 w 82"/>
                  <a:gd name="T59" fmla="*/ 9 h 76"/>
                  <a:gd name="T60" fmla="*/ 13 w 82"/>
                  <a:gd name="T61" fmla="*/ 5 h 76"/>
                  <a:gd name="T62" fmla="*/ 16 w 82"/>
                  <a:gd name="T63" fmla="*/ 3 h 76"/>
                  <a:gd name="T64" fmla="*/ 19 w 82"/>
                  <a:gd name="T65" fmla="*/ 1 h 76"/>
                  <a:gd name="T66" fmla="*/ 24 w 82"/>
                  <a:gd name="T67" fmla="*/ 0 h 76"/>
                  <a:gd name="T68" fmla="*/ 30 w 82"/>
                  <a:gd name="T69" fmla="*/ 0 h 76"/>
                  <a:gd name="T70" fmla="*/ 34 w 82"/>
                  <a:gd name="T71" fmla="*/ 0 h 76"/>
                  <a:gd name="T72" fmla="*/ 41 w 82"/>
                  <a:gd name="T73" fmla="*/ 1 h 76"/>
                  <a:gd name="T74" fmla="*/ 47 w 82"/>
                  <a:gd name="T75" fmla="*/ 3 h 76"/>
                  <a:gd name="T76" fmla="*/ 47 w 82"/>
                  <a:gd name="T77" fmla="*/ 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2" h="76">
                    <a:moveTo>
                      <a:pt x="47" y="3"/>
                    </a:moveTo>
                    <a:lnTo>
                      <a:pt x="47" y="3"/>
                    </a:lnTo>
                    <a:lnTo>
                      <a:pt x="59" y="9"/>
                    </a:lnTo>
                    <a:lnTo>
                      <a:pt x="69" y="15"/>
                    </a:lnTo>
                    <a:lnTo>
                      <a:pt x="76" y="22"/>
                    </a:lnTo>
                    <a:lnTo>
                      <a:pt x="80" y="30"/>
                    </a:lnTo>
                    <a:lnTo>
                      <a:pt x="82" y="37"/>
                    </a:lnTo>
                    <a:lnTo>
                      <a:pt x="81" y="45"/>
                    </a:lnTo>
                    <a:lnTo>
                      <a:pt x="79" y="52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71" y="62"/>
                    </a:lnTo>
                    <a:lnTo>
                      <a:pt x="67" y="66"/>
                    </a:lnTo>
                    <a:lnTo>
                      <a:pt x="57" y="71"/>
                    </a:lnTo>
                    <a:lnTo>
                      <a:pt x="47" y="75"/>
                    </a:lnTo>
                    <a:lnTo>
                      <a:pt x="41" y="76"/>
                    </a:lnTo>
                    <a:lnTo>
                      <a:pt x="35" y="76"/>
                    </a:lnTo>
                    <a:lnTo>
                      <a:pt x="30" y="75"/>
                    </a:lnTo>
                    <a:lnTo>
                      <a:pt x="24" y="74"/>
                    </a:lnTo>
                    <a:lnTo>
                      <a:pt x="19" y="70"/>
                    </a:lnTo>
                    <a:lnTo>
                      <a:pt x="15" y="67"/>
                    </a:lnTo>
                    <a:lnTo>
                      <a:pt x="10" y="62"/>
                    </a:lnTo>
                    <a:lnTo>
                      <a:pt x="7" y="56"/>
                    </a:lnTo>
                    <a:lnTo>
                      <a:pt x="3" y="50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0" y="33"/>
                    </a:lnTo>
                    <a:lnTo>
                      <a:pt x="1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41" y="1"/>
                    </a:lnTo>
                    <a:lnTo>
                      <a:pt x="47" y="3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2AB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7" name="Freeform 96"/>
              <p:cNvSpPr>
                <a:spLocks/>
              </p:cNvSpPr>
              <p:nvPr/>
            </p:nvSpPr>
            <p:spPr bwMode="auto">
              <a:xfrm>
                <a:off x="2295" y="2908"/>
                <a:ext cx="40" cy="35"/>
              </a:xfrm>
              <a:custGeom>
                <a:avLst/>
                <a:gdLst>
                  <a:gd name="T0" fmla="*/ 14 w 40"/>
                  <a:gd name="T1" fmla="*/ 4 h 35"/>
                  <a:gd name="T2" fmla="*/ 14 w 40"/>
                  <a:gd name="T3" fmla="*/ 4 h 35"/>
                  <a:gd name="T4" fmla="*/ 19 w 40"/>
                  <a:gd name="T5" fmla="*/ 2 h 35"/>
                  <a:gd name="T6" fmla="*/ 23 w 40"/>
                  <a:gd name="T7" fmla="*/ 0 h 35"/>
                  <a:gd name="T8" fmla="*/ 28 w 40"/>
                  <a:gd name="T9" fmla="*/ 0 h 35"/>
                  <a:gd name="T10" fmla="*/ 31 w 40"/>
                  <a:gd name="T11" fmla="*/ 2 h 35"/>
                  <a:gd name="T12" fmla="*/ 31 w 40"/>
                  <a:gd name="T13" fmla="*/ 2 h 35"/>
                  <a:gd name="T14" fmla="*/ 36 w 40"/>
                  <a:gd name="T15" fmla="*/ 6 h 35"/>
                  <a:gd name="T16" fmla="*/ 38 w 40"/>
                  <a:gd name="T17" fmla="*/ 11 h 35"/>
                  <a:gd name="T18" fmla="*/ 40 w 40"/>
                  <a:gd name="T19" fmla="*/ 14 h 35"/>
                  <a:gd name="T20" fmla="*/ 40 w 40"/>
                  <a:gd name="T21" fmla="*/ 19 h 35"/>
                  <a:gd name="T22" fmla="*/ 39 w 40"/>
                  <a:gd name="T23" fmla="*/ 23 h 35"/>
                  <a:gd name="T24" fmla="*/ 38 w 40"/>
                  <a:gd name="T25" fmla="*/ 27 h 35"/>
                  <a:gd name="T26" fmla="*/ 36 w 40"/>
                  <a:gd name="T27" fmla="*/ 29 h 35"/>
                  <a:gd name="T28" fmla="*/ 33 w 40"/>
                  <a:gd name="T29" fmla="*/ 31 h 35"/>
                  <a:gd name="T30" fmla="*/ 33 w 40"/>
                  <a:gd name="T31" fmla="*/ 31 h 35"/>
                  <a:gd name="T32" fmla="*/ 27 w 40"/>
                  <a:gd name="T33" fmla="*/ 33 h 35"/>
                  <a:gd name="T34" fmla="*/ 19 w 40"/>
                  <a:gd name="T35" fmla="*/ 35 h 35"/>
                  <a:gd name="T36" fmla="*/ 11 w 40"/>
                  <a:gd name="T37" fmla="*/ 33 h 35"/>
                  <a:gd name="T38" fmla="*/ 5 w 40"/>
                  <a:gd name="T39" fmla="*/ 30 h 35"/>
                  <a:gd name="T40" fmla="*/ 3 w 40"/>
                  <a:gd name="T41" fmla="*/ 28 h 35"/>
                  <a:gd name="T42" fmla="*/ 2 w 40"/>
                  <a:gd name="T43" fmla="*/ 25 h 35"/>
                  <a:gd name="T44" fmla="*/ 0 w 40"/>
                  <a:gd name="T45" fmla="*/ 23 h 35"/>
                  <a:gd name="T46" fmla="*/ 0 w 40"/>
                  <a:gd name="T47" fmla="*/ 20 h 35"/>
                  <a:gd name="T48" fmla="*/ 2 w 40"/>
                  <a:gd name="T49" fmla="*/ 16 h 35"/>
                  <a:gd name="T50" fmla="*/ 4 w 40"/>
                  <a:gd name="T51" fmla="*/ 12 h 35"/>
                  <a:gd name="T52" fmla="*/ 8 w 40"/>
                  <a:gd name="T53" fmla="*/ 8 h 35"/>
                  <a:gd name="T54" fmla="*/ 14 w 40"/>
                  <a:gd name="T55" fmla="*/ 4 h 35"/>
                  <a:gd name="T56" fmla="*/ 14 w 40"/>
                  <a:gd name="T5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" h="35">
                    <a:moveTo>
                      <a:pt x="14" y="4"/>
                    </a:moveTo>
                    <a:lnTo>
                      <a:pt x="14" y="4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6" y="6"/>
                    </a:lnTo>
                    <a:lnTo>
                      <a:pt x="38" y="11"/>
                    </a:lnTo>
                    <a:lnTo>
                      <a:pt x="40" y="14"/>
                    </a:lnTo>
                    <a:lnTo>
                      <a:pt x="40" y="19"/>
                    </a:lnTo>
                    <a:lnTo>
                      <a:pt x="39" y="23"/>
                    </a:lnTo>
                    <a:lnTo>
                      <a:pt x="38" y="27"/>
                    </a:lnTo>
                    <a:lnTo>
                      <a:pt x="36" y="29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27" y="33"/>
                    </a:lnTo>
                    <a:lnTo>
                      <a:pt x="19" y="35"/>
                    </a:lnTo>
                    <a:lnTo>
                      <a:pt x="11" y="33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2AB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8" name="Freeform 97"/>
              <p:cNvSpPr>
                <a:spLocks noEditPoints="1"/>
              </p:cNvSpPr>
              <p:nvPr/>
            </p:nvSpPr>
            <p:spPr bwMode="auto">
              <a:xfrm>
                <a:off x="2398" y="2589"/>
                <a:ext cx="113" cy="193"/>
              </a:xfrm>
              <a:custGeom>
                <a:avLst/>
                <a:gdLst>
                  <a:gd name="T0" fmla="*/ 73 w 113"/>
                  <a:gd name="T1" fmla="*/ 120 h 193"/>
                  <a:gd name="T2" fmla="*/ 74 w 113"/>
                  <a:gd name="T3" fmla="*/ 120 h 193"/>
                  <a:gd name="T4" fmla="*/ 84 w 113"/>
                  <a:gd name="T5" fmla="*/ 115 h 193"/>
                  <a:gd name="T6" fmla="*/ 102 w 113"/>
                  <a:gd name="T7" fmla="*/ 96 h 193"/>
                  <a:gd name="T8" fmla="*/ 113 w 113"/>
                  <a:gd name="T9" fmla="*/ 71 h 193"/>
                  <a:gd name="T10" fmla="*/ 111 w 113"/>
                  <a:gd name="T11" fmla="*/ 45 h 193"/>
                  <a:gd name="T12" fmla="*/ 107 w 113"/>
                  <a:gd name="T13" fmla="*/ 31 h 193"/>
                  <a:gd name="T14" fmla="*/ 107 w 113"/>
                  <a:gd name="T15" fmla="*/ 30 h 193"/>
                  <a:gd name="T16" fmla="*/ 100 w 113"/>
                  <a:gd name="T17" fmla="*/ 21 h 193"/>
                  <a:gd name="T18" fmla="*/ 84 w 113"/>
                  <a:gd name="T19" fmla="*/ 8 h 193"/>
                  <a:gd name="T20" fmla="*/ 64 w 113"/>
                  <a:gd name="T21" fmla="*/ 1 h 193"/>
                  <a:gd name="T22" fmla="*/ 34 w 113"/>
                  <a:gd name="T23" fmla="*/ 5 h 193"/>
                  <a:gd name="T24" fmla="*/ 16 w 113"/>
                  <a:gd name="T25" fmla="*/ 15 h 193"/>
                  <a:gd name="T26" fmla="*/ 3 w 113"/>
                  <a:gd name="T27" fmla="*/ 32 h 193"/>
                  <a:gd name="T28" fmla="*/ 1 w 113"/>
                  <a:gd name="T29" fmla="*/ 40 h 193"/>
                  <a:gd name="T30" fmla="*/ 1 w 113"/>
                  <a:gd name="T31" fmla="*/ 55 h 193"/>
                  <a:gd name="T32" fmla="*/ 7 w 113"/>
                  <a:gd name="T33" fmla="*/ 73 h 193"/>
                  <a:gd name="T34" fmla="*/ 14 w 113"/>
                  <a:gd name="T35" fmla="*/ 82 h 193"/>
                  <a:gd name="T36" fmla="*/ 24 w 113"/>
                  <a:gd name="T37" fmla="*/ 87 h 193"/>
                  <a:gd name="T38" fmla="*/ 28 w 113"/>
                  <a:gd name="T39" fmla="*/ 84 h 193"/>
                  <a:gd name="T40" fmla="*/ 29 w 113"/>
                  <a:gd name="T41" fmla="*/ 71 h 193"/>
                  <a:gd name="T42" fmla="*/ 28 w 113"/>
                  <a:gd name="T43" fmla="*/ 54 h 193"/>
                  <a:gd name="T44" fmla="*/ 32 w 113"/>
                  <a:gd name="T45" fmla="*/ 45 h 193"/>
                  <a:gd name="T46" fmla="*/ 36 w 113"/>
                  <a:gd name="T47" fmla="*/ 39 h 193"/>
                  <a:gd name="T48" fmla="*/ 44 w 113"/>
                  <a:gd name="T49" fmla="*/ 36 h 193"/>
                  <a:gd name="T50" fmla="*/ 55 w 113"/>
                  <a:gd name="T51" fmla="*/ 35 h 193"/>
                  <a:gd name="T52" fmla="*/ 64 w 113"/>
                  <a:gd name="T53" fmla="*/ 37 h 193"/>
                  <a:gd name="T54" fmla="*/ 70 w 113"/>
                  <a:gd name="T55" fmla="*/ 40 h 193"/>
                  <a:gd name="T56" fmla="*/ 75 w 113"/>
                  <a:gd name="T57" fmla="*/ 46 h 193"/>
                  <a:gd name="T58" fmla="*/ 75 w 113"/>
                  <a:gd name="T59" fmla="*/ 46 h 193"/>
                  <a:gd name="T60" fmla="*/ 77 w 113"/>
                  <a:gd name="T61" fmla="*/ 53 h 193"/>
                  <a:gd name="T62" fmla="*/ 78 w 113"/>
                  <a:gd name="T63" fmla="*/ 66 h 193"/>
                  <a:gd name="T64" fmla="*/ 74 w 113"/>
                  <a:gd name="T65" fmla="*/ 78 h 193"/>
                  <a:gd name="T66" fmla="*/ 65 w 113"/>
                  <a:gd name="T67" fmla="*/ 89 h 193"/>
                  <a:gd name="T68" fmla="*/ 52 w 113"/>
                  <a:gd name="T69" fmla="*/ 97 h 193"/>
                  <a:gd name="T70" fmla="*/ 45 w 113"/>
                  <a:gd name="T71" fmla="*/ 107 h 193"/>
                  <a:gd name="T72" fmla="*/ 44 w 113"/>
                  <a:gd name="T73" fmla="*/ 113 h 193"/>
                  <a:gd name="T74" fmla="*/ 43 w 113"/>
                  <a:gd name="T75" fmla="*/ 131 h 193"/>
                  <a:gd name="T76" fmla="*/ 48 w 113"/>
                  <a:gd name="T77" fmla="*/ 150 h 193"/>
                  <a:gd name="T78" fmla="*/ 55 w 113"/>
                  <a:gd name="T79" fmla="*/ 160 h 193"/>
                  <a:gd name="T80" fmla="*/ 64 w 113"/>
                  <a:gd name="T81" fmla="*/ 160 h 193"/>
                  <a:gd name="T82" fmla="*/ 69 w 113"/>
                  <a:gd name="T83" fmla="*/ 150 h 193"/>
                  <a:gd name="T84" fmla="*/ 70 w 113"/>
                  <a:gd name="T85" fmla="*/ 131 h 193"/>
                  <a:gd name="T86" fmla="*/ 73 w 113"/>
                  <a:gd name="T87" fmla="*/ 120 h 193"/>
                  <a:gd name="T88" fmla="*/ 66 w 113"/>
                  <a:gd name="T89" fmla="*/ 168 h 193"/>
                  <a:gd name="T90" fmla="*/ 74 w 113"/>
                  <a:gd name="T91" fmla="*/ 180 h 193"/>
                  <a:gd name="T92" fmla="*/ 70 w 113"/>
                  <a:gd name="T93" fmla="*/ 190 h 193"/>
                  <a:gd name="T94" fmla="*/ 61 w 113"/>
                  <a:gd name="T95" fmla="*/ 193 h 193"/>
                  <a:gd name="T96" fmla="*/ 49 w 113"/>
                  <a:gd name="T97" fmla="*/ 185 h 193"/>
                  <a:gd name="T98" fmla="*/ 49 w 113"/>
                  <a:gd name="T99" fmla="*/ 175 h 193"/>
                  <a:gd name="T100" fmla="*/ 61 w 113"/>
                  <a:gd name="T101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3" h="193">
                    <a:moveTo>
                      <a:pt x="73" y="120"/>
                    </a:moveTo>
                    <a:lnTo>
                      <a:pt x="73" y="120"/>
                    </a:lnTo>
                    <a:lnTo>
                      <a:pt x="73" y="120"/>
                    </a:lnTo>
                    <a:lnTo>
                      <a:pt x="73" y="120"/>
                    </a:lnTo>
                    <a:lnTo>
                      <a:pt x="74" y="120"/>
                    </a:lnTo>
                    <a:lnTo>
                      <a:pt x="74" y="120"/>
                    </a:lnTo>
                    <a:lnTo>
                      <a:pt x="72" y="121"/>
                    </a:lnTo>
                    <a:lnTo>
                      <a:pt x="72" y="121"/>
                    </a:lnTo>
                    <a:lnTo>
                      <a:pt x="84" y="115"/>
                    </a:lnTo>
                    <a:lnTo>
                      <a:pt x="94" y="106"/>
                    </a:lnTo>
                    <a:lnTo>
                      <a:pt x="94" y="106"/>
                    </a:lnTo>
                    <a:lnTo>
                      <a:pt x="102" y="96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13" y="71"/>
                    </a:lnTo>
                    <a:lnTo>
                      <a:pt x="113" y="58"/>
                    </a:lnTo>
                    <a:lnTo>
                      <a:pt x="113" y="58"/>
                    </a:lnTo>
                    <a:lnTo>
                      <a:pt x="111" y="45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7" y="31"/>
                    </a:lnTo>
                    <a:lnTo>
                      <a:pt x="107" y="31"/>
                    </a:lnTo>
                    <a:lnTo>
                      <a:pt x="107" y="30"/>
                    </a:lnTo>
                    <a:lnTo>
                      <a:pt x="107" y="30"/>
                    </a:lnTo>
                    <a:lnTo>
                      <a:pt x="106" y="29"/>
                    </a:lnTo>
                    <a:lnTo>
                      <a:pt x="106" y="29"/>
                    </a:lnTo>
                    <a:lnTo>
                      <a:pt x="100" y="21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4" y="8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64" y="1"/>
                    </a:lnTo>
                    <a:lnTo>
                      <a:pt x="55" y="0"/>
                    </a:lnTo>
                    <a:lnTo>
                      <a:pt x="44" y="1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25" y="9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9" y="23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0" y="48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2" y="62"/>
                    </a:lnTo>
                    <a:lnTo>
                      <a:pt x="4" y="68"/>
                    </a:lnTo>
                    <a:lnTo>
                      <a:pt x="7" y="73"/>
                    </a:lnTo>
                    <a:lnTo>
                      <a:pt x="10" y="79"/>
                    </a:lnTo>
                    <a:lnTo>
                      <a:pt x="10" y="79"/>
                    </a:lnTo>
                    <a:lnTo>
                      <a:pt x="14" y="82"/>
                    </a:lnTo>
                    <a:lnTo>
                      <a:pt x="17" y="86"/>
                    </a:lnTo>
                    <a:lnTo>
                      <a:pt x="22" y="87"/>
                    </a:lnTo>
                    <a:lnTo>
                      <a:pt x="24" y="87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28" y="84"/>
                    </a:lnTo>
                    <a:lnTo>
                      <a:pt x="29" y="79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8" y="6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31" y="48"/>
                    </a:lnTo>
                    <a:lnTo>
                      <a:pt x="31" y="48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4" y="43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41" y="37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50" y="35"/>
                    </a:lnTo>
                    <a:lnTo>
                      <a:pt x="55" y="35"/>
                    </a:lnTo>
                    <a:lnTo>
                      <a:pt x="59" y="35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7" y="38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7"/>
                    </a:lnTo>
                    <a:lnTo>
                      <a:pt x="75" y="47"/>
                    </a:lnTo>
                    <a:lnTo>
                      <a:pt x="77" y="53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6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74" y="78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5" y="89"/>
                    </a:lnTo>
                    <a:lnTo>
                      <a:pt x="58" y="94"/>
                    </a:lnTo>
                    <a:lnTo>
                      <a:pt x="58" y="94"/>
                    </a:lnTo>
                    <a:lnTo>
                      <a:pt x="52" y="97"/>
                    </a:lnTo>
                    <a:lnTo>
                      <a:pt x="49" y="102"/>
                    </a:lnTo>
                    <a:lnTo>
                      <a:pt x="49" y="102"/>
                    </a:lnTo>
                    <a:lnTo>
                      <a:pt x="45" y="107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4" y="113"/>
                    </a:lnTo>
                    <a:lnTo>
                      <a:pt x="44" y="113"/>
                    </a:lnTo>
                    <a:lnTo>
                      <a:pt x="43" y="122"/>
                    </a:lnTo>
                    <a:lnTo>
                      <a:pt x="43" y="131"/>
                    </a:lnTo>
                    <a:lnTo>
                      <a:pt x="43" y="131"/>
                    </a:lnTo>
                    <a:lnTo>
                      <a:pt x="45" y="139"/>
                    </a:lnTo>
                    <a:lnTo>
                      <a:pt x="48" y="150"/>
                    </a:lnTo>
                    <a:lnTo>
                      <a:pt x="49" y="154"/>
                    </a:lnTo>
                    <a:lnTo>
                      <a:pt x="52" y="158"/>
                    </a:lnTo>
                    <a:lnTo>
                      <a:pt x="55" y="160"/>
                    </a:lnTo>
                    <a:lnTo>
                      <a:pt x="59" y="161"/>
                    </a:lnTo>
                    <a:lnTo>
                      <a:pt x="59" y="161"/>
                    </a:lnTo>
                    <a:lnTo>
                      <a:pt x="64" y="160"/>
                    </a:lnTo>
                    <a:lnTo>
                      <a:pt x="66" y="158"/>
                    </a:lnTo>
                    <a:lnTo>
                      <a:pt x="68" y="154"/>
                    </a:lnTo>
                    <a:lnTo>
                      <a:pt x="69" y="150"/>
                    </a:lnTo>
                    <a:lnTo>
                      <a:pt x="70" y="139"/>
                    </a:lnTo>
                    <a:lnTo>
                      <a:pt x="70" y="131"/>
                    </a:lnTo>
                    <a:lnTo>
                      <a:pt x="70" y="131"/>
                    </a:lnTo>
                    <a:lnTo>
                      <a:pt x="72" y="126"/>
                    </a:lnTo>
                    <a:lnTo>
                      <a:pt x="73" y="120"/>
                    </a:lnTo>
                    <a:lnTo>
                      <a:pt x="73" y="120"/>
                    </a:lnTo>
                    <a:close/>
                    <a:moveTo>
                      <a:pt x="61" y="167"/>
                    </a:moveTo>
                    <a:lnTo>
                      <a:pt x="61" y="167"/>
                    </a:lnTo>
                    <a:lnTo>
                      <a:pt x="66" y="168"/>
                    </a:lnTo>
                    <a:lnTo>
                      <a:pt x="70" y="171"/>
                    </a:lnTo>
                    <a:lnTo>
                      <a:pt x="73" y="175"/>
                    </a:lnTo>
                    <a:lnTo>
                      <a:pt x="74" y="180"/>
                    </a:lnTo>
                    <a:lnTo>
                      <a:pt x="74" y="180"/>
                    </a:lnTo>
                    <a:lnTo>
                      <a:pt x="73" y="185"/>
                    </a:lnTo>
                    <a:lnTo>
                      <a:pt x="70" y="190"/>
                    </a:lnTo>
                    <a:lnTo>
                      <a:pt x="66" y="192"/>
                    </a:lnTo>
                    <a:lnTo>
                      <a:pt x="61" y="193"/>
                    </a:lnTo>
                    <a:lnTo>
                      <a:pt x="61" y="193"/>
                    </a:lnTo>
                    <a:lnTo>
                      <a:pt x="56" y="192"/>
                    </a:lnTo>
                    <a:lnTo>
                      <a:pt x="52" y="190"/>
                    </a:lnTo>
                    <a:lnTo>
                      <a:pt x="49" y="185"/>
                    </a:lnTo>
                    <a:lnTo>
                      <a:pt x="48" y="180"/>
                    </a:lnTo>
                    <a:lnTo>
                      <a:pt x="48" y="180"/>
                    </a:lnTo>
                    <a:lnTo>
                      <a:pt x="49" y="175"/>
                    </a:lnTo>
                    <a:lnTo>
                      <a:pt x="52" y="171"/>
                    </a:lnTo>
                    <a:lnTo>
                      <a:pt x="56" y="168"/>
                    </a:lnTo>
                    <a:lnTo>
                      <a:pt x="61" y="167"/>
                    </a:lnTo>
                    <a:lnTo>
                      <a:pt x="61" y="167"/>
                    </a:lnTo>
                    <a:close/>
                  </a:path>
                </a:pathLst>
              </a:custGeom>
              <a:solidFill>
                <a:srgbClr val="FFF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89" name="Group 54"/>
            <p:cNvGrpSpPr>
              <a:grpSpLocks noChangeAspect="1"/>
            </p:cNvGrpSpPr>
            <p:nvPr/>
          </p:nvGrpSpPr>
          <p:grpSpPr bwMode="auto">
            <a:xfrm>
              <a:off x="4280971" y="3595207"/>
              <a:ext cx="487362" cy="466593"/>
              <a:chOff x="3593" y="2637"/>
              <a:chExt cx="352" cy="337"/>
            </a:xfrm>
          </p:grpSpPr>
          <p:sp>
            <p:nvSpPr>
              <p:cNvPr id="90" name="AutoShape 53"/>
              <p:cNvSpPr>
                <a:spLocks noChangeAspect="1" noChangeArrowheads="1" noTextEdit="1"/>
              </p:cNvSpPr>
              <p:nvPr/>
            </p:nvSpPr>
            <p:spPr bwMode="auto">
              <a:xfrm>
                <a:off x="3593" y="2637"/>
                <a:ext cx="352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1" name="Freeform 58"/>
              <p:cNvSpPr>
                <a:spLocks noEditPoints="1"/>
              </p:cNvSpPr>
              <p:nvPr/>
            </p:nvSpPr>
            <p:spPr bwMode="auto">
              <a:xfrm>
                <a:off x="3784" y="2707"/>
                <a:ext cx="71" cy="143"/>
              </a:xfrm>
              <a:custGeom>
                <a:avLst/>
                <a:gdLst>
                  <a:gd name="T0" fmla="*/ 49 w 141"/>
                  <a:gd name="T1" fmla="*/ 247 h 287"/>
                  <a:gd name="T2" fmla="*/ 62 w 141"/>
                  <a:gd name="T3" fmla="*/ 268 h 287"/>
                  <a:gd name="T4" fmla="*/ 54 w 141"/>
                  <a:gd name="T5" fmla="*/ 282 h 287"/>
                  <a:gd name="T6" fmla="*/ 38 w 141"/>
                  <a:gd name="T7" fmla="*/ 287 h 287"/>
                  <a:gd name="T8" fmla="*/ 19 w 141"/>
                  <a:gd name="T9" fmla="*/ 272 h 287"/>
                  <a:gd name="T10" fmla="*/ 20 w 141"/>
                  <a:gd name="T11" fmla="*/ 255 h 287"/>
                  <a:gd name="T12" fmla="*/ 41 w 141"/>
                  <a:gd name="T13" fmla="*/ 244 h 287"/>
                  <a:gd name="T14" fmla="*/ 82 w 141"/>
                  <a:gd name="T15" fmla="*/ 179 h 287"/>
                  <a:gd name="T16" fmla="*/ 115 w 141"/>
                  <a:gd name="T17" fmla="*/ 141 h 287"/>
                  <a:gd name="T18" fmla="*/ 133 w 141"/>
                  <a:gd name="T19" fmla="*/ 109 h 287"/>
                  <a:gd name="T20" fmla="*/ 141 w 141"/>
                  <a:gd name="T21" fmla="*/ 73 h 287"/>
                  <a:gd name="T22" fmla="*/ 139 w 141"/>
                  <a:gd name="T23" fmla="*/ 54 h 287"/>
                  <a:gd name="T24" fmla="*/ 137 w 141"/>
                  <a:gd name="T25" fmla="*/ 49 h 287"/>
                  <a:gd name="T26" fmla="*/ 137 w 141"/>
                  <a:gd name="T27" fmla="*/ 48 h 287"/>
                  <a:gd name="T28" fmla="*/ 126 w 141"/>
                  <a:gd name="T29" fmla="*/ 27 h 287"/>
                  <a:gd name="T30" fmla="*/ 104 w 141"/>
                  <a:gd name="T31" fmla="*/ 10 h 287"/>
                  <a:gd name="T32" fmla="*/ 66 w 141"/>
                  <a:gd name="T33" fmla="*/ 0 h 287"/>
                  <a:gd name="T34" fmla="*/ 39 w 141"/>
                  <a:gd name="T35" fmla="*/ 5 h 287"/>
                  <a:gd name="T36" fmla="*/ 17 w 141"/>
                  <a:gd name="T37" fmla="*/ 19 h 287"/>
                  <a:gd name="T38" fmla="*/ 3 w 141"/>
                  <a:gd name="T39" fmla="*/ 40 h 287"/>
                  <a:gd name="T40" fmla="*/ 0 w 141"/>
                  <a:gd name="T41" fmla="*/ 57 h 287"/>
                  <a:gd name="T42" fmla="*/ 5 w 141"/>
                  <a:gd name="T43" fmla="*/ 90 h 287"/>
                  <a:gd name="T44" fmla="*/ 11 w 141"/>
                  <a:gd name="T45" fmla="*/ 100 h 287"/>
                  <a:gd name="T46" fmla="*/ 22 w 141"/>
                  <a:gd name="T47" fmla="*/ 105 h 287"/>
                  <a:gd name="T48" fmla="*/ 28 w 141"/>
                  <a:gd name="T49" fmla="*/ 95 h 287"/>
                  <a:gd name="T50" fmla="*/ 28 w 141"/>
                  <a:gd name="T51" fmla="*/ 73 h 287"/>
                  <a:gd name="T52" fmla="*/ 35 w 141"/>
                  <a:gd name="T53" fmla="*/ 54 h 287"/>
                  <a:gd name="T54" fmla="*/ 36 w 141"/>
                  <a:gd name="T55" fmla="*/ 49 h 287"/>
                  <a:gd name="T56" fmla="*/ 46 w 141"/>
                  <a:gd name="T57" fmla="*/ 43 h 287"/>
                  <a:gd name="T58" fmla="*/ 58 w 141"/>
                  <a:gd name="T59" fmla="*/ 38 h 287"/>
                  <a:gd name="T60" fmla="*/ 79 w 141"/>
                  <a:gd name="T61" fmla="*/ 41 h 287"/>
                  <a:gd name="T62" fmla="*/ 92 w 141"/>
                  <a:gd name="T63" fmla="*/ 48 h 287"/>
                  <a:gd name="T64" fmla="*/ 100 w 141"/>
                  <a:gd name="T65" fmla="*/ 60 h 287"/>
                  <a:gd name="T66" fmla="*/ 100 w 141"/>
                  <a:gd name="T67" fmla="*/ 62 h 287"/>
                  <a:gd name="T68" fmla="*/ 101 w 141"/>
                  <a:gd name="T69" fmla="*/ 64 h 287"/>
                  <a:gd name="T70" fmla="*/ 100 w 141"/>
                  <a:gd name="T71" fmla="*/ 84 h 287"/>
                  <a:gd name="T72" fmla="*/ 90 w 141"/>
                  <a:gd name="T73" fmla="*/ 109 h 287"/>
                  <a:gd name="T74" fmla="*/ 69 w 141"/>
                  <a:gd name="T75" fmla="*/ 144 h 287"/>
                  <a:gd name="T76" fmla="*/ 58 w 141"/>
                  <a:gd name="T77" fmla="*/ 157 h 287"/>
                  <a:gd name="T78" fmla="*/ 38 w 141"/>
                  <a:gd name="T79" fmla="*/ 182 h 287"/>
                  <a:gd name="T80" fmla="*/ 33 w 141"/>
                  <a:gd name="T81" fmla="*/ 200 h 287"/>
                  <a:gd name="T82" fmla="*/ 36 w 141"/>
                  <a:gd name="T83" fmla="*/ 212 h 287"/>
                  <a:gd name="T84" fmla="*/ 43 w 141"/>
                  <a:gd name="T85" fmla="*/ 214 h 287"/>
                  <a:gd name="T86" fmla="*/ 62 w 141"/>
                  <a:gd name="T87" fmla="*/ 196 h 287"/>
                  <a:gd name="T88" fmla="*/ 79 w 141"/>
                  <a:gd name="T89" fmla="*/ 182 h 287"/>
                  <a:gd name="T90" fmla="*/ 82 w 141"/>
                  <a:gd name="T91" fmla="*/ 17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1" h="287">
                    <a:moveTo>
                      <a:pt x="41" y="244"/>
                    </a:moveTo>
                    <a:lnTo>
                      <a:pt x="41" y="244"/>
                    </a:lnTo>
                    <a:lnTo>
                      <a:pt x="49" y="247"/>
                    </a:lnTo>
                    <a:lnTo>
                      <a:pt x="55" y="252"/>
                    </a:lnTo>
                    <a:lnTo>
                      <a:pt x="60" y="260"/>
                    </a:lnTo>
                    <a:lnTo>
                      <a:pt x="62" y="268"/>
                    </a:lnTo>
                    <a:lnTo>
                      <a:pt x="62" y="268"/>
                    </a:lnTo>
                    <a:lnTo>
                      <a:pt x="58" y="276"/>
                    </a:lnTo>
                    <a:lnTo>
                      <a:pt x="54" y="282"/>
                    </a:lnTo>
                    <a:lnTo>
                      <a:pt x="46" y="287"/>
                    </a:lnTo>
                    <a:lnTo>
                      <a:pt x="38" y="287"/>
                    </a:lnTo>
                    <a:lnTo>
                      <a:pt x="38" y="287"/>
                    </a:lnTo>
                    <a:lnTo>
                      <a:pt x="28" y="285"/>
                    </a:lnTo>
                    <a:lnTo>
                      <a:pt x="22" y="279"/>
                    </a:lnTo>
                    <a:lnTo>
                      <a:pt x="19" y="272"/>
                    </a:lnTo>
                    <a:lnTo>
                      <a:pt x="17" y="263"/>
                    </a:lnTo>
                    <a:lnTo>
                      <a:pt x="17" y="263"/>
                    </a:lnTo>
                    <a:lnTo>
                      <a:pt x="20" y="255"/>
                    </a:lnTo>
                    <a:lnTo>
                      <a:pt x="25" y="249"/>
                    </a:lnTo>
                    <a:lnTo>
                      <a:pt x="33" y="245"/>
                    </a:lnTo>
                    <a:lnTo>
                      <a:pt x="41" y="244"/>
                    </a:lnTo>
                    <a:lnTo>
                      <a:pt x="41" y="244"/>
                    </a:lnTo>
                    <a:close/>
                    <a:moveTo>
                      <a:pt x="82" y="179"/>
                    </a:moveTo>
                    <a:lnTo>
                      <a:pt x="82" y="179"/>
                    </a:lnTo>
                    <a:lnTo>
                      <a:pt x="95" y="168"/>
                    </a:lnTo>
                    <a:lnTo>
                      <a:pt x="106" y="155"/>
                    </a:lnTo>
                    <a:lnTo>
                      <a:pt x="115" y="141"/>
                    </a:lnTo>
                    <a:lnTo>
                      <a:pt x="123" y="127"/>
                    </a:lnTo>
                    <a:lnTo>
                      <a:pt x="123" y="127"/>
                    </a:lnTo>
                    <a:lnTo>
                      <a:pt x="133" y="109"/>
                    </a:lnTo>
                    <a:lnTo>
                      <a:pt x="137" y="92"/>
                    </a:lnTo>
                    <a:lnTo>
                      <a:pt x="137" y="92"/>
                    </a:lnTo>
                    <a:lnTo>
                      <a:pt x="141" y="73"/>
                    </a:lnTo>
                    <a:lnTo>
                      <a:pt x="141" y="64"/>
                    </a:lnTo>
                    <a:lnTo>
                      <a:pt x="139" y="54"/>
                    </a:lnTo>
                    <a:lnTo>
                      <a:pt x="139" y="54"/>
                    </a:lnTo>
                    <a:lnTo>
                      <a:pt x="139" y="51"/>
                    </a:lnTo>
                    <a:lnTo>
                      <a:pt x="139" y="51"/>
                    </a:lnTo>
                    <a:lnTo>
                      <a:pt x="137" y="49"/>
                    </a:lnTo>
                    <a:lnTo>
                      <a:pt x="137" y="49"/>
                    </a:lnTo>
                    <a:lnTo>
                      <a:pt x="137" y="48"/>
                    </a:lnTo>
                    <a:lnTo>
                      <a:pt x="137" y="48"/>
                    </a:lnTo>
                    <a:lnTo>
                      <a:pt x="133" y="3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15" y="18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92" y="5"/>
                    </a:lnTo>
                    <a:lnTo>
                      <a:pt x="79" y="2"/>
                    </a:lnTo>
                    <a:lnTo>
                      <a:pt x="66" y="0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39" y="5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17" y="19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0" y="49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8" y="95"/>
                    </a:lnTo>
                    <a:lnTo>
                      <a:pt x="11" y="100"/>
                    </a:lnTo>
                    <a:lnTo>
                      <a:pt x="16" y="105"/>
                    </a:lnTo>
                    <a:lnTo>
                      <a:pt x="19" y="10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5" y="101"/>
                    </a:lnTo>
                    <a:lnTo>
                      <a:pt x="28" y="95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8" y="73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41" y="46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52" y="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66" y="38"/>
                    </a:lnTo>
                    <a:lnTo>
                      <a:pt x="73" y="40"/>
                    </a:lnTo>
                    <a:lnTo>
                      <a:pt x="79" y="41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92" y="48"/>
                    </a:lnTo>
                    <a:lnTo>
                      <a:pt x="95" y="52"/>
                    </a:lnTo>
                    <a:lnTo>
                      <a:pt x="95" y="52"/>
                    </a:lnTo>
                    <a:lnTo>
                      <a:pt x="100" y="60"/>
                    </a:lnTo>
                    <a:lnTo>
                      <a:pt x="100" y="60"/>
                    </a:lnTo>
                    <a:lnTo>
                      <a:pt x="100" y="62"/>
                    </a:lnTo>
                    <a:lnTo>
                      <a:pt x="100" y="62"/>
                    </a:lnTo>
                    <a:lnTo>
                      <a:pt x="100" y="62"/>
                    </a:lnTo>
                    <a:lnTo>
                      <a:pt x="100" y="62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1" y="73"/>
                    </a:lnTo>
                    <a:lnTo>
                      <a:pt x="100" y="84"/>
                    </a:lnTo>
                    <a:lnTo>
                      <a:pt x="100" y="84"/>
                    </a:lnTo>
                    <a:lnTo>
                      <a:pt x="96" y="97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77" y="133"/>
                    </a:lnTo>
                    <a:lnTo>
                      <a:pt x="69" y="144"/>
                    </a:lnTo>
                    <a:lnTo>
                      <a:pt x="60" y="154"/>
                    </a:lnTo>
                    <a:lnTo>
                      <a:pt x="60" y="154"/>
                    </a:lnTo>
                    <a:lnTo>
                      <a:pt x="58" y="157"/>
                    </a:lnTo>
                    <a:lnTo>
                      <a:pt x="58" y="157"/>
                    </a:lnTo>
                    <a:lnTo>
                      <a:pt x="47" y="168"/>
                    </a:lnTo>
                    <a:lnTo>
                      <a:pt x="38" y="182"/>
                    </a:lnTo>
                    <a:lnTo>
                      <a:pt x="38" y="182"/>
                    </a:lnTo>
                    <a:lnTo>
                      <a:pt x="35" y="190"/>
                    </a:lnTo>
                    <a:lnTo>
                      <a:pt x="33" y="200"/>
                    </a:lnTo>
                    <a:lnTo>
                      <a:pt x="33" y="204"/>
                    </a:lnTo>
                    <a:lnTo>
                      <a:pt x="33" y="209"/>
                    </a:lnTo>
                    <a:lnTo>
                      <a:pt x="36" y="212"/>
                    </a:lnTo>
                    <a:lnTo>
                      <a:pt x="39" y="214"/>
                    </a:lnTo>
                    <a:lnTo>
                      <a:pt x="39" y="214"/>
                    </a:lnTo>
                    <a:lnTo>
                      <a:pt x="43" y="214"/>
                    </a:lnTo>
                    <a:lnTo>
                      <a:pt x="46" y="214"/>
                    </a:lnTo>
                    <a:lnTo>
                      <a:pt x="50" y="209"/>
                    </a:lnTo>
                    <a:lnTo>
                      <a:pt x="62" y="196"/>
                    </a:lnTo>
                    <a:lnTo>
                      <a:pt x="62" y="196"/>
                    </a:lnTo>
                    <a:lnTo>
                      <a:pt x="69" y="189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82" y="179"/>
                    </a:lnTo>
                    <a:lnTo>
                      <a:pt x="82" y="179"/>
                    </a:lnTo>
                    <a:close/>
                  </a:path>
                </a:pathLst>
              </a:custGeom>
              <a:solidFill>
                <a:srgbClr val="F6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2" name="Freeform 59"/>
              <p:cNvSpPr>
                <a:spLocks noEditPoints="1"/>
              </p:cNvSpPr>
              <p:nvPr/>
            </p:nvSpPr>
            <p:spPr bwMode="auto">
              <a:xfrm>
                <a:off x="3681" y="2716"/>
                <a:ext cx="73" cy="142"/>
              </a:xfrm>
              <a:custGeom>
                <a:avLst/>
                <a:gdLst>
                  <a:gd name="T0" fmla="*/ 121 w 145"/>
                  <a:gd name="T1" fmla="*/ 239 h 283"/>
                  <a:gd name="T2" fmla="*/ 140 w 145"/>
                  <a:gd name="T3" fmla="*/ 255 h 283"/>
                  <a:gd name="T4" fmla="*/ 139 w 145"/>
                  <a:gd name="T5" fmla="*/ 271 h 283"/>
                  <a:gd name="T6" fmla="*/ 126 w 145"/>
                  <a:gd name="T7" fmla="*/ 282 h 283"/>
                  <a:gd name="T8" fmla="*/ 102 w 145"/>
                  <a:gd name="T9" fmla="*/ 276 h 283"/>
                  <a:gd name="T10" fmla="*/ 98 w 145"/>
                  <a:gd name="T11" fmla="*/ 260 h 283"/>
                  <a:gd name="T12" fmla="*/ 114 w 145"/>
                  <a:gd name="T13" fmla="*/ 241 h 283"/>
                  <a:gd name="T14" fmla="*/ 126 w 145"/>
                  <a:gd name="T15" fmla="*/ 165 h 283"/>
                  <a:gd name="T16" fmla="*/ 142 w 145"/>
                  <a:gd name="T17" fmla="*/ 117 h 283"/>
                  <a:gd name="T18" fmla="*/ 145 w 145"/>
                  <a:gd name="T19" fmla="*/ 82 h 283"/>
                  <a:gd name="T20" fmla="*/ 139 w 145"/>
                  <a:gd name="T21" fmla="*/ 45 h 283"/>
                  <a:gd name="T22" fmla="*/ 131 w 145"/>
                  <a:gd name="T23" fmla="*/ 27 h 283"/>
                  <a:gd name="T24" fmla="*/ 126 w 145"/>
                  <a:gd name="T25" fmla="*/ 24 h 283"/>
                  <a:gd name="T26" fmla="*/ 126 w 145"/>
                  <a:gd name="T27" fmla="*/ 22 h 283"/>
                  <a:gd name="T28" fmla="*/ 107 w 145"/>
                  <a:gd name="T29" fmla="*/ 8 h 283"/>
                  <a:gd name="T30" fmla="*/ 82 w 145"/>
                  <a:gd name="T31" fmla="*/ 0 h 283"/>
                  <a:gd name="T32" fmla="*/ 42 w 145"/>
                  <a:gd name="T33" fmla="*/ 7 h 283"/>
                  <a:gd name="T34" fmla="*/ 20 w 145"/>
                  <a:gd name="T35" fmla="*/ 21 h 283"/>
                  <a:gd name="T36" fmla="*/ 4 w 145"/>
                  <a:gd name="T37" fmla="*/ 43 h 283"/>
                  <a:gd name="T38" fmla="*/ 0 w 145"/>
                  <a:gd name="T39" fmla="*/ 67 h 283"/>
                  <a:gd name="T40" fmla="*/ 3 w 145"/>
                  <a:gd name="T41" fmla="*/ 86 h 283"/>
                  <a:gd name="T42" fmla="*/ 20 w 145"/>
                  <a:gd name="T43" fmla="*/ 113 h 283"/>
                  <a:gd name="T44" fmla="*/ 31 w 145"/>
                  <a:gd name="T45" fmla="*/ 120 h 283"/>
                  <a:gd name="T46" fmla="*/ 41 w 145"/>
                  <a:gd name="T47" fmla="*/ 119 h 283"/>
                  <a:gd name="T48" fmla="*/ 44 w 145"/>
                  <a:gd name="T49" fmla="*/ 109 h 283"/>
                  <a:gd name="T50" fmla="*/ 36 w 145"/>
                  <a:gd name="T51" fmla="*/ 89 h 283"/>
                  <a:gd name="T52" fmla="*/ 33 w 145"/>
                  <a:gd name="T53" fmla="*/ 68 h 283"/>
                  <a:gd name="T54" fmla="*/ 34 w 145"/>
                  <a:gd name="T55" fmla="*/ 64 h 283"/>
                  <a:gd name="T56" fmla="*/ 39 w 145"/>
                  <a:gd name="T57" fmla="*/ 52 h 283"/>
                  <a:gd name="T58" fmla="*/ 50 w 145"/>
                  <a:gd name="T59" fmla="*/ 45 h 283"/>
                  <a:gd name="T60" fmla="*/ 69 w 145"/>
                  <a:gd name="T61" fmla="*/ 38 h 283"/>
                  <a:gd name="T62" fmla="*/ 83 w 145"/>
                  <a:gd name="T63" fmla="*/ 40 h 283"/>
                  <a:gd name="T64" fmla="*/ 96 w 145"/>
                  <a:gd name="T65" fmla="*/ 49 h 283"/>
                  <a:gd name="T66" fmla="*/ 96 w 145"/>
                  <a:gd name="T67" fmla="*/ 49 h 283"/>
                  <a:gd name="T68" fmla="*/ 98 w 145"/>
                  <a:gd name="T69" fmla="*/ 51 h 283"/>
                  <a:gd name="T70" fmla="*/ 106 w 145"/>
                  <a:gd name="T71" fmla="*/ 70 h 283"/>
                  <a:gd name="T72" fmla="*/ 107 w 145"/>
                  <a:gd name="T73" fmla="*/ 98 h 283"/>
                  <a:gd name="T74" fmla="*/ 101 w 145"/>
                  <a:gd name="T75" fmla="*/ 138 h 283"/>
                  <a:gd name="T76" fmla="*/ 95 w 145"/>
                  <a:gd name="T77" fmla="*/ 154 h 283"/>
                  <a:gd name="T78" fmla="*/ 87 w 145"/>
                  <a:gd name="T79" fmla="*/ 184 h 283"/>
                  <a:gd name="T80" fmla="*/ 88 w 145"/>
                  <a:gd name="T81" fmla="*/ 203 h 283"/>
                  <a:gd name="T82" fmla="*/ 96 w 145"/>
                  <a:gd name="T83" fmla="*/ 214 h 283"/>
                  <a:gd name="T84" fmla="*/ 102 w 145"/>
                  <a:gd name="T85" fmla="*/ 212 h 283"/>
                  <a:gd name="T86" fmla="*/ 114 w 145"/>
                  <a:gd name="T87" fmla="*/ 190 h 283"/>
                  <a:gd name="T88" fmla="*/ 125 w 145"/>
                  <a:gd name="T89" fmla="*/ 168 h 283"/>
                  <a:gd name="T90" fmla="*/ 126 w 145"/>
                  <a:gd name="T91" fmla="*/ 165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5" h="283">
                    <a:moveTo>
                      <a:pt x="114" y="241"/>
                    </a:moveTo>
                    <a:lnTo>
                      <a:pt x="114" y="241"/>
                    </a:lnTo>
                    <a:lnTo>
                      <a:pt x="121" y="239"/>
                    </a:lnTo>
                    <a:lnTo>
                      <a:pt x="129" y="242"/>
                    </a:lnTo>
                    <a:lnTo>
                      <a:pt x="136" y="247"/>
                    </a:lnTo>
                    <a:lnTo>
                      <a:pt x="140" y="255"/>
                    </a:lnTo>
                    <a:lnTo>
                      <a:pt x="140" y="255"/>
                    </a:lnTo>
                    <a:lnTo>
                      <a:pt x="142" y="263"/>
                    </a:lnTo>
                    <a:lnTo>
                      <a:pt x="139" y="271"/>
                    </a:lnTo>
                    <a:lnTo>
                      <a:pt x="134" y="277"/>
                    </a:lnTo>
                    <a:lnTo>
                      <a:pt x="126" y="282"/>
                    </a:lnTo>
                    <a:lnTo>
                      <a:pt x="126" y="282"/>
                    </a:lnTo>
                    <a:lnTo>
                      <a:pt x="118" y="283"/>
                    </a:lnTo>
                    <a:lnTo>
                      <a:pt x="109" y="280"/>
                    </a:lnTo>
                    <a:lnTo>
                      <a:pt x="102" y="276"/>
                    </a:lnTo>
                    <a:lnTo>
                      <a:pt x="99" y="268"/>
                    </a:lnTo>
                    <a:lnTo>
                      <a:pt x="99" y="268"/>
                    </a:lnTo>
                    <a:lnTo>
                      <a:pt x="98" y="260"/>
                    </a:lnTo>
                    <a:lnTo>
                      <a:pt x="101" y="252"/>
                    </a:lnTo>
                    <a:lnTo>
                      <a:pt x="106" y="244"/>
                    </a:lnTo>
                    <a:lnTo>
                      <a:pt x="114" y="241"/>
                    </a:lnTo>
                    <a:lnTo>
                      <a:pt x="114" y="241"/>
                    </a:lnTo>
                    <a:close/>
                    <a:moveTo>
                      <a:pt x="126" y="165"/>
                    </a:moveTo>
                    <a:lnTo>
                      <a:pt x="126" y="165"/>
                    </a:lnTo>
                    <a:lnTo>
                      <a:pt x="132" y="151"/>
                    </a:lnTo>
                    <a:lnTo>
                      <a:pt x="139" y="135"/>
                    </a:lnTo>
                    <a:lnTo>
                      <a:pt x="142" y="117"/>
                    </a:lnTo>
                    <a:lnTo>
                      <a:pt x="145" y="101"/>
                    </a:lnTo>
                    <a:lnTo>
                      <a:pt x="145" y="101"/>
                    </a:lnTo>
                    <a:lnTo>
                      <a:pt x="145" y="82"/>
                    </a:lnTo>
                    <a:lnTo>
                      <a:pt x="144" y="64"/>
                    </a:lnTo>
                    <a:lnTo>
                      <a:pt x="144" y="64"/>
                    </a:lnTo>
                    <a:lnTo>
                      <a:pt x="139" y="45"/>
                    </a:lnTo>
                    <a:lnTo>
                      <a:pt x="136" y="35"/>
                    </a:lnTo>
                    <a:lnTo>
                      <a:pt x="131" y="27"/>
                    </a:lnTo>
                    <a:lnTo>
                      <a:pt x="131" y="27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26" y="24"/>
                    </a:lnTo>
                    <a:lnTo>
                      <a:pt x="126" y="24"/>
                    </a:lnTo>
                    <a:lnTo>
                      <a:pt x="126" y="22"/>
                    </a:lnTo>
                    <a:lnTo>
                      <a:pt x="126" y="22"/>
                    </a:lnTo>
                    <a:lnTo>
                      <a:pt x="117" y="14"/>
                    </a:lnTo>
                    <a:lnTo>
                      <a:pt x="107" y="8"/>
                    </a:lnTo>
                    <a:lnTo>
                      <a:pt x="107" y="8"/>
                    </a:lnTo>
                    <a:lnTo>
                      <a:pt x="95" y="3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8" y="0"/>
                    </a:lnTo>
                    <a:lnTo>
                      <a:pt x="55" y="2"/>
                    </a:lnTo>
                    <a:lnTo>
                      <a:pt x="42" y="7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20" y="21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4" y="43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76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11" y="100"/>
                    </a:lnTo>
                    <a:lnTo>
                      <a:pt x="20" y="113"/>
                    </a:lnTo>
                    <a:lnTo>
                      <a:pt x="20" y="113"/>
                    </a:lnTo>
                    <a:lnTo>
                      <a:pt x="25" y="116"/>
                    </a:lnTo>
                    <a:lnTo>
                      <a:pt x="31" y="120"/>
                    </a:lnTo>
                    <a:lnTo>
                      <a:pt x="36" y="120"/>
                    </a:lnTo>
                    <a:lnTo>
                      <a:pt x="39" y="120"/>
                    </a:lnTo>
                    <a:lnTo>
                      <a:pt x="41" y="119"/>
                    </a:lnTo>
                    <a:lnTo>
                      <a:pt x="41" y="119"/>
                    </a:lnTo>
                    <a:lnTo>
                      <a:pt x="44" y="114"/>
                    </a:lnTo>
                    <a:lnTo>
                      <a:pt x="44" y="109"/>
                    </a:lnTo>
                    <a:lnTo>
                      <a:pt x="39" y="98"/>
                    </a:lnTo>
                    <a:lnTo>
                      <a:pt x="39" y="98"/>
                    </a:lnTo>
                    <a:lnTo>
                      <a:pt x="36" y="89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6" y="57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44" y="48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7" y="41"/>
                    </a:lnTo>
                    <a:lnTo>
                      <a:pt x="63" y="40"/>
                    </a:lnTo>
                    <a:lnTo>
                      <a:pt x="69" y="38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83" y="40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96" y="49"/>
                    </a:lnTo>
                    <a:lnTo>
                      <a:pt x="96" y="49"/>
                    </a:lnTo>
                    <a:lnTo>
                      <a:pt x="96" y="49"/>
                    </a:lnTo>
                    <a:lnTo>
                      <a:pt x="96" y="49"/>
                    </a:lnTo>
                    <a:lnTo>
                      <a:pt x="98" y="49"/>
                    </a:lnTo>
                    <a:lnTo>
                      <a:pt x="98" y="49"/>
                    </a:lnTo>
                    <a:lnTo>
                      <a:pt x="98" y="51"/>
                    </a:lnTo>
                    <a:lnTo>
                      <a:pt x="98" y="51"/>
                    </a:lnTo>
                    <a:lnTo>
                      <a:pt x="102" y="60"/>
                    </a:lnTo>
                    <a:lnTo>
                      <a:pt x="106" y="70"/>
                    </a:lnTo>
                    <a:lnTo>
                      <a:pt x="106" y="70"/>
                    </a:lnTo>
                    <a:lnTo>
                      <a:pt x="107" y="84"/>
                    </a:lnTo>
                    <a:lnTo>
                      <a:pt x="107" y="98"/>
                    </a:lnTo>
                    <a:lnTo>
                      <a:pt x="107" y="98"/>
                    </a:lnTo>
                    <a:lnTo>
                      <a:pt x="104" y="125"/>
                    </a:lnTo>
                    <a:lnTo>
                      <a:pt x="101" y="138"/>
                    </a:lnTo>
                    <a:lnTo>
                      <a:pt x="96" y="151"/>
                    </a:lnTo>
                    <a:lnTo>
                      <a:pt x="96" y="151"/>
                    </a:lnTo>
                    <a:lnTo>
                      <a:pt x="95" y="154"/>
                    </a:lnTo>
                    <a:lnTo>
                      <a:pt x="95" y="154"/>
                    </a:lnTo>
                    <a:lnTo>
                      <a:pt x="90" y="168"/>
                    </a:lnTo>
                    <a:lnTo>
                      <a:pt x="87" y="184"/>
                    </a:lnTo>
                    <a:lnTo>
                      <a:pt x="87" y="184"/>
                    </a:lnTo>
                    <a:lnTo>
                      <a:pt x="87" y="193"/>
                    </a:lnTo>
                    <a:lnTo>
                      <a:pt x="88" y="203"/>
                    </a:lnTo>
                    <a:lnTo>
                      <a:pt x="90" y="207"/>
                    </a:lnTo>
                    <a:lnTo>
                      <a:pt x="93" y="211"/>
                    </a:lnTo>
                    <a:lnTo>
                      <a:pt x="96" y="214"/>
                    </a:lnTo>
                    <a:lnTo>
                      <a:pt x="101" y="214"/>
                    </a:lnTo>
                    <a:lnTo>
                      <a:pt x="101" y="214"/>
                    </a:lnTo>
                    <a:lnTo>
                      <a:pt x="102" y="212"/>
                    </a:lnTo>
                    <a:lnTo>
                      <a:pt x="106" y="211"/>
                    </a:lnTo>
                    <a:lnTo>
                      <a:pt x="109" y="204"/>
                    </a:lnTo>
                    <a:lnTo>
                      <a:pt x="114" y="190"/>
                    </a:lnTo>
                    <a:lnTo>
                      <a:pt x="114" y="190"/>
                    </a:lnTo>
                    <a:lnTo>
                      <a:pt x="118" y="179"/>
                    </a:lnTo>
                    <a:lnTo>
                      <a:pt x="125" y="168"/>
                    </a:lnTo>
                    <a:lnTo>
                      <a:pt x="125" y="168"/>
                    </a:lnTo>
                    <a:lnTo>
                      <a:pt x="126" y="165"/>
                    </a:lnTo>
                    <a:lnTo>
                      <a:pt x="126" y="165"/>
                    </a:lnTo>
                    <a:close/>
                  </a:path>
                </a:pathLst>
              </a:custGeom>
              <a:solidFill>
                <a:srgbClr val="F6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3" name="Freeform 60"/>
              <p:cNvSpPr>
                <a:spLocks/>
              </p:cNvSpPr>
              <p:nvPr/>
            </p:nvSpPr>
            <p:spPr bwMode="auto">
              <a:xfrm>
                <a:off x="3593" y="2638"/>
                <a:ext cx="334" cy="256"/>
              </a:xfrm>
              <a:custGeom>
                <a:avLst/>
                <a:gdLst>
                  <a:gd name="T0" fmla="*/ 615 w 668"/>
                  <a:gd name="T1" fmla="*/ 199 h 512"/>
                  <a:gd name="T2" fmla="*/ 638 w 668"/>
                  <a:gd name="T3" fmla="*/ 212 h 512"/>
                  <a:gd name="T4" fmla="*/ 658 w 668"/>
                  <a:gd name="T5" fmla="*/ 242 h 512"/>
                  <a:gd name="T6" fmla="*/ 668 w 668"/>
                  <a:gd name="T7" fmla="*/ 284 h 512"/>
                  <a:gd name="T8" fmla="*/ 660 w 668"/>
                  <a:gd name="T9" fmla="*/ 330 h 512"/>
                  <a:gd name="T10" fmla="*/ 625 w 668"/>
                  <a:gd name="T11" fmla="*/ 371 h 512"/>
                  <a:gd name="T12" fmla="*/ 626 w 668"/>
                  <a:gd name="T13" fmla="*/ 389 h 512"/>
                  <a:gd name="T14" fmla="*/ 619 w 668"/>
                  <a:gd name="T15" fmla="*/ 420 h 512"/>
                  <a:gd name="T16" fmla="*/ 581 w 668"/>
                  <a:gd name="T17" fmla="*/ 463 h 512"/>
                  <a:gd name="T18" fmla="*/ 520 w 668"/>
                  <a:gd name="T19" fmla="*/ 492 h 512"/>
                  <a:gd name="T20" fmla="*/ 449 w 668"/>
                  <a:gd name="T21" fmla="*/ 501 h 512"/>
                  <a:gd name="T22" fmla="*/ 373 w 668"/>
                  <a:gd name="T23" fmla="*/ 490 h 512"/>
                  <a:gd name="T24" fmla="*/ 339 w 668"/>
                  <a:gd name="T25" fmla="*/ 488 h 512"/>
                  <a:gd name="T26" fmla="*/ 290 w 668"/>
                  <a:gd name="T27" fmla="*/ 506 h 512"/>
                  <a:gd name="T28" fmla="*/ 223 w 668"/>
                  <a:gd name="T29" fmla="*/ 512 h 512"/>
                  <a:gd name="T30" fmla="*/ 153 w 668"/>
                  <a:gd name="T31" fmla="*/ 498 h 512"/>
                  <a:gd name="T32" fmla="*/ 114 w 668"/>
                  <a:gd name="T33" fmla="*/ 474 h 512"/>
                  <a:gd name="T34" fmla="*/ 90 w 668"/>
                  <a:gd name="T35" fmla="*/ 446 h 512"/>
                  <a:gd name="T36" fmla="*/ 74 w 668"/>
                  <a:gd name="T37" fmla="*/ 411 h 512"/>
                  <a:gd name="T38" fmla="*/ 68 w 668"/>
                  <a:gd name="T39" fmla="*/ 381 h 512"/>
                  <a:gd name="T40" fmla="*/ 35 w 668"/>
                  <a:gd name="T41" fmla="*/ 351 h 512"/>
                  <a:gd name="T42" fmla="*/ 13 w 668"/>
                  <a:gd name="T43" fmla="*/ 307 h 512"/>
                  <a:gd name="T44" fmla="*/ 2 w 668"/>
                  <a:gd name="T45" fmla="*/ 254 h 512"/>
                  <a:gd name="T46" fmla="*/ 2 w 668"/>
                  <a:gd name="T47" fmla="*/ 201 h 512"/>
                  <a:gd name="T48" fmla="*/ 14 w 668"/>
                  <a:gd name="T49" fmla="*/ 150 h 512"/>
                  <a:gd name="T50" fmla="*/ 30 w 668"/>
                  <a:gd name="T51" fmla="*/ 121 h 512"/>
                  <a:gd name="T52" fmla="*/ 59 w 668"/>
                  <a:gd name="T53" fmla="*/ 90 h 512"/>
                  <a:gd name="T54" fmla="*/ 95 w 668"/>
                  <a:gd name="T55" fmla="*/ 66 h 512"/>
                  <a:gd name="T56" fmla="*/ 136 w 668"/>
                  <a:gd name="T57" fmla="*/ 52 h 512"/>
                  <a:gd name="T58" fmla="*/ 179 w 668"/>
                  <a:gd name="T59" fmla="*/ 49 h 512"/>
                  <a:gd name="T60" fmla="*/ 221 w 668"/>
                  <a:gd name="T61" fmla="*/ 57 h 512"/>
                  <a:gd name="T62" fmla="*/ 236 w 668"/>
                  <a:gd name="T63" fmla="*/ 39 h 512"/>
                  <a:gd name="T64" fmla="*/ 269 w 668"/>
                  <a:gd name="T65" fmla="*/ 15 h 512"/>
                  <a:gd name="T66" fmla="*/ 312 w 668"/>
                  <a:gd name="T67" fmla="*/ 1 h 512"/>
                  <a:gd name="T68" fmla="*/ 362 w 668"/>
                  <a:gd name="T69" fmla="*/ 1 h 512"/>
                  <a:gd name="T70" fmla="*/ 416 w 668"/>
                  <a:gd name="T71" fmla="*/ 19 h 512"/>
                  <a:gd name="T72" fmla="*/ 451 w 668"/>
                  <a:gd name="T73" fmla="*/ 44 h 512"/>
                  <a:gd name="T74" fmla="*/ 506 w 668"/>
                  <a:gd name="T75" fmla="*/ 36 h 512"/>
                  <a:gd name="T76" fmla="*/ 562 w 668"/>
                  <a:gd name="T77" fmla="*/ 49 h 512"/>
                  <a:gd name="T78" fmla="*/ 592 w 668"/>
                  <a:gd name="T79" fmla="*/ 68 h 512"/>
                  <a:gd name="T80" fmla="*/ 619 w 668"/>
                  <a:gd name="T81" fmla="*/ 113 h 512"/>
                  <a:gd name="T82" fmla="*/ 619 w 668"/>
                  <a:gd name="T83" fmla="*/ 167 h 512"/>
                  <a:gd name="T84" fmla="*/ 607 w 668"/>
                  <a:gd name="T85" fmla="*/ 201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8" h="512">
                    <a:moveTo>
                      <a:pt x="607" y="201"/>
                    </a:moveTo>
                    <a:lnTo>
                      <a:pt x="607" y="201"/>
                    </a:lnTo>
                    <a:lnTo>
                      <a:pt x="615" y="199"/>
                    </a:lnTo>
                    <a:lnTo>
                      <a:pt x="622" y="201"/>
                    </a:lnTo>
                    <a:lnTo>
                      <a:pt x="630" y="205"/>
                    </a:lnTo>
                    <a:lnTo>
                      <a:pt x="638" y="212"/>
                    </a:lnTo>
                    <a:lnTo>
                      <a:pt x="645" y="220"/>
                    </a:lnTo>
                    <a:lnTo>
                      <a:pt x="652" y="231"/>
                    </a:lnTo>
                    <a:lnTo>
                      <a:pt x="658" y="242"/>
                    </a:lnTo>
                    <a:lnTo>
                      <a:pt x="663" y="256"/>
                    </a:lnTo>
                    <a:lnTo>
                      <a:pt x="666" y="269"/>
                    </a:lnTo>
                    <a:lnTo>
                      <a:pt x="668" y="284"/>
                    </a:lnTo>
                    <a:lnTo>
                      <a:pt x="668" y="299"/>
                    </a:lnTo>
                    <a:lnTo>
                      <a:pt x="664" y="314"/>
                    </a:lnTo>
                    <a:lnTo>
                      <a:pt x="660" y="330"/>
                    </a:lnTo>
                    <a:lnTo>
                      <a:pt x="650" y="344"/>
                    </a:lnTo>
                    <a:lnTo>
                      <a:pt x="639" y="359"/>
                    </a:lnTo>
                    <a:lnTo>
                      <a:pt x="625" y="371"/>
                    </a:lnTo>
                    <a:lnTo>
                      <a:pt x="625" y="371"/>
                    </a:lnTo>
                    <a:lnTo>
                      <a:pt x="626" y="381"/>
                    </a:lnTo>
                    <a:lnTo>
                      <a:pt x="626" y="389"/>
                    </a:lnTo>
                    <a:lnTo>
                      <a:pt x="626" y="397"/>
                    </a:lnTo>
                    <a:lnTo>
                      <a:pt x="625" y="405"/>
                    </a:lnTo>
                    <a:lnTo>
                      <a:pt x="619" y="420"/>
                    </a:lnTo>
                    <a:lnTo>
                      <a:pt x="609" y="436"/>
                    </a:lnTo>
                    <a:lnTo>
                      <a:pt x="596" y="450"/>
                    </a:lnTo>
                    <a:lnTo>
                      <a:pt x="581" y="463"/>
                    </a:lnTo>
                    <a:lnTo>
                      <a:pt x="563" y="474"/>
                    </a:lnTo>
                    <a:lnTo>
                      <a:pt x="543" y="484"/>
                    </a:lnTo>
                    <a:lnTo>
                      <a:pt x="520" y="492"/>
                    </a:lnTo>
                    <a:lnTo>
                      <a:pt x="498" y="496"/>
                    </a:lnTo>
                    <a:lnTo>
                      <a:pt x="473" y="501"/>
                    </a:lnTo>
                    <a:lnTo>
                      <a:pt x="449" y="501"/>
                    </a:lnTo>
                    <a:lnTo>
                      <a:pt x="424" y="501"/>
                    </a:lnTo>
                    <a:lnTo>
                      <a:pt x="399" y="496"/>
                    </a:lnTo>
                    <a:lnTo>
                      <a:pt x="373" y="490"/>
                    </a:lnTo>
                    <a:lnTo>
                      <a:pt x="350" y="481"/>
                    </a:lnTo>
                    <a:lnTo>
                      <a:pt x="350" y="481"/>
                    </a:lnTo>
                    <a:lnTo>
                      <a:pt x="339" y="488"/>
                    </a:lnTo>
                    <a:lnTo>
                      <a:pt x="324" y="495"/>
                    </a:lnTo>
                    <a:lnTo>
                      <a:pt x="308" y="501"/>
                    </a:lnTo>
                    <a:lnTo>
                      <a:pt x="290" y="506"/>
                    </a:lnTo>
                    <a:lnTo>
                      <a:pt x="267" y="509"/>
                    </a:lnTo>
                    <a:lnTo>
                      <a:pt x="245" y="512"/>
                    </a:lnTo>
                    <a:lnTo>
                      <a:pt x="223" y="512"/>
                    </a:lnTo>
                    <a:lnTo>
                      <a:pt x="199" y="509"/>
                    </a:lnTo>
                    <a:lnTo>
                      <a:pt x="176" y="504"/>
                    </a:lnTo>
                    <a:lnTo>
                      <a:pt x="153" y="498"/>
                    </a:lnTo>
                    <a:lnTo>
                      <a:pt x="133" y="487"/>
                    </a:lnTo>
                    <a:lnTo>
                      <a:pt x="123" y="481"/>
                    </a:lnTo>
                    <a:lnTo>
                      <a:pt x="114" y="474"/>
                    </a:lnTo>
                    <a:lnTo>
                      <a:pt x="106" y="465"/>
                    </a:lnTo>
                    <a:lnTo>
                      <a:pt x="98" y="457"/>
                    </a:lnTo>
                    <a:lnTo>
                      <a:pt x="90" y="446"/>
                    </a:lnTo>
                    <a:lnTo>
                      <a:pt x="84" y="436"/>
                    </a:lnTo>
                    <a:lnTo>
                      <a:pt x="79" y="424"/>
                    </a:lnTo>
                    <a:lnTo>
                      <a:pt x="74" y="411"/>
                    </a:lnTo>
                    <a:lnTo>
                      <a:pt x="71" y="397"/>
                    </a:lnTo>
                    <a:lnTo>
                      <a:pt x="68" y="381"/>
                    </a:lnTo>
                    <a:lnTo>
                      <a:pt x="68" y="381"/>
                    </a:lnTo>
                    <a:lnTo>
                      <a:pt x="57" y="373"/>
                    </a:lnTo>
                    <a:lnTo>
                      <a:pt x="46" y="362"/>
                    </a:lnTo>
                    <a:lnTo>
                      <a:pt x="35" y="351"/>
                    </a:lnTo>
                    <a:lnTo>
                      <a:pt x="27" y="337"/>
                    </a:lnTo>
                    <a:lnTo>
                      <a:pt x="19" y="322"/>
                    </a:lnTo>
                    <a:lnTo>
                      <a:pt x="13" y="307"/>
                    </a:lnTo>
                    <a:lnTo>
                      <a:pt x="8" y="291"/>
                    </a:lnTo>
                    <a:lnTo>
                      <a:pt x="3" y="273"/>
                    </a:lnTo>
                    <a:lnTo>
                      <a:pt x="2" y="254"/>
                    </a:lnTo>
                    <a:lnTo>
                      <a:pt x="0" y="237"/>
                    </a:lnTo>
                    <a:lnTo>
                      <a:pt x="0" y="220"/>
                    </a:lnTo>
                    <a:lnTo>
                      <a:pt x="2" y="201"/>
                    </a:lnTo>
                    <a:lnTo>
                      <a:pt x="5" y="183"/>
                    </a:lnTo>
                    <a:lnTo>
                      <a:pt x="9" y="166"/>
                    </a:lnTo>
                    <a:lnTo>
                      <a:pt x="14" y="150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30" y="121"/>
                    </a:lnTo>
                    <a:lnTo>
                      <a:pt x="38" y="110"/>
                    </a:lnTo>
                    <a:lnTo>
                      <a:pt x="47" y="99"/>
                    </a:lnTo>
                    <a:lnTo>
                      <a:pt x="59" y="90"/>
                    </a:lnTo>
                    <a:lnTo>
                      <a:pt x="70" y="80"/>
                    </a:lnTo>
                    <a:lnTo>
                      <a:pt x="82" y="72"/>
                    </a:lnTo>
                    <a:lnTo>
                      <a:pt x="95" y="66"/>
                    </a:lnTo>
                    <a:lnTo>
                      <a:pt x="109" y="61"/>
                    </a:lnTo>
                    <a:lnTo>
                      <a:pt x="122" y="57"/>
                    </a:lnTo>
                    <a:lnTo>
                      <a:pt x="136" y="52"/>
                    </a:lnTo>
                    <a:lnTo>
                      <a:pt x="150" y="50"/>
                    </a:lnTo>
                    <a:lnTo>
                      <a:pt x="165" y="49"/>
                    </a:lnTo>
                    <a:lnTo>
                      <a:pt x="179" y="49"/>
                    </a:lnTo>
                    <a:lnTo>
                      <a:pt x="193" y="50"/>
                    </a:lnTo>
                    <a:lnTo>
                      <a:pt x="207" y="53"/>
                    </a:lnTo>
                    <a:lnTo>
                      <a:pt x="221" y="57"/>
                    </a:lnTo>
                    <a:lnTo>
                      <a:pt x="221" y="57"/>
                    </a:lnTo>
                    <a:lnTo>
                      <a:pt x="228" y="49"/>
                    </a:lnTo>
                    <a:lnTo>
                      <a:pt x="236" y="39"/>
                    </a:lnTo>
                    <a:lnTo>
                      <a:pt x="245" y="31"/>
                    </a:lnTo>
                    <a:lnTo>
                      <a:pt x="256" y="23"/>
                    </a:lnTo>
                    <a:lnTo>
                      <a:pt x="269" y="15"/>
                    </a:lnTo>
                    <a:lnTo>
                      <a:pt x="282" y="9"/>
                    </a:lnTo>
                    <a:lnTo>
                      <a:pt x="296" y="4"/>
                    </a:lnTo>
                    <a:lnTo>
                      <a:pt x="312" y="1"/>
                    </a:lnTo>
                    <a:lnTo>
                      <a:pt x="327" y="0"/>
                    </a:lnTo>
                    <a:lnTo>
                      <a:pt x="345" y="0"/>
                    </a:lnTo>
                    <a:lnTo>
                      <a:pt x="362" y="1"/>
                    </a:lnTo>
                    <a:lnTo>
                      <a:pt x="380" y="4"/>
                    </a:lnTo>
                    <a:lnTo>
                      <a:pt x="397" y="11"/>
                    </a:lnTo>
                    <a:lnTo>
                      <a:pt x="416" y="19"/>
                    </a:lnTo>
                    <a:lnTo>
                      <a:pt x="433" y="30"/>
                    </a:lnTo>
                    <a:lnTo>
                      <a:pt x="451" y="44"/>
                    </a:lnTo>
                    <a:lnTo>
                      <a:pt x="451" y="44"/>
                    </a:lnTo>
                    <a:lnTo>
                      <a:pt x="468" y="39"/>
                    </a:lnTo>
                    <a:lnTo>
                      <a:pt x="487" y="36"/>
                    </a:lnTo>
                    <a:lnTo>
                      <a:pt x="506" y="36"/>
                    </a:lnTo>
                    <a:lnTo>
                      <a:pt x="525" y="38"/>
                    </a:lnTo>
                    <a:lnTo>
                      <a:pt x="544" y="42"/>
                    </a:lnTo>
                    <a:lnTo>
                      <a:pt x="562" y="49"/>
                    </a:lnTo>
                    <a:lnTo>
                      <a:pt x="577" y="58"/>
                    </a:lnTo>
                    <a:lnTo>
                      <a:pt x="592" y="68"/>
                    </a:lnTo>
                    <a:lnTo>
                      <a:pt x="592" y="68"/>
                    </a:lnTo>
                    <a:lnTo>
                      <a:pt x="603" y="82"/>
                    </a:lnTo>
                    <a:lnTo>
                      <a:pt x="612" y="98"/>
                    </a:lnTo>
                    <a:lnTo>
                      <a:pt x="619" y="113"/>
                    </a:lnTo>
                    <a:lnTo>
                      <a:pt x="622" y="131"/>
                    </a:lnTo>
                    <a:lnTo>
                      <a:pt x="622" y="148"/>
                    </a:lnTo>
                    <a:lnTo>
                      <a:pt x="619" y="167"/>
                    </a:lnTo>
                    <a:lnTo>
                      <a:pt x="615" y="185"/>
                    </a:lnTo>
                    <a:lnTo>
                      <a:pt x="607" y="201"/>
                    </a:lnTo>
                    <a:lnTo>
                      <a:pt x="607" y="201"/>
                    </a:lnTo>
                    <a:close/>
                  </a:path>
                </a:pathLst>
              </a:custGeom>
              <a:solidFill>
                <a:srgbClr val="E85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4" name="Freeform 61"/>
              <p:cNvSpPr>
                <a:spLocks/>
              </p:cNvSpPr>
              <p:nvPr/>
            </p:nvSpPr>
            <p:spPr bwMode="auto">
              <a:xfrm>
                <a:off x="3874" y="2878"/>
                <a:ext cx="60" cy="52"/>
              </a:xfrm>
              <a:custGeom>
                <a:avLst/>
                <a:gdLst>
                  <a:gd name="T0" fmla="*/ 30 w 120"/>
                  <a:gd name="T1" fmla="*/ 90 h 104"/>
                  <a:gd name="T2" fmla="*/ 30 w 120"/>
                  <a:gd name="T3" fmla="*/ 90 h 104"/>
                  <a:gd name="T4" fmla="*/ 19 w 120"/>
                  <a:gd name="T5" fmla="*/ 83 h 104"/>
                  <a:gd name="T6" fmla="*/ 9 w 120"/>
                  <a:gd name="T7" fmla="*/ 74 h 104"/>
                  <a:gd name="T8" fmla="*/ 3 w 120"/>
                  <a:gd name="T9" fmla="*/ 64 h 104"/>
                  <a:gd name="T10" fmla="*/ 0 w 120"/>
                  <a:gd name="T11" fmla="*/ 53 h 104"/>
                  <a:gd name="T12" fmla="*/ 0 w 120"/>
                  <a:gd name="T13" fmla="*/ 49 h 104"/>
                  <a:gd name="T14" fmla="*/ 0 w 120"/>
                  <a:gd name="T15" fmla="*/ 42 h 104"/>
                  <a:gd name="T16" fmla="*/ 1 w 120"/>
                  <a:gd name="T17" fmla="*/ 38 h 104"/>
                  <a:gd name="T18" fmla="*/ 4 w 120"/>
                  <a:gd name="T19" fmla="*/ 31 h 104"/>
                  <a:gd name="T20" fmla="*/ 9 w 120"/>
                  <a:gd name="T21" fmla="*/ 26 h 104"/>
                  <a:gd name="T22" fmla="*/ 15 w 120"/>
                  <a:gd name="T23" fmla="*/ 20 h 104"/>
                  <a:gd name="T24" fmla="*/ 23 w 120"/>
                  <a:gd name="T25" fmla="*/ 15 h 104"/>
                  <a:gd name="T26" fmla="*/ 33 w 120"/>
                  <a:gd name="T27" fmla="*/ 11 h 104"/>
                  <a:gd name="T28" fmla="*/ 33 w 120"/>
                  <a:gd name="T29" fmla="*/ 11 h 104"/>
                  <a:gd name="T30" fmla="*/ 44 w 120"/>
                  <a:gd name="T31" fmla="*/ 6 h 104"/>
                  <a:gd name="T32" fmla="*/ 53 w 120"/>
                  <a:gd name="T33" fmla="*/ 3 h 104"/>
                  <a:gd name="T34" fmla="*/ 63 w 120"/>
                  <a:gd name="T35" fmla="*/ 0 h 104"/>
                  <a:gd name="T36" fmla="*/ 72 w 120"/>
                  <a:gd name="T37" fmla="*/ 0 h 104"/>
                  <a:gd name="T38" fmla="*/ 80 w 120"/>
                  <a:gd name="T39" fmla="*/ 0 h 104"/>
                  <a:gd name="T40" fmla="*/ 87 w 120"/>
                  <a:gd name="T41" fmla="*/ 1 h 104"/>
                  <a:gd name="T42" fmla="*/ 93 w 120"/>
                  <a:gd name="T43" fmla="*/ 4 h 104"/>
                  <a:gd name="T44" fmla="*/ 99 w 120"/>
                  <a:gd name="T45" fmla="*/ 7 h 104"/>
                  <a:gd name="T46" fmla="*/ 104 w 120"/>
                  <a:gd name="T47" fmla="*/ 12 h 104"/>
                  <a:gd name="T48" fmla="*/ 109 w 120"/>
                  <a:gd name="T49" fmla="*/ 17 h 104"/>
                  <a:gd name="T50" fmla="*/ 115 w 120"/>
                  <a:gd name="T51" fmla="*/ 28 h 104"/>
                  <a:gd name="T52" fmla="*/ 120 w 120"/>
                  <a:gd name="T53" fmla="*/ 41 h 104"/>
                  <a:gd name="T54" fmla="*/ 120 w 120"/>
                  <a:gd name="T55" fmla="*/ 53 h 104"/>
                  <a:gd name="T56" fmla="*/ 118 w 120"/>
                  <a:gd name="T57" fmla="*/ 66 h 104"/>
                  <a:gd name="T58" fmla="*/ 114 w 120"/>
                  <a:gd name="T59" fmla="*/ 79 h 104"/>
                  <a:gd name="T60" fmla="*/ 107 w 120"/>
                  <a:gd name="T61" fmla="*/ 90 h 104"/>
                  <a:gd name="T62" fmla="*/ 102 w 120"/>
                  <a:gd name="T63" fmla="*/ 94 h 104"/>
                  <a:gd name="T64" fmla="*/ 98 w 120"/>
                  <a:gd name="T65" fmla="*/ 98 h 104"/>
                  <a:gd name="T66" fmla="*/ 91 w 120"/>
                  <a:gd name="T67" fmla="*/ 101 h 104"/>
                  <a:gd name="T68" fmla="*/ 85 w 120"/>
                  <a:gd name="T69" fmla="*/ 102 h 104"/>
                  <a:gd name="T70" fmla="*/ 77 w 120"/>
                  <a:gd name="T71" fmla="*/ 104 h 104"/>
                  <a:gd name="T72" fmla="*/ 69 w 120"/>
                  <a:gd name="T73" fmla="*/ 104 h 104"/>
                  <a:gd name="T74" fmla="*/ 60 w 120"/>
                  <a:gd name="T75" fmla="*/ 102 h 104"/>
                  <a:gd name="T76" fmla="*/ 50 w 120"/>
                  <a:gd name="T77" fmla="*/ 99 h 104"/>
                  <a:gd name="T78" fmla="*/ 41 w 120"/>
                  <a:gd name="T79" fmla="*/ 96 h 104"/>
                  <a:gd name="T80" fmla="*/ 30 w 120"/>
                  <a:gd name="T81" fmla="*/ 90 h 104"/>
                  <a:gd name="T82" fmla="*/ 30 w 120"/>
                  <a:gd name="T83" fmla="*/ 9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104">
                    <a:moveTo>
                      <a:pt x="30" y="90"/>
                    </a:moveTo>
                    <a:lnTo>
                      <a:pt x="30" y="90"/>
                    </a:lnTo>
                    <a:lnTo>
                      <a:pt x="19" y="83"/>
                    </a:lnTo>
                    <a:lnTo>
                      <a:pt x="9" y="74"/>
                    </a:lnTo>
                    <a:lnTo>
                      <a:pt x="3" y="64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1" y="38"/>
                    </a:lnTo>
                    <a:lnTo>
                      <a:pt x="4" y="31"/>
                    </a:lnTo>
                    <a:lnTo>
                      <a:pt x="9" y="26"/>
                    </a:lnTo>
                    <a:lnTo>
                      <a:pt x="15" y="20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44" y="6"/>
                    </a:lnTo>
                    <a:lnTo>
                      <a:pt x="53" y="3"/>
                    </a:lnTo>
                    <a:lnTo>
                      <a:pt x="63" y="0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7" y="1"/>
                    </a:lnTo>
                    <a:lnTo>
                      <a:pt x="93" y="4"/>
                    </a:lnTo>
                    <a:lnTo>
                      <a:pt x="99" y="7"/>
                    </a:lnTo>
                    <a:lnTo>
                      <a:pt x="104" y="12"/>
                    </a:lnTo>
                    <a:lnTo>
                      <a:pt x="109" y="17"/>
                    </a:lnTo>
                    <a:lnTo>
                      <a:pt x="115" y="28"/>
                    </a:lnTo>
                    <a:lnTo>
                      <a:pt x="120" y="41"/>
                    </a:lnTo>
                    <a:lnTo>
                      <a:pt x="120" y="53"/>
                    </a:lnTo>
                    <a:lnTo>
                      <a:pt x="118" y="66"/>
                    </a:lnTo>
                    <a:lnTo>
                      <a:pt x="114" y="79"/>
                    </a:lnTo>
                    <a:lnTo>
                      <a:pt x="107" y="90"/>
                    </a:lnTo>
                    <a:lnTo>
                      <a:pt x="102" y="94"/>
                    </a:lnTo>
                    <a:lnTo>
                      <a:pt x="98" y="98"/>
                    </a:lnTo>
                    <a:lnTo>
                      <a:pt x="91" y="101"/>
                    </a:lnTo>
                    <a:lnTo>
                      <a:pt x="85" y="102"/>
                    </a:lnTo>
                    <a:lnTo>
                      <a:pt x="77" y="104"/>
                    </a:lnTo>
                    <a:lnTo>
                      <a:pt x="69" y="104"/>
                    </a:lnTo>
                    <a:lnTo>
                      <a:pt x="60" y="102"/>
                    </a:lnTo>
                    <a:lnTo>
                      <a:pt x="50" y="99"/>
                    </a:lnTo>
                    <a:lnTo>
                      <a:pt x="41" y="96"/>
                    </a:lnTo>
                    <a:lnTo>
                      <a:pt x="30" y="90"/>
                    </a:lnTo>
                    <a:lnTo>
                      <a:pt x="30" y="90"/>
                    </a:lnTo>
                    <a:close/>
                  </a:path>
                </a:pathLst>
              </a:custGeom>
              <a:solidFill>
                <a:srgbClr val="E85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5" name="Freeform 62"/>
              <p:cNvSpPr>
                <a:spLocks/>
              </p:cNvSpPr>
              <p:nvPr/>
            </p:nvSpPr>
            <p:spPr bwMode="auto">
              <a:xfrm>
                <a:off x="3876" y="2938"/>
                <a:ext cx="29" cy="27"/>
              </a:xfrm>
              <a:custGeom>
                <a:avLst/>
                <a:gdLst>
                  <a:gd name="T0" fmla="*/ 10 w 59"/>
                  <a:gd name="T1" fmla="*/ 45 h 56"/>
                  <a:gd name="T2" fmla="*/ 10 w 59"/>
                  <a:gd name="T3" fmla="*/ 45 h 56"/>
                  <a:gd name="T4" fmla="*/ 5 w 59"/>
                  <a:gd name="T5" fmla="*/ 40 h 56"/>
                  <a:gd name="T6" fmla="*/ 2 w 59"/>
                  <a:gd name="T7" fmla="*/ 33 h 56"/>
                  <a:gd name="T8" fmla="*/ 0 w 59"/>
                  <a:gd name="T9" fmla="*/ 29 h 56"/>
                  <a:gd name="T10" fmla="*/ 0 w 59"/>
                  <a:gd name="T11" fmla="*/ 22 h 56"/>
                  <a:gd name="T12" fmla="*/ 2 w 59"/>
                  <a:gd name="T13" fmla="*/ 16 h 56"/>
                  <a:gd name="T14" fmla="*/ 7 w 59"/>
                  <a:gd name="T15" fmla="*/ 11 h 56"/>
                  <a:gd name="T16" fmla="*/ 15 w 59"/>
                  <a:gd name="T17" fmla="*/ 7 h 56"/>
                  <a:gd name="T18" fmla="*/ 24 w 59"/>
                  <a:gd name="T19" fmla="*/ 2 h 56"/>
                  <a:gd name="T20" fmla="*/ 24 w 59"/>
                  <a:gd name="T21" fmla="*/ 2 h 56"/>
                  <a:gd name="T22" fmla="*/ 35 w 59"/>
                  <a:gd name="T23" fmla="*/ 0 h 56"/>
                  <a:gd name="T24" fmla="*/ 43 w 59"/>
                  <a:gd name="T25" fmla="*/ 0 h 56"/>
                  <a:gd name="T26" fmla="*/ 49 w 59"/>
                  <a:gd name="T27" fmla="*/ 3 h 56"/>
                  <a:gd name="T28" fmla="*/ 54 w 59"/>
                  <a:gd name="T29" fmla="*/ 7 h 56"/>
                  <a:gd name="T30" fmla="*/ 57 w 59"/>
                  <a:gd name="T31" fmla="*/ 13 h 56"/>
                  <a:gd name="T32" fmla="*/ 59 w 59"/>
                  <a:gd name="T33" fmla="*/ 19 h 56"/>
                  <a:gd name="T34" fmla="*/ 59 w 59"/>
                  <a:gd name="T35" fmla="*/ 27 h 56"/>
                  <a:gd name="T36" fmla="*/ 59 w 59"/>
                  <a:gd name="T37" fmla="*/ 33 h 56"/>
                  <a:gd name="T38" fmla="*/ 56 w 59"/>
                  <a:gd name="T39" fmla="*/ 41 h 56"/>
                  <a:gd name="T40" fmla="*/ 53 w 59"/>
                  <a:gd name="T41" fmla="*/ 46 h 56"/>
                  <a:gd name="T42" fmla="*/ 46 w 59"/>
                  <a:gd name="T43" fmla="*/ 51 h 56"/>
                  <a:gd name="T44" fmla="*/ 41 w 59"/>
                  <a:gd name="T45" fmla="*/ 56 h 56"/>
                  <a:gd name="T46" fmla="*/ 34 w 59"/>
                  <a:gd name="T47" fmla="*/ 56 h 56"/>
                  <a:gd name="T48" fmla="*/ 27 w 59"/>
                  <a:gd name="T49" fmla="*/ 56 h 56"/>
                  <a:gd name="T50" fmla="*/ 18 w 59"/>
                  <a:gd name="T51" fmla="*/ 51 h 56"/>
                  <a:gd name="T52" fmla="*/ 10 w 59"/>
                  <a:gd name="T53" fmla="*/ 45 h 56"/>
                  <a:gd name="T54" fmla="*/ 10 w 59"/>
                  <a:gd name="T55" fmla="*/ 4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9" h="56">
                    <a:moveTo>
                      <a:pt x="10" y="45"/>
                    </a:moveTo>
                    <a:lnTo>
                      <a:pt x="10" y="45"/>
                    </a:lnTo>
                    <a:lnTo>
                      <a:pt x="5" y="40"/>
                    </a:lnTo>
                    <a:lnTo>
                      <a:pt x="2" y="33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7" y="11"/>
                    </a:lnTo>
                    <a:lnTo>
                      <a:pt x="15" y="7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9" y="3"/>
                    </a:lnTo>
                    <a:lnTo>
                      <a:pt x="54" y="7"/>
                    </a:lnTo>
                    <a:lnTo>
                      <a:pt x="57" y="13"/>
                    </a:lnTo>
                    <a:lnTo>
                      <a:pt x="59" y="19"/>
                    </a:lnTo>
                    <a:lnTo>
                      <a:pt x="59" y="27"/>
                    </a:lnTo>
                    <a:lnTo>
                      <a:pt x="59" y="33"/>
                    </a:lnTo>
                    <a:lnTo>
                      <a:pt x="56" y="41"/>
                    </a:lnTo>
                    <a:lnTo>
                      <a:pt x="53" y="46"/>
                    </a:lnTo>
                    <a:lnTo>
                      <a:pt x="46" y="51"/>
                    </a:lnTo>
                    <a:lnTo>
                      <a:pt x="41" y="56"/>
                    </a:lnTo>
                    <a:lnTo>
                      <a:pt x="34" y="56"/>
                    </a:lnTo>
                    <a:lnTo>
                      <a:pt x="27" y="56"/>
                    </a:lnTo>
                    <a:lnTo>
                      <a:pt x="18" y="51"/>
                    </a:lnTo>
                    <a:lnTo>
                      <a:pt x="10" y="45"/>
                    </a:ln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E85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6" name="Freeform 63"/>
              <p:cNvSpPr>
                <a:spLocks noEditPoints="1"/>
              </p:cNvSpPr>
              <p:nvPr/>
            </p:nvSpPr>
            <p:spPr bwMode="auto">
              <a:xfrm>
                <a:off x="3773" y="2699"/>
                <a:ext cx="72" cy="143"/>
              </a:xfrm>
              <a:custGeom>
                <a:avLst/>
                <a:gdLst>
                  <a:gd name="T0" fmla="*/ 50 w 142"/>
                  <a:gd name="T1" fmla="*/ 246 h 287"/>
                  <a:gd name="T2" fmla="*/ 61 w 142"/>
                  <a:gd name="T3" fmla="*/ 266 h 287"/>
                  <a:gd name="T4" fmla="*/ 53 w 142"/>
                  <a:gd name="T5" fmla="*/ 282 h 287"/>
                  <a:gd name="T6" fmla="*/ 38 w 142"/>
                  <a:gd name="T7" fmla="*/ 287 h 287"/>
                  <a:gd name="T8" fmla="*/ 19 w 142"/>
                  <a:gd name="T9" fmla="*/ 271 h 287"/>
                  <a:gd name="T10" fmla="*/ 20 w 142"/>
                  <a:gd name="T11" fmla="*/ 254 h 287"/>
                  <a:gd name="T12" fmla="*/ 42 w 142"/>
                  <a:gd name="T13" fmla="*/ 242 h 287"/>
                  <a:gd name="T14" fmla="*/ 84 w 142"/>
                  <a:gd name="T15" fmla="*/ 179 h 287"/>
                  <a:gd name="T16" fmla="*/ 115 w 142"/>
                  <a:gd name="T17" fmla="*/ 141 h 287"/>
                  <a:gd name="T18" fmla="*/ 133 w 142"/>
                  <a:gd name="T19" fmla="*/ 110 h 287"/>
                  <a:gd name="T20" fmla="*/ 142 w 142"/>
                  <a:gd name="T21" fmla="*/ 72 h 287"/>
                  <a:gd name="T22" fmla="*/ 141 w 142"/>
                  <a:gd name="T23" fmla="*/ 53 h 287"/>
                  <a:gd name="T24" fmla="*/ 139 w 142"/>
                  <a:gd name="T25" fmla="*/ 48 h 287"/>
                  <a:gd name="T26" fmla="*/ 137 w 142"/>
                  <a:gd name="T27" fmla="*/ 46 h 287"/>
                  <a:gd name="T28" fmla="*/ 126 w 142"/>
                  <a:gd name="T29" fmla="*/ 27 h 287"/>
                  <a:gd name="T30" fmla="*/ 106 w 142"/>
                  <a:gd name="T31" fmla="*/ 10 h 287"/>
                  <a:gd name="T32" fmla="*/ 68 w 142"/>
                  <a:gd name="T33" fmla="*/ 0 h 287"/>
                  <a:gd name="T34" fmla="*/ 41 w 142"/>
                  <a:gd name="T35" fmla="*/ 5 h 287"/>
                  <a:gd name="T36" fmla="*/ 17 w 142"/>
                  <a:gd name="T37" fmla="*/ 18 h 287"/>
                  <a:gd name="T38" fmla="*/ 4 w 142"/>
                  <a:gd name="T39" fmla="*/ 38 h 287"/>
                  <a:gd name="T40" fmla="*/ 0 w 142"/>
                  <a:gd name="T41" fmla="*/ 57 h 287"/>
                  <a:gd name="T42" fmla="*/ 6 w 142"/>
                  <a:gd name="T43" fmla="*/ 89 h 287"/>
                  <a:gd name="T44" fmla="*/ 12 w 142"/>
                  <a:gd name="T45" fmla="*/ 100 h 287"/>
                  <a:gd name="T46" fmla="*/ 22 w 142"/>
                  <a:gd name="T47" fmla="*/ 103 h 287"/>
                  <a:gd name="T48" fmla="*/ 28 w 142"/>
                  <a:gd name="T49" fmla="*/ 95 h 287"/>
                  <a:gd name="T50" fmla="*/ 30 w 142"/>
                  <a:gd name="T51" fmla="*/ 73 h 287"/>
                  <a:gd name="T52" fmla="*/ 35 w 142"/>
                  <a:gd name="T53" fmla="*/ 53 h 287"/>
                  <a:gd name="T54" fmla="*/ 38 w 142"/>
                  <a:gd name="T55" fmla="*/ 49 h 287"/>
                  <a:gd name="T56" fmla="*/ 47 w 142"/>
                  <a:gd name="T57" fmla="*/ 42 h 287"/>
                  <a:gd name="T58" fmla="*/ 58 w 142"/>
                  <a:gd name="T59" fmla="*/ 38 h 287"/>
                  <a:gd name="T60" fmla="*/ 80 w 142"/>
                  <a:gd name="T61" fmla="*/ 40 h 287"/>
                  <a:gd name="T62" fmla="*/ 91 w 142"/>
                  <a:gd name="T63" fmla="*/ 46 h 287"/>
                  <a:gd name="T64" fmla="*/ 101 w 142"/>
                  <a:gd name="T65" fmla="*/ 59 h 287"/>
                  <a:gd name="T66" fmla="*/ 101 w 142"/>
                  <a:gd name="T67" fmla="*/ 61 h 287"/>
                  <a:gd name="T68" fmla="*/ 101 w 142"/>
                  <a:gd name="T69" fmla="*/ 62 h 287"/>
                  <a:gd name="T70" fmla="*/ 101 w 142"/>
                  <a:gd name="T71" fmla="*/ 83 h 287"/>
                  <a:gd name="T72" fmla="*/ 91 w 142"/>
                  <a:gd name="T73" fmla="*/ 110 h 287"/>
                  <a:gd name="T74" fmla="*/ 69 w 142"/>
                  <a:gd name="T75" fmla="*/ 143 h 287"/>
                  <a:gd name="T76" fmla="*/ 58 w 142"/>
                  <a:gd name="T77" fmla="*/ 155 h 287"/>
                  <a:gd name="T78" fmla="*/ 39 w 142"/>
                  <a:gd name="T79" fmla="*/ 181 h 287"/>
                  <a:gd name="T80" fmla="*/ 33 w 142"/>
                  <a:gd name="T81" fmla="*/ 198 h 287"/>
                  <a:gd name="T82" fmla="*/ 36 w 142"/>
                  <a:gd name="T83" fmla="*/ 211 h 287"/>
                  <a:gd name="T84" fmla="*/ 44 w 142"/>
                  <a:gd name="T85" fmla="*/ 214 h 287"/>
                  <a:gd name="T86" fmla="*/ 61 w 142"/>
                  <a:gd name="T87" fmla="*/ 197 h 287"/>
                  <a:gd name="T88" fmla="*/ 80 w 142"/>
                  <a:gd name="T89" fmla="*/ 181 h 287"/>
                  <a:gd name="T90" fmla="*/ 84 w 142"/>
                  <a:gd name="T91" fmla="*/ 17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2" h="287">
                    <a:moveTo>
                      <a:pt x="42" y="242"/>
                    </a:moveTo>
                    <a:lnTo>
                      <a:pt x="42" y="242"/>
                    </a:lnTo>
                    <a:lnTo>
                      <a:pt x="50" y="246"/>
                    </a:lnTo>
                    <a:lnTo>
                      <a:pt x="57" y="250"/>
                    </a:lnTo>
                    <a:lnTo>
                      <a:pt x="60" y="258"/>
                    </a:lnTo>
                    <a:lnTo>
                      <a:pt x="61" y="266"/>
                    </a:lnTo>
                    <a:lnTo>
                      <a:pt x="61" y="266"/>
                    </a:lnTo>
                    <a:lnTo>
                      <a:pt x="58" y="276"/>
                    </a:lnTo>
                    <a:lnTo>
                      <a:pt x="53" y="282"/>
                    </a:lnTo>
                    <a:lnTo>
                      <a:pt x="46" y="285"/>
                    </a:lnTo>
                    <a:lnTo>
                      <a:pt x="38" y="287"/>
                    </a:lnTo>
                    <a:lnTo>
                      <a:pt x="38" y="287"/>
                    </a:lnTo>
                    <a:lnTo>
                      <a:pt x="30" y="284"/>
                    </a:lnTo>
                    <a:lnTo>
                      <a:pt x="23" y="279"/>
                    </a:lnTo>
                    <a:lnTo>
                      <a:pt x="19" y="271"/>
                    </a:lnTo>
                    <a:lnTo>
                      <a:pt x="19" y="263"/>
                    </a:lnTo>
                    <a:lnTo>
                      <a:pt x="19" y="263"/>
                    </a:lnTo>
                    <a:lnTo>
                      <a:pt x="20" y="254"/>
                    </a:lnTo>
                    <a:lnTo>
                      <a:pt x="27" y="247"/>
                    </a:lnTo>
                    <a:lnTo>
                      <a:pt x="33" y="244"/>
                    </a:lnTo>
                    <a:lnTo>
                      <a:pt x="42" y="242"/>
                    </a:lnTo>
                    <a:lnTo>
                      <a:pt x="42" y="242"/>
                    </a:lnTo>
                    <a:close/>
                    <a:moveTo>
                      <a:pt x="84" y="179"/>
                    </a:moveTo>
                    <a:lnTo>
                      <a:pt x="84" y="179"/>
                    </a:lnTo>
                    <a:lnTo>
                      <a:pt x="95" y="167"/>
                    </a:lnTo>
                    <a:lnTo>
                      <a:pt x="106" y="154"/>
                    </a:lnTo>
                    <a:lnTo>
                      <a:pt x="115" y="141"/>
                    </a:lnTo>
                    <a:lnTo>
                      <a:pt x="125" y="127"/>
                    </a:lnTo>
                    <a:lnTo>
                      <a:pt x="125" y="127"/>
                    </a:lnTo>
                    <a:lnTo>
                      <a:pt x="133" y="110"/>
                    </a:lnTo>
                    <a:lnTo>
                      <a:pt x="139" y="91"/>
                    </a:lnTo>
                    <a:lnTo>
                      <a:pt x="139" y="91"/>
                    </a:lnTo>
                    <a:lnTo>
                      <a:pt x="142" y="72"/>
                    </a:lnTo>
                    <a:lnTo>
                      <a:pt x="142" y="62"/>
                    </a:lnTo>
                    <a:lnTo>
                      <a:pt x="141" y="53"/>
                    </a:lnTo>
                    <a:lnTo>
                      <a:pt x="141" y="53"/>
                    </a:lnTo>
                    <a:lnTo>
                      <a:pt x="139" y="49"/>
                    </a:lnTo>
                    <a:lnTo>
                      <a:pt x="139" y="49"/>
                    </a:lnTo>
                    <a:lnTo>
                      <a:pt x="139" y="48"/>
                    </a:lnTo>
                    <a:lnTo>
                      <a:pt x="139" y="48"/>
                    </a:lnTo>
                    <a:lnTo>
                      <a:pt x="137" y="46"/>
                    </a:lnTo>
                    <a:lnTo>
                      <a:pt x="137" y="46"/>
                    </a:lnTo>
                    <a:lnTo>
                      <a:pt x="133" y="3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17" y="16"/>
                    </a:lnTo>
                    <a:lnTo>
                      <a:pt x="106" y="10"/>
                    </a:lnTo>
                    <a:lnTo>
                      <a:pt x="106" y="10"/>
                    </a:lnTo>
                    <a:lnTo>
                      <a:pt x="93" y="4"/>
                    </a:lnTo>
                    <a:lnTo>
                      <a:pt x="80" y="0"/>
                    </a:lnTo>
                    <a:lnTo>
                      <a:pt x="68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41" y="5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17" y="18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1" y="48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73"/>
                    </a:lnTo>
                    <a:lnTo>
                      <a:pt x="6" y="89"/>
                    </a:lnTo>
                    <a:lnTo>
                      <a:pt x="6" y="89"/>
                    </a:lnTo>
                    <a:lnTo>
                      <a:pt x="9" y="95"/>
                    </a:lnTo>
                    <a:lnTo>
                      <a:pt x="12" y="100"/>
                    </a:lnTo>
                    <a:lnTo>
                      <a:pt x="17" y="103"/>
                    </a:lnTo>
                    <a:lnTo>
                      <a:pt x="20" y="103"/>
                    </a:lnTo>
                    <a:lnTo>
                      <a:pt x="22" y="103"/>
                    </a:lnTo>
                    <a:lnTo>
                      <a:pt x="22" y="103"/>
                    </a:lnTo>
                    <a:lnTo>
                      <a:pt x="27" y="100"/>
                    </a:lnTo>
                    <a:lnTo>
                      <a:pt x="28" y="95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30" y="73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5" y="53"/>
                    </a:lnTo>
                    <a:lnTo>
                      <a:pt x="35" y="53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41" y="45"/>
                    </a:lnTo>
                    <a:lnTo>
                      <a:pt x="47" y="42"/>
                    </a:lnTo>
                    <a:lnTo>
                      <a:pt x="47" y="42"/>
                    </a:lnTo>
                    <a:lnTo>
                      <a:pt x="52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66" y="37"/>
                    </a:lnTo>
                    <a:lnTo>
                      <a:pt x="72" y="38"/>
                    </a:lnTo>
                    <a:lnTo>
                      <a:pt x="80" y="40"/>
                    </a:lnTo>
                    <a:lnTo>
                      <a:pt x="87" y="43"/>
                    </a:lnTo>
                    <a:lnTo>
                      <a:pt x="87" y="43"/>
                    </a:lnTo>
                    <a:lnTo>
                      <a:pt x="91" y="46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101" y="59"/>
                    </a:lnTo>
                    <a:lnTo>
                      <a:pt x="101" y="59"/>
                    </a:lnTo>
                    <a:lnTo>
                      <a:pt x="101" y="61"/>
                    </a:lnTo>
                    <a:lnTo>
                      <a:pt x="101" y="61"/>
                    </a:lnTo>
                    <a:lnTo>
                      <a:pt x="101" y="61"/>
                    </a:lnTo>
                    <a:lnTo>
                      <a:pt x="101" y="61"/>
                    </a:lnTo>
                    <a:lnTo>
                      <a:pt x="101" y="62"/>
                    </a:lnTo>
                    <a:lnTo>
                      <a:pt x="101" y="62"/>
                    </a:lnTo>
                    <a:lnTo>
                      <a:pt x="103" y="73"/>
                    </a:lnTo>
                    <a:lnTo>
                      <a:pt x="101" y="83"/>
                    </a:lnTo>
                    <a:lnTo>
                      <a:pt x="101" y="83"/>
                    </a:lnTo>
                    <a:lnTo>
                      <a:pt x="96" y="97"/>
                    </a:lnTo>
                    <a:lnTo>
                      <a:pt x="91" y="110"/>
                    </a:lnTo>
                    <a:lnTo>
                      <a:pt x="91" y="110"/>
                    </a:lnTo>
                    <a:lnTo>
                      <a:pt x="77" y="133"/>
                    </a:lnTo>
                    <a:lnTo>
                      <a:pt x="69" y="143"/>
                    </a:lnTo>
                    <a:lnTo>
                      <a:pt x="60" y="154"/>
                    </a:lnTo>
                    <a:lnTo>
                      <a:pt x="60" y="154"/>
                    </a:lnTo>
                    <a:lnTo>
                      <a:pt x="58" y="155"/>
                    </a:lnTo>
                    <a:lnTo>
                      <a:pt x="58" y="155"/>
                    </a:lnTo>
                    <a:lnTo>
                      <a:pt x="47" y="168"/>
                    </a:lnTo>
                    <a:lnTo>
                      <a:pt x="39" y="181"/>
                    </a:lnTo>
                    <a:lnTo>
                      <a:pt x="39" y="181"/>
                    </a:lnTo>
                    <a:lnTo>
                      <a:pt x="36" y="189"/>
                    </a:lnTo>
                    <a:lnTo>
                      <a:pt x="33" y="198"/>
                    </a:lnTo>
                    <a:lnTo>
                      <a:pt x="33" y="205"/>
                    </a:lnTo>
                    <a:lnTo>
                      <a:pt x="35" y="208"/>
                    </a:lnTo>
                    <a:lnTo>
                      <a:pt x="36" y="211"/>
                    </a:lnTo>
                    <a:lnTo>
                      <a:pt x="41" y="214"/>
                    </a:lnTo>
                    <a:lnTo>
                      <a:pt x="41" y="214"/>
                    </a:lnTo>
                    <a:lnTo>
                      <a:pt x="44" y="214"/>
                    </a:lnTo>
                    <a:lnTo>
                      <a:pt x="46" y="212"/>
                    </a:lnTo>
                    <a:lnTo>
                      <a:pt x="52" y="208"/>
                    </a:lnTo>
                    <a:lnTo>
                      <a:pt x="61" y="197"/>
                    </a:lnTo>
                    <a:lnTo>
                      <a:pt x="61" y="197"/>
                    </a:lnTo>
                    <a:lnTo>
                      <a:pt x="71" y="189"/>
                    </a:lnTo>
                    <a:lnTo>
                      <a:pt x="80" y="181"/>
                    </a:lnTo>
                    <a:lnTo>
                      <a:pt x="80" y="181"/>
                    </a:lnTo>
                    <a:lnTo>
                      <a:pt x="84" y="179"/>
                    </a:lnTo>
                    <a:lnTo>
                      <a:pt x="84" y="179"/>
                    </a:lnTo>
                    <a:close/>
                  </a:path>
                </a:pathLst>
              </a:custGeom>
              <a:solidFill>
                <a:srgbClr val="FFF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7" name="Freeform 64"/>
              <p:cNvSpPr>
                <a:spLocks noEditPoints="1"/>
              </p:cNvSpPr>
              <p:nvPr/>
            </p:nvSpPr>
            <p:spPr bwMode="auto">
              <a:xfrm>
                <a:off x="3670" y="2707"/>
                <a:ext cx="73" cy="142"/>
              </a:xfrm>
              <a:custGeom>
                <a:avLst/>
                <a:gdLst>
                  <a:gd name="T0" fmla="*/ 124 w 148"/>
                  <a:gd name="T1" fmla="*/ 240 h 283"/>
                  <a:gd name="T2" fmla="*/ 141 w 148"/>
                  <a:gd name="T3" fmla="*/ 255 h 283"/>
                  <a:gd name="T4" fmla="*/ 141 w 148"/>
                  <a:gd name="T5" fmla="*/ 272 h 283"/>
                  <a:gd name="T6" fmla="*/ 127 w 148"/>
                  <a:gd name="T7" fmla="*/ 281 h 283"/>
                  <a:gd name="T8" fmla="*/ 105 w 148"/>
                  <a:gd name="T9" fmla="*/ 275 h 283"/>
                  <a:gd name="T10" fmla="*/ 100 w 148"/>
                  <a:gd name="T11" fmla="*/ 259 h 283"/>
                  <a:gd name="T12" fmla="*/ 114 w 148"/>
                  <a:gd name="T13" fmla="*/ 240 h 283"/>
                  <a:gd name="T14" fmla="*/ 129 w 148"/>
                  <a:gd name="T15" fmla="*/ 166 h 283"/>
                  <a:gd name="T16" fmla="*/ 144 w 148"/>
                  <a:gd name="T17" fmla="*/ 118 h 283"/>
                  <a:gd name="T18" fmla="*/ 148 w 148"/>
                  <a:gd name="T19" fmla="*/ 82 h 283"/>
                  <a:gd name="T20" fmla="*/ 141 w 148"/>
                  <a:gd name="T21" fmla="*/ 44 h 283"/>
                  <a:gd name="T22" fmla="*/ 132 w 148"/>
                  <a:gd name="T23" fmla="*/ 27 h 283"/>
                  <a:gd name="T24" fmla="*/ 129 w 148"/>
                  <a:gd name="T25" fmla="*/ 24 h 283"/>
                  <a:gd name="T26" fmla="*/ 127 w 148"/>
                  <a:gd name="T27" fmla="*/ 22 h 283"/>
                  <a:gd name="T28" fmla="*/ 110 w 148"/>
                  <a:gd name="T29" fmla="*/ 8 h 283"/>
                  <a:gd name="T30" fmla="*/ 83 w 148"/>
                  <a:gd name="T31" fmla="*/ 0 h 283"/>
                  <a:gd name="T32" fmla="*/ 45 w 148"/>
                  <a:gd name="T33" fmla="*/ 6 h 283"/>
                  <a:gd name="T34" fmla="*/ 21 w 148"/>
                  <a:gd name="T35" fmla="*/ 20 h 283"/>
                  <a:gd name="T36" fmla="*/ 5 w 148"/>
                  <a:gd name="T37" fmla="*/ 43 h 283"/>
                  <a:gd name="T38" fmla="*/ 0 w 148"/>
                  <a:gd name="T39" fmla="*/ 66 h 283"/>
                  <a:gd name="T40" fmla="*/ 4 w 148"/>
                  <a:gd name="T41" fmla="*/ 85 h 283"/>
                  <a:gd name="T42" fmla="*/ 23 w 148"/>
                  <a:gd name="T43" fmla="*/ 114 h 283"/>
                  <a:gd name="T44" fmla="*/ 32 w 148"/>
                  <a:gd name="T45" fmla="*/ 120 h 283"/>
                  <a:gd name="T46" fmla="*/ 43 w 148"/>
                  <a:gd name="T47" fmla="*/ 118 h 283"/>
                  <a:gd name="T48" fmla="*/ 45 w 148"/>
                  <a:gd name="T49" fmla="*/ 109 h 283"/>
                  <a:gd name="T50" fmla="*/ 37 w 148"/>
                  <a:gd name="T51" fmla="*/ 88 h 283"/>
                  <a:gd name="T52" fmla="*/ 35 w 148"/>
                  <a:gd name="T53" fmla="*/ 68 h 283"/>
                  <a:gd name="T54" fmla="*/ 35 w 148"/>
                  <a:gd name="T55" fmla="*/ 63 h 283"/>
                  <a:gd name="T56" fmla="*/ 42 w 148"/>
                  <a:gd name="T57" fmla="*/ 54 h 283"/>
                  <a:gd name="T58" fmla="*/ 51 w 148"/>
                  <a:gd name="T59" fmla="*/ 44 h 283"/>
                  <a:gd name="T60" fmla="*/ 72 w 148"/>
                  <a:gd name="T61" fmla="*/ 39 h 283"/>
                  <a:gd name="T62" fmla="*/ 84 w 148"/>
                  <a:gd name="T63" fmla="*/ 41 h 283"/>
                  <a:gd name="T64" fmla="*/ 99 w 148"/>
                  <a:gd name="T65" fmla="*/ 49 h 283"/>
                  <a:gd name="T66" fmla="*/ 99 w 148"/>
                  <a:gd name="T67" fmla="*/ 49 h 283"/>
                  <a:gd name="T68" fmla="*/ 100 w 148"/>
                  <a:gd name="T69" fmla="*/ 50 h 283"/>
                  <a:gd name="T70" fmla="*/ 106 w 148"/>
                  <a:gd name="T71" fmla="*/ 69 h 283"/>
                  <a:gd name="T72" fmla="*/ 108 w 148"/>
                  <a:gd name="T73" fmla="*/ 98 h 283"/>
                  <a:gd name="T74" fmla="*/ 102 w 148"/>
                  <a:gd name="T75" fmla="*/ 137 h 283"/>
                  <a:gd name="T76" fmla="*/ 97 w 148"/>
                  <a:gd name="T77" fmla="*/ 153 h 283"/>
                  <a:gd name="T78" fmla="*/ 89 w 148"/>
                  <a:gd name="T79" fmla="*/ 185 h 283"/>
                  <a:gd name="T80" fmla="*/ 91 w 148"/>
                  <a:gd name="T81" fmla="*/ 202 h 283"/>
                  <a:gd name="T82" fmla="*/ 97 w 148"/>
                  <a:gd name="T83" fmla="*/ 213 h 283"/>
                  <a:gd name="T84" fmla="*/ 105 w 148"/>
                  <a:gd name="T85" fmla="*/ 213 h 283"/>
                  <a:gd name="T86" fmla="*/ 114 w 148"/>
                  <a:gd name="T87" fmla="*/ 190 h 283"/>
                  <a:gd name="T88" fmla="*/ 125 w 148"/>
                  <a:gd name="T89" fmla="*/ 169 h 283"/>
                  <a:gd name="T90" fmla="*/ 129 w 148"/>
                  <a:gd name="T91" fmla="*/ 16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283">
                    <a:moveTo>
                      <a:pt x="114" y="240"/>
                    </a:moveTo>
                    <a:lnTo>
                      <a:pt x="114" y="240"/>
                    </a:lnTo>
                    <a:lnTo>
                      <a:pt x="124" y="240"/>
                    </a:lnTo>
                    <a:lnTo>
                      <a:pt x="132" y="242"/>
                    </a:lnTo>
                    <a:lnTo>
                      <a:pt x="138" y="247"/>
                    </a:lnTo>
                    <a:lnTo>
                      <a:pt x="141" y="255"/>
                    </a:lnTo>
                    <a:lnTo>
                      <a:pt x="141" y="255"/>
                    </a:lnTo>
                    <a:lnTo>
                      <a:pt x="143" y="264"/>
                    </a:lnTo>
                    <a:lnTo>
                      <a:pt x="141" y="272"/>
                    </a:lnTo>
                    <a:lnTo>
                      <a:pt x="135" y="278"/>
                    </a:lnTo>
                    <a:lnTo>
                      <a:pt x="127" y="281"/>
                    </a:lnTo>
                    <a:lnTo>
                      <a:pt x="127" y="281"/>
                    </a:lnTo>
                    <a:lnTo>
                      <a:pt x="119" y="283"/>
                    </a:lnTo>
                    <a:lnTo>
                      <a:pt x="111" y="280"/>
                    </a:lnTo>
                    <a:lnTo>
                      <a:pt x="105" y="275"/>
                    </a:lnTo>
                    <a:lnTo>
                      <a:pt x="100" y="267"/>
                    </a:lnTo>
                    <a:lnTo>
                      <a:pt x="100" y="267"/>
                    </a:lnTo>
                    <a:lnTo>
                      <a:pt x="100" y="259"/>
                    </a:lnTo>
                    <a:lnTo>
                      <a:pt x="102" y="251"/>
                    </a:lnTo>
                    <a:lnTo>
                      <a:pt x="106" y="245"/>
                    </a:lnTo>
                    <a:lnTo>
                      <a:pt x="114" y="240"/>
                    </a:lnTo>
                    <a:lnTo>
                      <a:pt x="114" y="240"/>
                    </a:lnTo>
                    <a:close/>
                    <a:moveTo>
                      <a:pt x="129" y="166"/>
                    </a:moveTo>
                    <a:lnTo>
                      <a:pt x="129" y="166"/>
                    </a:lnTo>
                    <a:lnTo>
                      <a:pt x="135" y="150"/>
                    </a:lnTo>
                    <a:lnTo>
                      <a:pt x="140" y="134"/>
                    </a:lnTo>
                    <a:lnTo>
                      <a:pt x="144" y="118"/>
                    </a:lnTo>
                    <a:lnTo>
                      <a:pt x="146" y="101"/>
                    </a:lnTo>
                    <a:lnTo>
                      <a:pt x="146" y="101"/>
                    </a:lnTo>
                    <a:lnTo>
                      <a:pt x="148" y="82"/>
                    </a:lnTo>
                    <a:lnTo>
                      <a:pt x="146" y="63"/>
                    </a:lnTo>
                    <a:lnTo>
                      <a:pt x="146" y="63"/>
                    </a:lnTo>
                    <a:lnTo>
                      <a:pt x="141" y="44"/>
                    </a:lnTo>
                    <a:lnTo>
                      <a:pt x="137" y="36"/>
                    </a:lnTo>
                    <a:lnTo>
                      <a:pt x="132" y="27"/>
                    </a:lnTo>
                    <a:lnTo>
                      <a:pt x="132" y="27"/>
                    </a:lnTo>
                    <a:lnTo>
                      <a:pt x="130" y="25"/>
                    </a:lnTo>
                    <a:lnTo>
                      <a:pt x="130" y="25"/>
                    </a:lnTo>
                    <a:lnTo>
                      <a:pt x="129" y="24"/>
                    </a:lnTo>
                    <a:lnTo>
                      <a:pt x="129" y="24"/>
                    </a:lnTo>
                    <a:lnTo>
                      <a:pt x="127" y="22"/>
                    </a:lnTo>
                    <a:lnTo>
                      <a:pt x="127" y="22"/>
                    </a:lnTo>
                    <a:lnTo>
                      <a:pt x="119" y="14"/>
                    </a:lnTo>
                    <a:lnTo>
                      <a:pt x="110" y="8"/>
                    </a:lnTo>
                    <a:lnTo>
                      <a:pt x="110" y="8"/>
                    </a:lnTo>
                    <a:lnTo>
                      <a:pt x="97" y="3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68" y="0"/>
                    </a:lnTo>
                    <a:lnTo>
                      <a:pt x="56" y="3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1" y="20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5" y="43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76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12" y="99"/>
                    </a:lnTo>
                    <a:lnTo>
                      <a:pt x="23" y="114"/>
                    </a:lnTo>
                    <a:lnTo>
                      <a:pt x="23" y="114"/>
                    </a:lnTo>
                    <a:lnTo>
                      <a:pt x="27" y="117"/>
                    </a:lnTo>
                    <a:lnTo>
                      <a:pt x="32" y="120"/>
                    </a:lnTo>
                    <a:lnTo>
                      <a:pt x="38" y="122"/>
                    </a:lnTo>
                    <a:lnTo>
                      <a:pt x="40" y="120"/>
                    </a:lnTo>
                    <a:lnTo>
                      <a:pt x="43" y="118"/>
                    </a:lnTo>
                    <a:lnTo>
                      <a:pt x="43" y="118"/>
                    </a:lnTo>
                    <a:lnTo>
                      <a:pt x="45" y="115"/>
                    </a:lnTo>
                    <a:lnTo>
                      <a:pt x="45" y="109"/>
                    </a:lnTo>
                    <a:lnTo>
                      <a:pt x="42" y="99"/>
                    </a:lnTo>
                    <a:lnTo>
                      <a:pt x="42" y="99"/>
                    </a:lnTo>
                    <a:lnTo>
                      <a:pt x="37" y="88"/>
                    </a:lnTo>
                    <a:lnTo>
                      <a:pt x="35" y="77"/>
                    </a:lnTo>
                    <a:lnTo>
                      <a:pt x="35" y="77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5" y="63"/>
                    </a:lnTo>
                    <a:lnTo>
                      <a:pt x="35" y="63"/>
                    </a:lnTo>
                    <a:lnTo>
                      <a:pt x="38" y="58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6" y="49"/>
                    </a:lnTo>
                    <a:lnTo>
                      <a:pt x="51" y="44"/>
                    </a:lnTo>
                    <a:lnTo>
                      <a:pt x="51" y="44"/>
                    </a:lnTo>
                    <a:lnTo>
                      <a:pt x="57" y="41"/>
                    </a:lnTo>
                    <a:lnTo>
                      <a:pt x="65" y="39"/>
                    </a:lnTo>
                    <a:lnTo>
                      <a:pt x="72" y="39"/>
                    </a:lnTo>
                    <a:lnTo>
                      <a:pt x="80" y="39"/>
                    </a:lnTo>
                    <a:lnTo>
                      <a:pt x="80" y="39"/>
                    </a:lnTo>
                    <a:lnTo>
                      <a:pt x="84" y="41"/>
                    </a:lnTo>
                    <a:lnTo>
                      <a:pt x="91" y="43"/>
                    </a:lnTo>
                    <a:lnTo>
                      <a:pt x="91" y="43"/>
                    </a:lnTo>
                    <a:lnTo>
                      <a:pt x="99" y="49"/>
                    </a:lnTo>
                    <a:lnTo>
                      <a:pt x="99" y="49"/>
                    </a:lnTo>
                    <a:lnTo>
                      <a:pt x="99" y="49"/>
                    </a:lnTo>
                    <a:lnTo>
                      <a:pt x="99" y="49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100" y="50"/>
                    </a:lnTo>
                    <a:lnTo>
                      <a:pt x="100" y="50"/>
                    </a:lnTo>
                    <a:lnTo>
                      <a:pt x="105" y="60"/>
                    </a:lnTo>
                    <a:lnTo>
                      <a:pt x="106" y="69"/>
                    </a:lnTo>
                    <a:lnTo>
                      <a:pt x="106" y="69"/>
                    </a:lnTo>
                    <a:lnTo>
                      <a:pt x="108" y="84"/>
                    </a:lnTo>
                    <a:lnTo>
                      <a:pt x="108" y="98"/>
                    </a:lnTo>
                    <a:lnTo>
                      <a:pt x="108" y="98"/>
                    </a:lnTo>
                    <a:lnTo>
                      <a:pt x="105" y="125"/>
                    </a:lnTo>
                    <a:lnTo>
                      <a:pt x="102" y="137"/>
                    </a:lnTo>
                    <a:lnTo>
                      <a:pt x="97" y="150"/>
                    </a:lnTo>
                    <a:lnTo>
                      <a:pt x="97" y="150"/>
                    </a:lnTo>
                    <a:lnTo>
                      <a:pt x="97" y="153"/>
                    </a:lnTo>
                    <a:lnTo>
                      <a:pt x="97" y="153"/>
                    </a:lnTo>
                    <a:lnTo>
                      <a:pt x="91" y="169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89" y="193"/>
                    </a:lnTo>
                    <a:lnTo>
                      <a:pt x="91" y="202"/>
                    </a:lnTo>
                    <a:lnTo>
                      <a:pt x="92" y="207"/>
                    </a:lnTo>
                    <a:lnTo>
                      <a:pt x="94" y="212"/>
                    </a:lnTo>
                    <a:lnTo>
                      <a:pt x="97" y="213"/>
                    </a:lnTo>
                    <a:lnTo>
                      <a:pt x="102" y="213"/>
                    </a:lnTo>
                    <a:lnTo>
                      <a:pt x="102" y="213"/>
                    </a:lnTo>
                    <a:lnTo>
                      <a:pt x="105" y="213"/>
                    </a:lnTo>
                    <a:lnTo>
                      <a:pt x="106" y="210"/>
                    </a:lnTo>
                    <a:lnTo>
                      <a:pt x="111" y="204"/>
                    </a:lnTo>
                    <a:lnTo>
                      <a:pt x="114" y="190"/>
                    </a:lnTo>
                    <a:lnTo>
                      <a:pt x="114" y="190"/>
                    </a:lnTo>
                    <a:lnTo>
                      <a:pt x="121" y="179"/>
                    </a:lnTo>
                    <a:lnTo>
                      <a:pt x="125" y="169"/>
                    </a:lnTo>
                    <a:lnTo>
                      <a:pt x="125" y="169"/>
                    </a:lnTo>
                    <a:lnTo>
                      <a:pt x="129" y="166"/>
                    </a:lnTo>
                    <a:lnTo>
                      <a:pt x="129" y="166"/>
                    </a:lnTo>
                    <a:close/>
                  </a:path>
                </a:pathLst>
              </a:custGeom>
              <a:solidFill>
                <a:srgbClr val="FFF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111" name="קבוצה 110"/>
            <p:cNvGrpSpPr/>
            <p:nvPr/>
          </p:nvGrpSpPr>
          <p:grpSpPr>
            <a:xfrm>
              <a:off x="3434580" y="3566724"/>
              <a:ext cx="812800" cy="678548"/>
              <a:chOff x="941146" y="1863971"/>
              <a:chExt cx="812800" cy="678548"/>
            </a:xfrm>
          </p:grpSpPr>
          <p:sp>
            <p:nvSpPr>
              <p:cNvPr id="105" name="Freeform 48"/>
              <p:cNvSpPr>
                <a:spLocks/>
              </p:cNvSpPr>
              <p:nvPr/>
            </p:nvSpPr>
            <p:spPr bwMode="auto">
              <a:xfrm rot="20530767">
                <a:off x="941146" y="2071032"/>
                <a:ext cx="812800" cy="471487"/>
              </a:xfrm>
              <a:custGeom>
                <a:avLst/>
                <a:gdLst>
                  <a:gd name="T0" fmla="*/ 24 w 512"/>
                  <a:gd name="T1" fmla="*/ 253 h 297"/>
                  <a:gd name="T2" fmla="*/ 36 w 512"/>
                  <a:gd name="T3" fmla="*/ 260 h 297"/>
                  <a:gd name="T4" fmla="*/ 58 w 512"/>
                  <a:gd name="T5" fmla="*/ 267 h 297"/>
                  <a:gd name="T6" fmla="*/ 81 w 512"/>
                  <a:gd name="T7" fmla="*/ 267 h 297"/>
                  <a:gd name="T8" fmla="*/ 118 w 512"/>
                  <a:gd name="T9" fmla="*/ 264 h 297"/>
                  <a:gd name="T10" fmla="*/ 267 w 512"/>
                  <a:gd name="T11" fmla="*/ 251 h 297"/>
                  <a:gd name="T12" fmla="*/ 418 w 512"/>
                  <a:gd name="T13" fmla="*/ 239 h 297"/>
                  <a:gd name="T14" fmla="*/ 418 w 512"/>
                  <a:gd name="T15" fmla="*/ 239 h 297"/>
                  <a:gd name="T16" fmla="*/ 424 w 512"/>
                  <a:gd name="T17" fmla="*/ 254 h 297"/>
                  <a:gd name="T18" fmla="*/ 427 w 512"/>
                  <a:gd name="T19" fmla="*/ 271 h 297"/>
                  <a:gd name="T20" fmla="*/ 427 w 512"/>
                  <a:gd name="T21" fmla="*/ 293 h 297"/>
                  <a:gd name="T22" fmla="*/ 427 w 512"/>
                  <a:gd name="T23" fmla="*/ 296 h 297"/>
                  <a:gd name="T24" fmla="*/ 430 w 512"/>
                  <a:gd name="T25" fmla="*/ 296 h 297"/>
                  <a:gd name="T26" fmla="*/ 437 w 512"/>
                  <a:gd name="T27" fmla="*/ 291 h 297"/>
                  <a:gd name="T28" fmla="*/ 449 w 512"/>
                  <a:gd name="T29" fmla="*/ 276 h 297"/>
                  <a:gd name="T30" fmla="*/ 458 w 512"/>
                  <a:gd name="T31" fmla="*/ 259 h 297"/>
                  <a:gd name="T32" fmla="*/ 463 w 512"/>
                  <a:gd name="T33" fmla="*/ 234 h 297"/>
                  <a:gd name="T34" fmla="*/ 471 w 512"/>
                  <a:gd name="T35" fmla="*/ 233 h 297"/>
                  <a:gd name="T36" fmla="*/ 479 w 512"/>
                  <a:gd name="T37" fmla="*/ 232 h 297"/>
                  <a:gd name="T38" fmla="*/ 492 w 512"/>
                  <a:gd name="T39" fmla="*/ 227 h 297"/>
                  <a:gd name="T40" fmla="*/ 502 w 512"/>
                  <a:gd name="T41" fmla="*/ 218 h 297"/>
                  <a:gd name="T42" fmla="*/ 509 w 512"/>
                  <a:gd name="T43" fmla="*/ 202 h 297"/>
                  <a:gd name="T44" fmla="*/ 512 w 512"/>
                  <a:gd name="T45" fmla="*/ 193 h 297"/>
                  <a:gd name="T46" fmla="*/ 512 w 512"/>
                  <a:gd name="T47" fmla="*/ 161 h 297"/>
                  <a:gd name="T48" fmla="*/ 503 w 512"/>
                  <a:gd name="T49" fmla="*/ 61 h 297"/>
                  <a:gd name="T50" fmla="*/ 497 w 512"/>
                  <a:gd name="T51" fmla="*/ 29 h 297"/>
                  <a:gd name="T52" fmla="*/ 493 w 512"/>
                  <a:gd name="T53" fmla="*/ 22 h 297"/>
                  <a:gd name="T54" fmla="*/ 485 w 512"/>
                  <a:gd name="T55" fmla="*/ 11 h 297"/>
                  <a:gd name="T56" fmla="*/ 475 w 512"/>
                  <a:gd name="T57" fmla="*/ 5 h 297"/>
                  <a:gd name="T58" fmla="*/ 456 w 512"/>
                  <a:gd name="T59" fmla="*/ 1 h 297"/>
                  <a:gd name="T60" fmla="*/ 427 w 512"/>
                  <a:gd name="T61" fmla="*/ 1 h 297"/>
                  <a:gd name="T62" fmla="*/ 400 w 512"/>
                  <a:gd name="T63" fmla="*/ 5 h 297"/>
                  <a:gd name="T64" fmla="*/ 202 w 512"/>
                  <a:gd name="T65" fmla="*/ 18 h 297"/>
                  <a:gd name="T66" fmla="*/ 81 w 512"/>
                  <a:gd name="T67" fmla="*/ 31 h 297"/>
                  <a:gd name="T68" fmla="*/ 24 w 512"/>
                  <a:gd name="T69" fmla="*/ 39 h 297"/>
                  <a:gd name="T70" fmla="*/ 17 w 512"/>
                  <a:gd name="T71" fmla="*/ 43 h 297"/>
                  <a:gd name="T72" fmla="*/ 9 w 512"/>
                  <a:gd name="T73" fmla="*/ 52 h 297"/>
                  <a:gd name="T74" fmla="*/ 4 w 512"/>
                  <a:gd name="T75" fmla="*/ 63 h 297"/>
                  <a:gd name="T76" fmla="*/ 0 w 512"/>
                  <a:gd name="T77" fmla="*/ 88 h 297"/>
                  <a:gd name="T78" fmla="*/ 1 w 512"/>
                  <a:gd name="T79" fmla="*/ 118 h 297"/>
                  <a:gd name="T80" fmla="*/ 4 w 512"/>
                  <a:gd name="T81" fmla="*/ 145 h 297"/>
                  <a:gd name="T82" fmla="*/ 9 w 512"/>
                  <a:gd name="T83" fmla="*/ 201 h 297"/>
                  <a:gd name="T84" fmla="*/ 15 w 512"/>
                  <a:gd name="T85" fmla="*/ 229 h 297"/>
                  <a:gd name="T86" fmla="*/ 24 w 512"/>
                  <a:gd name="T87" fmla="*/ 253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12" h="297">
                    <a:moveTo>
                      <a:pt x="24" y="253"/>
                    </a:moveTo>
                    <a:lnTo>
                      <a:pt x="24" y="253"/>
                    </a:lnTo>
                    <a:lnTo>
                      <a:pt x="29" y="258"/>
                    </a:lnTo>
                    <a:lnTo>
                      <a:pt x="36" y="260"/>
                    </a:lnTo>
                    <a:lnTo>
                      <a:pt x="47" y="265"/>
                    </a:lnTo>
                    <a:lnTo>
                      <a:pt x="58" y="267"/>
                    </a:lnTo>
                    <a:lnTo>
                      <a:pt x="69" y="269"/>
                    </a:lnTo>
                    <a:lnTo>
                      <a:pt x="81" y="267"/>
                    </a:lnTo>
                    <a:lnTo>
                      <a:pt x="93" y="266"/>
                    </a:lnTo>
                    <a:lnTo>
                      <a:pt x="118" y="264"/>
                    </a:lnTo>
                    <a:lnTo>
                      <a:pt x="118" y="264"/>
                    </a:lnTo>
                    <a:lnTo>
                      <a:pt x="267" y="251"/>
                    </a:lnTo>
                    <a:lnTo>
                      <a:pt x="351" y="245"/>
                    </a:lnTo>
                    <a:lnTo>
                      <a:pt x="418" y="239"/>
                    </a:lnTo>
                    <a:lnTo>
                      <a:pt x="418" y="239"/>
                    </a:lnTo>
                    <a:lnTo>
                      <a:pt x="418" y="239"/>
                    </a:lnTo>
                    <a:lnTo>
                      <a:pt x="421" y="245"/>
                    </a:lnTo>
                    <a:lnTo>
                      <a:pt x="424" y="254"/>
                    </a:lnTo>
                    <a:lnTo>
                      <a:pt x="426" y="262"/>
                    </a:lnTo>
                    <a:lnTo>
                      <a:pt x="427" y="271"/>
                    </a:lnTo>
                    <a:lnTo>
                      <a:pt x="427" y="286"/>
                    </a:lnTo>
                    <a:lnTo>
                      <a:pt x="427" y="293"/>
                    </a:lnTo>
                    <a:lnTo>
                      <a:pt x="427" y="293"/>
                    </a:lnTo>
                    <a:lnTo>
                      <a:pt x="427" y="296"/>
                    </a:lnTo>
                    <a:lnTo>
                      <a:pt x="429" y="297"/>
                    </a:lnTo>
                    <a:lnTo>
                      <a:pt x="430" y="296"/>
                    </a:lnTo>
                    <a:lnTo>
                      <a:pt x="430" y="296"/>
                    </a:lnTo>
                    <a:lnTo>
                      <a:pt x="437" y="291"/>
                    </a:lnTo>
                    <a:lnTo>
                      <a:pt x="445" y="283"/>
                    </a:lnTo>
                    <a:lnTo>
                      <a:pt x="449" y="276"/>
                    </a:lnTo>
                    <a:lnTo>
                      <a:pt x="454" y="267"/>
                    </a:lnTo>
                    <a:lnTo>
                      <a:pt x="458" y="259"/>
                    </a:lnTo>
                    <a:lnTo>
                      <a:pt x="460" y="250"/>
                    </a:lnTo>
                    <a:lnTo>
                      <a:pt x="463" y="234"/>
                    </a:lnTo>
                    <a:lnTo>
                      <a:pt x="463" y="234"/>
                    </a:lnTo>
                    <a:lnTo>
                      <a:pt x="471" y="233"/>
                    </a:lnTo>
                    <a:lnTo>
                      <a:pt x="471" y="233"/>
                    </a:lnTo>
                    <a:lnTo>
                      <a:pt x="479" y="232"/>
                    </a:lnTo>
                    <a:lnTo>
                      <a:pt x="486" y="229"/>
                    </a:lnTo>
                    <a:lnTo>
                      <a:pt x="492" y="227"/>
                    </a:lnTo>
                    <a:lnTo>
                      <a:pt x="498" y="223"/>
                    </a:lnTo>
                    <a:lnTo>
                      <a:pt x="502" y="218"/>
                    </a:lnTo>
                    <a:lnTo>
                      <a:pt x="507" y="211"/>
                    </a:lnTo>
                    <a:lnTo>
                      <a:pt x="509" y="202"/>
                    </a:lnTo>
                    <a:lnTo>
                      <a:pt x="512" y="193"/>
                    </a:lnTo>
                    <a:lnTo>
                      <a:pt x="512" y="193"/>
                    </a:lnTo>
                    <a:lnTo>
                      <a:pt x="512" y="180"/>
                    </a:lnTo>
                    <a:lnTo>
                      <a:pt x="512" y="161"/>
                    </a:lnTo>
                    <a:lnTo>
                      <a:pt x="508" y="112"/>
                    </a:lnTo>
                    <a:lnTo>
                      <a:pt x="503" y="61"/>
                    </a:lnTo>
                    <a:lnTo>
                      <a:pt x="500" y="42"/>
                    </a:lnTo>
                    <a:lnTo>
                      <a:pt x="497" y="29"/>
                    </a:lnTo>
                    <a:lnTo>
                      <a:pt x="497" y="29"/>
                    </a:lnTo>
                    <a:lnTo>
                      <a:pt x="493" y="22"/>
                    </a:lnTo>
                    <a:lnTo>
                      <a:pt x="490" y="16"/>
                    </a:lnTo>
                    <a:lnTo>
                      <a:pt x="485" y="11"/>
                    </a:lnTo>
                    <a:lnTo>
                      <a:pt x="480" y="7"/>
                    </a:lnTo>
                    <a:lnTo>
                      <a:pt x="475" y="5"/>
                    </a:lnTo>
                    <a:lnTo>
                      <a:pt x="468" y="2"/>
                    </a:lnTo>
                    <a:lnTo>
                      <a:pt x="456" y="1"/>
                    </a:lnTo>
                    <a:lnTo>
                      <a:pt x="441" y="0"/>
                    </a:lnTo>
                    <a:lnTo>
                      <a:pt x="427" y="1"/>
                    </a:lnTo>
                    <a:lnTo>
                      <a:pt x="400" y="5"/>
                    </a:lnTo>
                    <a:lnTo>
                      <a:pt x="400" y="5"/>
                    </a:lnTo>
                    <a:lnTo>
                      <a:pt x="327" y="10"/>
                    </a:lnTo>
                    <a:lnTo>
                      <a:pt x="202" y="18"/>
                    </a:lnTo>
                    <a:lnTo>
                      <a:pt x="137" y="25"/>
                    </a:lnTo>
                    <a:lnTo>
                      <a:pt x="81" y="31"/>
                    </a:lnTo>
                    <a:lnTo>
                      <a:pt x="38" y="37"/>
                    </a:lnTo>
                    <a:lnTo>
                      <a:pt x="24" y="39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2" y="47"/>
                    </a:lnTo>
                    <a:lnTo>
                      <a:pt x="9" y="52"/>
                    </a:lnTo>
                    <a:lnTo>
                      <a:pt x="6" y="56"/>
                    </a:lnTo>
                    <a:lnTo>
                      <a:pt x="4" y="63"/>
                    </a:lnTo>
                    <a:lnTo>
                      <a:pt x="1" y="75"/>
                    </a:lnTo>
                    <a:lnTo>
                      <a:pt x="0" y="88"/>
                    </a:lnTo>
                    <a:lnTo>
                      <a:pt x="0" y="103"/>
                    </a:lnTo>
                    <a:lnTo>
                      <a:pt x="1" y="118"/>
                    </a:lnTo>
                    <a:lnTo>
                      <a:pt x="4" y="145"/>
                    </a:lnTo>
                    <a:lnTo>
                      <a:pt x="4" y="145"/>
                    </a:lnTo>
                    <a:lnTo>
                      <a:pt x="6" y="172"/>
                    </a:lnTo>
                    <a:lnTo>
                      <a:pt x="9" y="201"/>
                    </a:lnTo>
                    <a:lnTo>
                      <a:pt x="11" y="216"/>
                    </a:lnTo>
                    <a:lnTo>
                      <a:pt x="15" y="229"/>
                    </a:lnTo>
                    <a:lnTo>
                      <a:pt x="20" y="242"/>
                    </a:lnTo>
                    <a:lnTo>
                      <a:pt x="24" y="253"/>
                    </a:lnTo>
                    <a:lnTo>
                      <a:pt x="24" y="253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 rot="20226586">
                <a:off x="1012798" y="1863971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3200" dirty="0" smtClean="0">
                    <a:solidFill>
                      <a:srgbClr val="FFF2D6"/>
                    </a:solidFill>
                  </a:rPr>
                  <a:t>…</a:t>
                </a:r>
                <a:endParaRPr lang="he-IL" sz="3200" dirty="0">
                  <a:solidFill>
                    <a:srgbClr val="FFF2D6"/>
                  </a:solidFill>
                </a:endParaRPr>
              </a:p>
            </p:txBody>
          </p:sp>
        </p:grpSp>
        <p:sp>
          <p:nvSpPr>
            <p:cNvPr id="110" name="אליפסה 109"/>
            <p:cNvSpPr/>
            <p:nvPr/>
          </p:nvSpPr>
          <p:spPr>
            <a:xfrm>
              <a:off x="4520536" y="4194918"/>
              <a:ext cx="94501" cy="94501"/>
            </a:xfrm>
            <a:prstGeom prst="ellipse">
              <a:avLst/>
            </a:prstGeom>
            <a:solidFill>
              <a:srgbClr val="282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38" name="Group 81"/>
            <p:cNvGrpSpPr>
              <a:grpSpLocks noChangeAspect="1"/>
            </p:cNvGrpSpPr>
            <p:nvPr/>
          </p:nvGrpSpPr>
          <p:grpSpPr bwMode="auto">
            <a:xfrm>
              <a:off x="4943168" y="4260845"/>
              <a:ext cx="219099" cy="540000"/>
              <a:chOff x="1910" y="1949"/>
              <a:chExt cx="198" cy="488"/>
            </a:xfrm>
          </p:grpSpPr>
          <p:sp>
            <p:nvSpPr>
              <p:cNvPr id="139" name="Freeform 82"/>
              <p:cNvSpPr>
                <a:spLocks noEditPoints="1"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  <a:gd name="T64" fmla="*/ 0 w 198"/>
                  <a:gd name="T65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  <a:moveTo>
                      <a:pt x="0" y="26"/>
                    </a:move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2193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40" name="Freeform 83"/>
              <p:cNvSpPr>
                <a:spLocks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41" name="Line 84"/>
              <p:cNvSpPr>
                <a:spLocks noChangeShapeType="1"/>
              </p:cNvSpPr>
              <p:nvPr/>
            </p:nvSpPr>
            <p:spPr bwMode="auto">
              <a:xfrm>
                <a:off x="1910" y="212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42" name="Freeform 85"/>
              <p:cNvSpPr>
                <a:spLocks noEditPoints="1"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  <a:gd name="T76" fmla="*/ 123 w 123"/>
                  <a:gd name="T77" fmla="*/ 62 h 123"/>
                  <a:gd name="T78" fmla="*/ 123 w 123"/>
                  <a:gd name="T79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  <a:close/>
                    <a:moveTo>
                      <a:pt x="123" y="62"/>
                    </a:move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2193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43" name="Freeform 86"/>
              <p:cNvSpPr>
                <a:spLocks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44" name="Line 87"/>
              <p:cNvSpPr>
                <a:spLocks noChangeShapeType="1"/>
              </p:cNvSpPr>
              <p:nvPr/>
            </p:nvSpPr>
            <p:spPr bwMode="auto">
              <a:xfrm>
                <a:off x="2070" y="201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145" name="Group 81"/>
            <p:cNvGrpSpPr>
              <a:grpSpLocks noChangeAspect="1"/>
            </p:cNvGrpSpPr>
            <p:nvPr/>
          </p:nvGrpSpPr>
          <p:grpSpPr bwMode="auto">
            <a:xfrm>
              <a:off x="4181179" y="4328391"/>
              <a:ext cx="219099" cy="540000"/>
              <a:chOff x="1910" y="1949"/>
              <a:chExt cx="198" cy="488"/>
            </a:xfrm>
            <a:solidFill>
              <a:srgbClr val="0070C0"/>
            </a:solidFill>
          </p:grpSpPr>
          <p:sp>
            <p:nvSpPr>
              <p:cNvPr id="146" name="Freeform 82"/>
              <p:cNvSpPr>
                <a:spLocks noEditPoints="1"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  <a:gd name="T64" fmla="*/ 0 w 198"/>
                  <a:gd name="T65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  <a:moveTo>
                      <a:pt x="0" y="26"/>
                    </a:moveTo>
                    <a:lnTo>
                      <a:pt x="0" y="26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47" name="Freeform 83"/>
              <p:cNvSpPr>
                <a:spLocks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48" name="Line 84"/>
              <p:cNvSpPr>
                <a:spLocks noChangeShapeType="1"/>
              </p:cNvSpPr>
              <p:nvPr/>
            </p:nvSpPr>
            <p:spPr bwMode="auto">
              <a:xfrm>
                <a:off x="1910" y="2120"/>
                <a:ext cx="0" cy="0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49" name="Freeform 85"/>
              <p:cNvSpPr>
                <a:spLocks noEditPoints="1"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  <a:gd name="T76" fmla="*/ 123 w 123"/>
                  <a:gd name="T77" fmla="*/ 62 h 123"/>
                  <a:gd name="T78" fmla="*/ 123 w 123"/>
                  <a:gd name="T79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  <a:close/>
                    <a:moveTo>
                      <a:pt x="123" y="62"/>
                    </a:moveTo>
                    <a:lnTo>
                      <a:pt x="123" y="62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50" name="Freeform 86"/>
              <p:cNvSpPr>
                <a:spLocks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51" name="Line 87"/>
              <p:cNvSpPr>
                <a:spLocks noChangeShapeType="1"/>
              </p:cNvSpPr>
              <p:nvPr/>
            </p:nvSpPr>
            <p:spPr bwMode="auto">
              <a:xfrm>
                <a:off x="2070" y="2011"/>
                <a:ext cx="0" cy="0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152" name="Group 81"/>
            <p:cNvGrpSpPr>
              <a:grpSpLocks noChangeAspect="1"/>
            </p:cNvGrpSpPr>
            <p:nvPr/>
          </p:nvGrpSpPr>
          <p:grpSpPr bwMode="auto">
            <a:xfrm>
              <a:off x="3835657" y="4286098"/>
              <a:ext cx="275760" cy="679649"/>
              <a:chOff x="1910" y="1949"/>
              <a:chExt cx="198" cy="488"/>
            </a:xfrm>
            <a:solidFill>
              <a:schemeClr val="bg1">
                <a:lumMod val="50000"/>
              </a:schemeClr>
            </a:solidFill>
          </p:grpSpPr>
          <p:sp>
            <p:nvSpPr>
              <p:cNvPr id="153" name="Freeform 82"/>
              <p:cNvSpPr>
                <a:spLocks noEditPoints="1"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  <a:gd name="T64" fmla="*/ 0 w 198"/>
                  <a:gd name="T65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  <a:moveTo>
                      <a:pt x="0" y="26"/>
                    </a:move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54" name="Freeform 83"/>
              <p:cNvSpPr>
                <a:spLocks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55" name="Line 84"/>
              <p:cNvSpPr>
                <a:spLocks noChangeShapeType="1"/>
              </p:cNvSpPr>
              <p:nvPr/>
            </p:nvSpPr>
            <p:spPr bwMode="auto">
              <a:xfrm>
                <a:off x="1910" y="212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56" name="Freeform 85"/>
              <p:cNvSpPr>
                <a:spLocks noEditPoints="1"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  <a:gd name="T76" fmla="*/ 123 w 123"/>
                  <a:gd name="T77" fmla="*/ 62 h 123"/>
                  <a:gd name="T78" fmla="*/ 123 w 123"/>
                  <a:gd name="T79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  <a:close/>
                    <a:moveTo>
                      <a:pt x="123" y="62"/>
                    </a:moveTo>
                    <a:lnTo>
                      <a:pt x="123" y="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57" name="Freeform 86"/>
              <p:cNvSpPr>
                <a:spLocks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58" name="Line 87"/>
              <p:cNvSpPr>
                <a:spLocks noChangeShapeType="1"/>
              </p:cNvSpPr>
              <p:nvPr/>
            </p:nvSpPr>
            <p:spPr bwMode="auto">
              <a:xfrm>
                <a:off x="2070" y="2011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159" name="Group 81"/>
            <p:cNvGrpSpPr>
              <a:grpSpLocks noChangeAspect="1"/>
            </p:cNvGrpSpPr>
            <p:nvPr/>
          </p:nvGrpSpPr>
          <p:grpSpPr bwMode="auto">
            <a:xfrm>
              <a:off x="4566972" y="4250949"/>
              <a:ext cx="275760" cy="679649"/>
              <a:chOff x="1910" y="1949"/>
              <a:chExt cx="198" cy="488"/>
            </a:xfrm>
            <a:solidFill>
              <a:srgbClr val="E85642"/>
            </a:solidFill>
          </p:grpSpPr>
          <p:sp>
            <p:nvSpPr>
              <p:cNvPr id="160" name="Freeform 82"/>
              <p:cNvSpPr>
                <a:spLocks noEditPoints="1"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  <a:gd name="T64" fmla="*/ 0 w 198"/>
                  <a:gd name="T65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  <a:moveTo>
                      <a:pt x="0" y="26"/>
                    </a:move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61" name="Freeform 83"/>
              <p:cNvSpPr>
                <a:spLocks/>
              </p:cNvSpPr>
              <p:nvPr/>
            </p:nvSpPr>
            <p:spPr bwMode="auto">
              <a:xfrm>
                <a:off x="1910" y="2094"/>
                <a:ext cx="198" cy="343"/>
              </a:xfrm>
              <a:custGeom>
                <a:avLst/>
                <a:gdLst>
                  <a:gd name="T0" fmla="*/ 0 w 198"/>
                  <a:gd name="T1" fmla="*/ 165 h 343"/>
                  <a:gd name="T2" fmla="*/ 1 w 198"/>
                  <a:gd name="T3" fmla="*/ 171 h 343"/>
                  <a:gd name="T4" fmla="*/ 6 w 198"/>
                  <a:gd name="T5" fmla="*/ 180 h 343"/>
                  <a:gd name="T6" fmla="*/ 12 w 198"/>
                  <a:gd name="T7" fmla="*/ 187 h 343"/>
                  <a:gd name="T8" fmla="*/ 22 w 198"/>
                  <a:gd name="T9" fmla="*/ 191 h 343"/>
                  <a:gd name="T10" fmla="*/ 37 w 198"/>
                  <a:gd name="T11" fmla="*/ 191 h 343"/>
                  <a:gd name="T12" fmla="*/ 37 w 198"/>
                  <a:gd name="T13" fmla="*/ 317 h 343"/>
                  <a:gd name="T14" fmla="*/ 40 w 198"/>
                  <a:gd name="T15" fmla="*/ 326 h 343"/>
                  <a:gd name="T16" fmla="*/ 45 w 198"/>
                  <a:gd name="T17" fmla="*/ 335 h 343"/>
                  <a:gd name="T18" fmla="*/ 54 w 198"/>
                  <a:gd name="T19" fmla="*/ 340 h 343"/>
                  <a:gd name="T20" fmla="*/ 63 w 198"/>
                  <a:gd name="T21" fmla="*/ 343 h 343"/>
                  <a:gd name="T22" fmla="*/ 135 w 198"/>
                  <a:gd name="T23" fmla="*/ 343 h 343"/>
                  <a:gd name="T24" fmla="*/ 144 w 198"/>
                  <a:gd name="T25" fmla="*/ 340 h 343"/>
                  <a:gd name="T26" fmla="*/ 153 w 198"/>
                  <a:gd name="T27" fmla="*/ 335 h 343"/>
                  <a:gd name="T28" fmla="*/ 158 w 198"/>
                  <a:gd name="T29" fmla="*/ 326 h 343"/>
                  <a:gd name="T30" fmla="*/ 161 w 198"/>
                  <a:gd name="T31" fmla="*/ 317 h 343"/>
                  <a:gd name="T32" fmla="*/ 171 w 198"/>
                  <a:gd name="T33" fmla="*/ 191 h 343"/>
                  <a:gd name="T34" fmla="*/ 176 w 198"/>
                  <a:gd name="T35" fmla="*/ 190 h 343"/>
                  <a:gd name="T36" fmla="*/ 186 w 198"/>
                  <a:gd name="T37" fmla="*/ 186 h 343"/>
                  <a:gd name="T38" fmla="*/ 193 w 198"/>
                  <a:gd name="T39" fmla="*/ 179 h 343"/>
                  <a:gd name="T40" fmla="*/ 197 w 198"/>
                  <a:gd name="T41" fmla="*/ 169 h 343"/>
                  <a:gd name="T42" fmla="*/ 198 w 198"/>
                  <a:gd name="T43" fmla="*/ 26 h 343"/>
                  <a:gd name="T44" fmla="*/ 197 w 198"/>
                  <a:gd name="T45" fmla="*/ 22 h 343"/>
                  <a:gd name="T46" fmla="*/ 193 w 198"/>
                  <a:gd name="T47" fmla="*/ 12 h 343"/>
                  <a:gd name="T48" fmla="*/ 186 w 198"/>
                  <a:gd name="T49" fmla="*/ 4 h 343"/>
                  <a:gd name="T50" fmla="*/ 176 w 198"/>
                  <a:gd name="T51" fmla="*/ 1 h 343"/>
                  <a:gd name="T52" fmla="*/ 28 w 198"/>
                  <a:gd name="T53" fmla="*/ 0 h 343"/>
                  <a:gd name="T54" fmla="*/ 22 w 198"/>
                  <a:gd name="T55" fmla="*/ 1 h 343"/>
                  <a:gd name="T56" fmla="*/ 12 w 198"/>
                  <a:gd name="T57" fmla="*/ 4 h 343"/>
                  <a:gd name="T58" fmla="*/ 6 w 198"/>
                  <a:gd name="T59" fmla="*/ 12 h 343"/>
                  <a:gd name="T60" fmla="*/ 1 w 198"/>
                  <a:gd name="T61" fmla="*/ 22 h 343"/>
                  <a:gd name="T62" fmla="*/ 0 w 198"/>
                  <a:gd name="T63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8" h="343">
                    <a:moveTo>
                      <a:pt x="0" y="26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" y="171"/>
                    </a:lnTo>
                    <a:lnTo>
                      <a:pt x="3" y="175"/>
                    </a:lnTo>
                    <a:lnTo>
                      <a:pt x="6" y="180"/>
                    </a:lnTo>
                    <a:lnTo>
                      <a:pt x="8" y="183"/>
                    </a:lnTo>
                    <a:lnTo>
                      <a:pt x="12" y="187"/>
                    </a:lnTo>
                    <a:lnTo>
                      <a:pt x="17" y="190"/>
                    </a:lnTo>
                    <a:lnTo>
                      <a:pt x="22" y="191"/>
                    </a:lnTo>
                    <a:lnTo>
                      <a:pt x="28" y="191"/>
                    </a:lnTo>
                    <a:lnTo>
                      <a:pt x="37" y="191"/>
                    </a:lnTo>
                    <a:lnTo>
                      <a:pt x="37" y="317"/>
                    </a:lnTo>
                    <a:lnTo>
                      <a:pt x="37" y="317"/>
                    </a:lnTo>
                    <a:lnTo>
                      <a:pt x="37" y="321"/>
                    </a:lnTo>
                    <a:lnTo>
                      <a:pt x="40" y="326"/>
                    </a:lnTo>
                    <a:lnTo>
                      <a:pt x="41" y="331"/>
                    </a:lnTo>
                    <a:lnTo>
                      <a:pt x="45" y="335"/>
                    </a:lnTo>
                    <a:lnTo>
                      <a:pt x="50" y="339"/>
                    </a:lnTo>
                    <a:lnTo>
                      <a:pt x="54" y="340"/>
                    </a:lnTo>
                    <a:lnTo>
                      <a:pt x="58" y="342"/>
                    </a:lnTo>
                    <a:lnTo>
                      <a:pt x="63" y="343"/>
                    </a:lnTo>
                    <a:lnTo>
                      <a:pt x="135" y="343"/>
                    </a:lnTo>
                    <a:lnTo>
                      <a:pt x="135" y="343"/>
                    </a:lnTo>
                    <a:lnTo>
                      <a:pt x="140" y="342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3" y="335"/>
                    </a:lnTo>
                    <a:lnTo>
                      <a:pt x="157" y="331"/>
                    </a:lnTo>
                    <a:lnTo>
                      <a:pt x="158" y="326"/>
                    </a:lnTo>
                    <a:lnTo>
                      <a:pt x="161" y="321"/>
                    </a:lnTo>
                    <a:lnTo>
                      <a:pt x="161" y="317"/>
                    </a:lnTo>
                    <a:lnTo>
                      <a:pt x="161" y="191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76" y="190"/>
                    </a:lnTo>
                    <a:lnTo>
                      <a:pt x="182" y="189"/>
                    </a:lnTo>
                    <a:lnTo>
                      <a:pt x="186" y="186"/>
                    </a:lnTo>
                    <a:lnTo>
                      <a:pt x="190" y="183"/>
                    </a:lnTo>
                    <a:lnTo>
                      <a:pt x="193" y="179"/>
                    </a:lnTo>
                    <a:lnTo>
                      <a:pt x="195" y="175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26"/>
                    </a:lnTo>
                    <a:lnTo>
                      <a:pt x="198" y="26"/>
                    </a:lnTo>
                    <a:lnTo>
                      <a:pt x="197" y="22"/>
                    </a:lnTo>
                    <a:lnTo>
                      <a:pt x="195" y="16"/>
                    </a:lnTo>
                    <a:lnTo>
                      <a:pt x="193" y="12"/>
                    </a:lnTo>
                    <a:lnTo>
                      <a:pt x="190" y="8"/>
                    </a:lnTo>
                    <a:lnTo>
                      <a:pt x="186" y="4"/>
                    </a:lnTo>
                    <a:lnTo>
                      <a:pt x="182" y="3"/>
                    </a:lnTo>
                    <a:lnTo>
                      <a:pt x="176" y="1"/>
                    </a:lnTo>
                    <a:lnTo>
                      <a:pt x="17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62" name="Line 84"/>
              <p:cNvSpPr>
                <a:spLocks noChangeShapeType="1"/>
              </p:cNvSpPr>
              <p:nvPr/>
            </p:nvSpPr>
            <p:spPr bwMode="auto">
              <a:xfrm>
                <a:off x="1910" y="212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63" name="Freeform 85"/>
              <p:cNvSpPr>
                <a:spLocks noEditPoints="1"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  <a:gd name="T76" fmla="*/ 123 w 123"/>
                  <a:gd name="T77" fmla="*/ 62 h 123"/>
                  <a:gd name="T78" fmla="*/ 123 w 123"/>
                  <a:gd name="T79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  <a:close/>
                    <a:moveTo>
                      <a:pt x="123" y="62"/>
                    </a:moveTo>
                    <a:lnTo>
                      <a:pt x="123" y="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64" name="Freeform 86"/>
              <p:cNvSpPr>
                <a:spLocks/>
              </p:cNvSpPr>
              <p:nvPr/>
            </p:nvSpPr>
            <p:spPr bwMode="auto">
              <a:xfrm>
                <a:off x="1947" y="1949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3 w 123"/>
                  <a:gd name="T3" fmla="*/ 62 h 123"/>
                  <a:gd name="T4" fmla="*/ 121 w 123"/>
                  <a:gd name="T5" fmla="*/ 74 h 123"/>
                  <a:gd name="T6" fmla="*/ 118 w 123"/>
                  <a:gd name="T7" fmla="*/ 85 h 123"/>
                  <a:gd name="T8" fmla="*/ 113 w 123"/>
                  <a:gd name="T9" fmla="*/ 96 h 123"/>
                  <a:gd name="T10" fmla="*/ 105 w 123"/>
                  <a:gd name="T11" fmla="*/ 105 h 123"/>
                  <a:gd name="T12" fmla="*/ 96 w 123"/>
                  <a:gd name="T13" fmla="*/ 113 h 123"/>
                  <a:gd name="T14" fmla="*/ 85 w 123"/>
                  <a:gd name="T15" fmla="*/ 119 h 123"/>
                  <a:gd name="T16" fmla="*/ 74 w 123"/>
                  <a:gd name="T17" fmla="*/ 121 h 123"/>
                  <a:gd name="T18" fmla="*/ 62 w 123"/>
                  <a:gd name="T19" fmla="*/ 123 h 123"/>
                  <a:gd name="T20" fmla="*/ 62 w 123"/>
                  <a:gd name="T21" fmla="*/ 123 h 123"/>
                  <a:gd name="T22" fmla="*/ 50 w 123"/>
                  <a:gd name="T23" fmla="*/ 121 h 123"/>
                  <a:gd name="T24" fmla="*/ 39 w 123"/>
                  <a:gd name="T25" fmla="*/ 119 h 123"/>
                  <a:gd name="T26" fmla="*/ 28 w 123"/>
                  <a:gd name="T27" fmla="*/ 113 h 123"/>
                  <a:gd name="T28" fmla="*/ 18 w 123"/>
                  <a:gd name="T29" fmla="*/ 105 h 123"/>
                  <a:gd name="T30" fmla="*/ 11 w 123"/>
                  <a:gd name="T31" fmla="*/ 96 h 123"/>
                  <a:gd name="T32" fmla="*/ 6 w 123"/>
                  <a:gd name="T33" fmla="*/ 85 h 123"/>
                  <a:gd name="T34" fmla="*/ 2 w 123"/>
                  <a:gd name="T35" fmla="*/ 74 h 123"/>
                  <a:gd name="T36" fmla="*/ 0 w 123"/>
                  <a:gd name="T37" fmla="*/ 62 h 123"/>
                  <a:gd name="T38" fmla="*/ 0 w 123"/>
                  <a:gd name="T39" fmla="*/ 62 h 123"/>
                  <a:gd name="T40" fmla="*/ 2 w 123"/>
                  <a:gd name="T41" fmla="*/ 50 h 123"/>
                  <a:gd name="T42" fmla="*/ 6 w 123"/>
                  <a:gd name="T43" fmla="*/ 37 h 123"/>
                  <a:gd name="T44" fmla="*/ 11 w 123"/>
                  <a:gd name="T45" fmla="*/ 28 h 123"/>
                  <a:gd name="T46" fmla="*/ 18 w 123"/>
                  <a:gd name="T47" fmla="*/ 18 h 123"/>
                  <a:gd name="T48" fmla="*/ 28 w 123"/>
                  <a:gd name="T49" fmla="*/ 11 h 123"/>
                  <a:gd name="T50" fmla="*/ 39 w 123"/>
                  <a:gd name="T51" fmla="*/ 6 h 123"/>
                  <a:gd name="T52" fmla="*/ 50 w 123"/>
                  <a:gd name="T53" fmla="*/ 1 h 123"/>
                  <a:gd name="T54" fmla="*/ 62 w 123"/>
                  <a:gd name="T55" fmla="*/ 0 h 123"/>
                  <a:gd name="T56" fmla="*/ 62 w 123"/>
                  <a:gd name="T57" fmla="*/ 0 h 123"/>
                  <a:gd name="T58" fmla="*/ 74 w 123"/>
                  <a:gd name="T59" fmla="*/ 1 h 123"/>
                  <a:gd name="T60" fmla="*/ 85 w 123"/>
                  <a:gd name="T61" fmla="*/ 6 h 123"/>
                  <a:gd name="T62" fmla="*/ 96 w 123"/>
                  <a:gd name="T63" fmla="*/ 11 h 123"/>
                  <a:gd name="T64" fmla="*/ 105 w 123"/>
                  <a:gd name="T65" fmla="*/ 18 h 123"/>
                  <a:gd name="T66" fmla="*/ 113 w 123"/>
                  <a:gd name="T67" fmla="*/ 28 h 123"/>
                  <a:gd name="T68" fmla="*/ 118 w 123"/>
                  <a:gd name="T69" fmla="*/ 37 h 123"/>
                  <a:gd name="T70" fmla="*/ 121 w 123"/>
                  <a:gd name="T71" fmla="*/ 50 h 123"/>
                  <a:gd name="T72" fmla="*/ 123 w 123"/>
                  <a:gd name="T73" fmla="*/ 62 h 123"/>
                  <a:gd name="T74" fmla="*/ 123 w 123"/>
                  <a:gd name="T75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123">
                    <a:moveTo>
                      <a:pt x="123" y="62"/>
                    </a:move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5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6" y="113"/>
                    </a:lnTo>
                    <a:lnTo>
                      <a:pt x="85" y="119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5" y="6"/>
                    </a:lnTo>
                    <a:lnTo>
                      <a:pt x="96" y="11"/>
                    </a:lnTo>
                    <a:lnTo>
                      <a:pt x="105" y="18"/>
                    </a:lnTo>
                    <a:lnTo>
                      <a:pt x="113" y="28"/>
                    </a:lnTo>
                    <a:lnTo>
                      <a:pt x="118" y="37"/>
                    </a:lnTo>
                    <a:lnTo>
                      <a:pt x="121" y="50"/>
                    </a:lnTo>
                    <a:lnTo>
                      <a:pt x="123" y="62"/>
                    </a:lnTo>
                    <a:lnTo>
                      <a:pt x="123" y="6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65" name="Line 87"/>
              <p:cNvSpPr>
                <a:spLocks noChangeShapeType="1"/>
              </p:cNvSpPr>
              <p:nvPr/>
            </p:nvSpPr>
            <p:spPr bwMode="auto">
              <a:xfrm>
                <a:off x="2070" y="2011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57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תבנית אוכל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תבנית אוכל" id="{8B23EF5B-18BF-4D13-B000-07F59CD6F7D5}" vid="{96A2EDD5-7D18-4A1C-A402-496069C0AD1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תבנית אוכל</Template>
  <TotalTime>12405</TotalTime>
  <Words>474</Words>
  <Application>Microsoft Office PowerPoint</Application>
  <PresentationFormat>On-screen Show (16:9)</PresentationFormat>
  <Paragraphs>94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תבנית אוכל</vt:lpstr>
      <vt:lpstr>'מרבלס'  משחה לחיטוב הגוף</vt:lpstr>
      <vt:lpstr>הכירו את הדילמה:</vt:lpstr>
      <vt:lpstr>עבודה אישית</vt:lpstr>
      <vt:lpstr>עבודה בזוגות</vt:lpstr>
      <vt:lpstr>עבודה בזוגות</vt:lpstr>
      <vt:lpstr>עבודה בקבוצות</vt:lpstr>
      <vt:lpstr>הצגת השאלות </vt:lpstr>
      <vt:lpstr>השאלות של מעיין קרת </vt:lpstr>
      <vt:lpstr>לסיכום</vt:lpstr>
      <vt:lpstr>לסיכום - המלצות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אריזה - זה כל הסיפור</dc:title>
  <dc:creator>Nira Shimoni-Ayal</dc:creator>
  <cp:lastModifiedBy>Michal Giladi</cp:lastModifiedBy>
  <cp:revision>130</cp:revision>
  <dcterms:modified xsi:type="dcterms:W3CDTF">2020-07-06T12:05:56Z</dcterms:modified>
</cp:coreProperties>
</file>