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3" r:id="rId4"/>
    <p:sldId id="294" r:id="rId5"/>
    <p:sldId id="295" r:id="rId6"/>
    <p:sldId id="296" r:id="rId7"/>
    <p:sldId id="297" r:id="rId8"/>
    <p:sldId id="299" r:id="rId9"/>
    <p:sldId id="300" r:id="rId10"/>
    <p:sldId id="301" r:id="rId11"/>
    <p:sldId id="303" r:id="rId12"/>
    <p:sldId id="302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52" userDrawn="1">
          <p15:clr>
            <a:srgbClr val="A4A3A4"/>
          </p15:clr>
        </p15:guide>
        <p15:guide id="2" pos="5400" userDrawn="1">
          <p15:clr>
            <a:srgbClr val="A4A3A4"/>
          </p15:clr>
        </p15:guide>
        <p15:guide id="3" orient="horz" pos="1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ra Shimoni-Ayal" initials="" lastIdx="15" clrIdx="0"/>
  <p:cmAuthor id="1" name="Michal Giladi" initials="MG" lastIdx="1" clrIdx="1">
    <p:extLst>
      <p:ext uri="{19B8F6BF-5375-455C-9EA6-DF929625EA0E}">
        <p15:presenceInfo xmlns:p15="http://schemas.microsoft.com/office/powerpoint/2012/main" userId="S-1-5-21-1468497402-859899378-9522986-32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624"/>
    <a:srgbClr val="BFC323"/>
    <a:srgbClr val="D4D92E"/>
    <a:srgbClr val="5C8D3E"/>
    <a:srgbClr val="E3E674"/>
    <a:srgbClr val="F05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D5D211-55F1-46E1-8E25-A200B456A412}">
  <a:tblStyle styleId="{D7D5D211-55F1-46E1-8E25-A200B456A4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07" autoAdjust="0"/>
    <p:restoredTop sz="94434" autoAdjust="0"/>
  </p:normalViewPr>
  <p:slideViewPr>
    <p:cSldViewPr snapToGrid="0">
      <p:cViewPr varScale="1">
        <p:scale>
          <a:sx n="98" d="100"/>
          <a:sy n="98" d="100"/>
        </p:scale>
        <p:origin x="744" y="84"/>
      </p:cViewPr>
      <p:guideLst>
        <p:guide orient="horz" pos="852"/>
        <p:guide pos="5400"/>
        <p:guide orient="horz" pos="12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06T10:53:51.427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0D8D9-5D17-4178-8578-213DDC281BF1}" type="doc">
      <dgm:prSet loTypeId="urn:microsoft.com/office/officeart/2005/8/layout/process1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BDED103D-1B6B-4D34-9925-80A0C3CA817B}">
      <dgm:prSet custT="1"/>
      <dgm:spPr>
        <a:solidFill>
          <a:srgbClr val="C2C624"/>
        </a:solidFill>
        <a:ln>
          <a:noFill/>
        </a:ln>
      </dgm:spPr>
      <dgm:t>
        <a:bodyPr/>
        <a:lstStyle/>
        <a:p>
          <a:pPr rtl="1"/>
          <a:r>
            <a:rPr lang="he-IL" sz="2400" smtClean="0"/>
            <a:t>חלוקה לקבוצות:</a:t>
          </a:r>
          <a:endParaRPr lang="en-US" sz="2400"/>
        </a:p>
      </dgm:t>
    </dgm:pt>
    <dgm:pt modelId="{1C9D9B88-F344-4540-9C5D-33E5DC122D2F}" type="parTrans" cxnId="{5B114491-3B72-490F-9C87-A582CFC7A60D}">
      <dgm:prSet/>
      <dgm:spPr/>
      <dgm:t>
        <a:bodyPr/>
        <a:lstStyle/>
        <a:p>
          <a:endParaRPr lang="en-US"/>
        </a:p>
      </dgm:t>
    </dgm:pt>
    <dgm:pt modelId="{EBF37EF4-B2B4-4DA0-868E-F6A2A6B98D69}" type="sibTrans" cxnId="{5B114491-3B72-490F-9C87-A582CFC7A60D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28AF8092-F918-4EE4-BE4E-D68AE40E3EC1}">
      <dgm:prSet custT="1"/>
      <dgm:spPr>
        <a:solidFill>
          <a:srgbClr val="C2C624"/>
        </a:solidFill>
        <a:ln>
          <a:noFill/>
        </a:ln>
      </dgm:spPr>
      <dgm:t>
        <a:bodyPr/>
        <a:lstStyle/>
        <a:p>
          <a:pPr rtl="1"/>
          <a:r>
            <a:rPr lang="he-IL" sz="1800" smtClean="0"/>
            <a:t>תביעה</a:t>
          </a:r>
          <a:endParaRPr lang="en-US" sz="1800"/>
        </a:p>
      </dgm:t>
    </dgm:pt>
    <dgm:pt modelId="{787EF9FE-7D1A-473F-87F1-14675A2A05A2}" type="parTrans" cxnId="{318B9B33-6B70-4408-A992-3D114DB944DE}">
      <dgm:prSet/>
      <dgm:spPr/>
      <dgm:t>
        <a:bodyPr/>
        <a:lstStyle/>
        <a:p>
          <a:endParaRPr lang="en-US"/>
        </a:p>
      </dgm:t>
    </dgm:pt>
    <dgm:pt modelId="{2812DF75-7566-4E07-885A-BB77138982CA}" type="sibTrans" cxnId="{318B9B33-6B70-4408-A992-3D114DB944DE}">
      <dgm:prSet/>
      <dgm:spPr/>
      <dgm:t>
        <a:bodyPr/>
        <a:lstStyle/>
        <a:p>
          <a:endParaRPr lang="en-US"/>
        </a:p>
      </dgm:t>
    </dgm:pt>
    <dgm:pt modelId="{6C8D39FD-56D0-44EA-8E1E-8549779F8714}">
      <dgm:prSet custT="1"/>
      <dgm:spPr>
        <a:solidFill>
          <a:srgbClr val="C2C624"/>
        </a:solidFill>
        <a:ln>
          <a:noFill/>
        </a:ln>
      </dgm:spPr>
      <dgm:t>
        <a:bodyPr/>
        <a:lstStyle/>
        <a:p>
          <a:pPr rtl="1"/>
          <a:r>
            <a:rPr lang="he-IL" sz="1800" smtClean="0"/>
            <a:t>הגנה </a:t>
          </a:r>
          <a:endParaRPr lang="en-US" sz="1800"/>
        </a:p>
      </dgm:t>
    </dgm:pt>
    <dgm:pt modelId="{D3032BED-0C83-49EC-830D-DDD8A509AC92}" type="parTrans" cxnId="{A2713D27-B328-49F4-AFEF-7F9725F2E7B9}">
      <dgm:prSet/>
      <dgm:spPr/>
      <dgm:t>
        <a:bodyPr/>
        <a:lstStyle/>
        <a:p>
          <a:endParaRPr lang="en-US"/>
        </a:p>
      </dgm:t>
    </dgm:pt>
    <dgm:pt modelId="{BA887E4C-0C52-48BB-A411-FEF2A897F633}" type="sibTrans" cxnId="{A2713D27-B328-49F4-AFEF-7F9725F2E7B9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6CE5EE39-1E25-4C6D-AEA7-04DAE892A815}">
          <dgm:prSet custT="1"/>
          <dgm:spPr>
            <a:solidFill>
              <a:srgbClr val="C2C624"/>
            </a:solidFill>
            <a:ln>
              <a:noFill/>
            </a:ln>
          </dgm:spPr>
          <dgm:t>
            <a:bodyPr/>
            <a:lstStyle/>
            <a:p>
              <a:pPr rtl="1"/>
              <a:r>
                <a:rPr lang="he-IL" sz="1800" smtClean="0"/>
                <a:t>עדים </a:t>
              </a:r>
              <a14:m>
                <m:oMath xmlns:m="http://schemas.openxmlformats.org/officeDocument/2006/math">
                  <m:r>
                    <a:rPr lang="he-IL" sz="1800" i="1">
                      <a:latin typeface="Cambria Math" panose="02040503050406030204" pitchFamily="18" charset="0"/>
                    </a:rPr>
                    <m:t>×</m:t>
                  </m:r>
                </m:oMath>
              </a14:m>
              <a:r>
                <a:rPr lang="he-IL" sz="1800"/>
                <a:t> 6</a:t>
              </a:r>
              <a:endParaRPr lang="en-US" sz="1800"/>
            </a:p>
          </dgm:t>
        </dgm:pt>
      </mc:Choice>
      <mc:Fallback xmlns="">
        <dgm:pt modelId="{6CE5EE39-1E25-4C6D-AEA7-04DAE892A815}">
          <dgm:prSet custT="1"/>
          <dgm:spPr>
            <a:solidFill>
              <a:srgbClr val="C2C624"/>
            </a:solidFill>
            <a:ln>
              <a:noFill/>
            </a:ln>
          </dgm:spPr>
          <dgm:t>
            <a:bodyPr/>
            <a:lstStyle/>
            <a:p>
              <a:pPr rtl="1"/>
              <a:r>
                <a:rPr lang="he-IL" sz="1800" smtClean="0"/>
                <a:t>עדים </a:t>
              </a:r>
              <a:r>
                <a:rPr lang="he-IL" sz="1800" i="0">
                  <a:latin typeface="Cambria Math" panose="02040503050406030204" pitchFamily="18" charset="0"/>
                </a:rPr>
                <a:t>×</a:t>
              </a:r>
              <a:r>
                <a:rPr lang="he-IL" sz="1800"/>
                <a:t> 6</a:t>
              </a:r>
              <a:endParaRPr lang="en-US" sz="1800"/>
            </a:p>
          </dgm:t>
        </dgm:pt>
      </mc:Fallback>
    </mc:AlternateContent>
    <dgm:pt modelId="{F41D8AD4-DC12-42F0-A495-E7820CFA3F95}" type="parTrans" cxnId="{63C9FE57-A4A1-4683-93E2-7ACDE673F4F2}">
      <dgm:prSet/>
      <dgm:spPr/>
      <dgm:t>
        <a:bodyPr/>
        <a:lstStyle/>
        <a:p>
          <a:endParaRPr lang="en-US"/>
        </a:p>
      </dgm:t>
    </dgm:pt>
    <dgm:pt modelId="{B10ACF4B-ADFC-46C3-A877-0C33E3C8E496}" type="sibTrans" cxnId="{63C9FE57-A4A1-4683-93E2-7ACDE673F4F2}">
      <dgm:prSet/>
      <dgm:spPr/>
      <dgm:t>
        <a:bodyPr/>
        <a:lstStyle/>
        <a:p>
          <a:endParaRPr lang="en-US"/>
        </a:p>
      </dgm:t>
    </dgm:pt>
    <dgm:pt modelId="{D79D0F1F-88C3-4FF4-B8C1-3B986BDE2687}">
      <dgm:prSet custT="1"/>
      <dgm:spPr>
        <a:solidFill>
          <a:srgbClr val="D4D92E"/>
        </a:solidFill>
        <a:ln>
          <a:noFill/>
        </a:ln>
      </dgm:spPr>
      <dgm:t>
        <a:bodyPr/>
        <a:lstStyle/>
        <a:p>
          <a:pPr rtl="1"/>
          <a:r>
            <a:rPr lang="he-IL" sz="2400" smtClean="0"/>
            <a:t>כל קבוצה:</a:t>
          </a:r>
          <a:endParaRPr lang="en-US" sz="2400"/>
        </a:p>
      </dgm:t>
    </dgm:pt>
    <dgm:pt modelId="{5DB98B0F-5586-4ABD-A2B9-A588E133D4D8}" type="parTrans" cxnId="{55141C2C-46E3-4816-B377-8D719B36A79C}">
      <dgm:prSet/>
      <dgm:spPr/>
      <dgm:t>
        <a:bodyPr/>
        <a:lstStyle/>
        <a:p>
          <a:endParaRPr lang="en-US"/>
        </a:p>
      </dgm:t>
    </dgm:pt>
    <dgm:pt modelId="{4A72B81F-44CD-40BB-8495-1E0D2B7AF734}" type="sibTrans" cxnId="{55141C2C-46E3-4816-B377-8D719B36A79C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C43954DA-094E-4AD3-9F9F-D763222A37E6}">
      <dgm:prSet custT="1"/>
      <dgm:spPr>
        <a:solidFill>
          <a:srgbClr val="D4D92E"/>
        </a:solidFill>
        <a:ln>
          <a:noFill/>
        </a:ln>
      </dgm:spPr>
      <dgm:t>
        <a:bodyPr/>
        <a:lstStyle/>
        <a:p>
          <a:pPr rtl="1"/>
          <a:r>
            <a:rPr lang="he-IL" sz="1800" dirty="0" smtClean="0"/>
            <a:t>דיון ומילוי דף הכנה למשפט</a:t>
          </a:r>
          <a:endParaRPr lang="en-US" sz="1800" dirty="0"/>
        </a:p>
      </dgm:t>
    </dgm:pt>
    <dgm:pt modelId="{130840F4-2439-4E64-9170-5E5015AB796B}" type="parTrans" cxnId="{944FFC7B-D40D-4E00-8BC8-912DA912AE61}">
      <dgm:prSet/>
      <dgm:spPr/>
      <dgm:t>
        <a:bodyPr/>
        <a:lstStyle/>
        <a:p>
          <a:endParaRPr lang="en-US"/>
        </a:p>
      </dgm:t>
    </dgm:pt>
    <dgm:pt modelId="{0F07594D-ABBF-42D2-9330-06CFA1EC538B}" type="sibTrans" cxnId="{944FFC7B-D40D-4E00-8BC8-912DA912AE61}">
      <dgm:prSet/>
      <dgm:spPr/>
      <dgm:t>
        <a:bodyPr/>
        <a:lstStyle/>
        <a:p>
          <a:endParaRPr lang="en-US"/>
        </a:p>
      </dgm:t>
    </dgm:pt>
    <dgm:pt modelId="{A589DF93-BFBA-487F-AD92-1C3E2D8A11F4}">
      <dgm:prSet custT="1"/>
      <dgm:spPr>
        <a:solidFill>
          <a:srgbClr val="D4D92E"/>
        </a:solidFill>
        <a:ln>
          <a:noFill/>
        </a:ln>
      </dgm:spPr>
      <dgm:t>
        <a:bodyPr/>
        <a:lstStyle/>
        <a:p>
          <a:pPr rtl="1"/>
          <a:r>
            <a:rPr lang="he-IL" sz="1800" dirty="0" smtClean="0"/>
            <a:t>ייצוג במשפט</a:t>
          </a:r>
          <a:endParaRPr lang="en-US" sz="1800" dirty="0"/>
        </a:p>
      </dgm:t>
    </dgm:pt>
    <dgm:pt modelId="{BA74EFD6-F9C5-4885-8E47-68A2F2A52251}" type="parTrans" cxnId="{61DF41DB-F2FB-478D-A99B-2BCE6CC7465C}">
      <dgm:prSet/>
      <dgm:spPr/>
      <dgm:t>
        <a:bodyPr/>
        <a:lstStyle/>
        <a:p>
          <a:endParaRPr lang="en-US"/>
        </a:p>
      </dgm:t>
    </dgm:pt>
    <dgm:pt modelId="{CF6B93F2-2C50-48A2-A2EE-7C8F1D47E9BE}" type="sibTrans" cxnId="{61DF41DB-F2FB-478D-A99B-2BCE6CC7465C}">
      <dgm:prSet/>
      <dgm:spPr/>
      <dgm:t>
        <a:bodyPr/>
        <a:lstStyle/>
        <a:p>
          <a:endParaRPr lang="en-US"/>
        </a:p>
      </dgm:t>
    </dgm:pt>
    <dgm:pt modelId="{7AD2902E-0011-4C1E-8971-71CBE300F80E}">
      <dgm:prSet custT="1"/>
      <dgm:spPr>
        <a:solidFill>
          <a:srgbClr val="BFC323"/>
        </a:solidFill>
        <a:ln>
          <a:noFill/>
        </a:ln>
      </dgm:spPr>
      <dgm:t>
        <a:bodyPr/>
        <a:lstStyle/>
        <a:p>
          <a:pPr rtl="1"/>
          <a:r>
            <a:rPr lang="he-IL" sz="2400" dirty="0" smtClean="0"/>
            <a:t>כל הכיתה:</a:t>
          </a:r>
          <a:r>
            <a:rPr lang="en-US" sz="2400" dirty="0" smtClean="0"/>
            <a:t> </a:t>
          </a:r>
          <a:endParaRPr lang="he-IL" sz="2400" dirty="0" smtClean="0"/>
        </a:p>
        <a:p>
          <a:pPr rtl="1"/>
          <a:r>
            <a:rPr lang="he-IL" sz="1800" dirty="0" smtClean="0"/>
            <a:t>קביעת עמדת הכיתה לגבי הסוגיה</a:t>
          </a:r>
        </a:p>
      </dgm:t>
    </dgm:pt>
    <dgm:pt modelId="{B84B43C8-59F6-4969-A5B6-251E9675A7C0}" type="parTrans" cxnId="{97CC9538-6715-43B0-8C51-D83735C83CBA}">
      <dgm:prSet/>
      <dgm:spPr/>
      <dgm:t>
        <a:bodyPr/>
        <a:lstStyle/>
        <a:p>
          <a:endParaRPr lang="en-US"/>
        </a:p>
      </dgm:t>
    </dgm:pt>
    <dgm:pt modelId="{63A84378-F298-431F-BDD5-C2A5AD7FAE97}" type="sibTrans" cxnId="{97CC9538-6715-43B0-8C51-D83735C83CBA}">
      <dgm:prSet/>
      <dgm:spPr/>
      <dgm:t>
        <a:bodyPr/>
        <a:lstStyle/>
        <a:p>
          <a:endParaRPr lang="en-US"/>
        </a:p>
      </dgm:t>
    </dgm:pt>
    <dgm:pt modelId="{612F933A-36CD-4694-8C34-F87247EF54D8}" type="pres">
      <dgm:prSet presAssocID="{C200D8D9-5D17-4178-8578-213DDC281BF1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9CC374-F0CF-4999-B690-DFA5E6994F32}" type="pres">
      <dgm:prSet presAssocID="{BDED103D-1B6B-4D34-9925-80A0C3CA817B}" presName="node" presStyleLbl="node1" presStyleIdx="0" presStyleCnt="3" custScaleX="1090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88194-8D34-4E0D-B996-C9DE5A5E8EC9}" type="pres">
      <dgm:prSet presAssocID="{EBF37EF4-B2B4-4DA0-868E-F6A2A6B98D6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D4299BE-D02B-435D-A147-B7531BE806CA}" type="pres">
      <dgm:prSet presAssocID="{EBF37EF4-B2B4-4DA0-868E-F6A2A6B98D69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690F987-F53A-44AB-98A2-3522ED52C6A7}" type="pres">
      <dgm:prSet presAssocID="{D79D0F1F-88C3-4FF4-B8C1-3B986BDE26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8BB13-23B3-4FC5-816F-A21E4C52C4D1}" type="pres">
      <dgm:prSet presAssocID="{4A72B81F-44CD-40BB-8495-1E0D2B7AF73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4DE52F9-4B0F-48C4-9CF3-7C6856F50C48}" type="pres">
      <dgm:prSet presAssocID="{4A72B81F-44CD-40BB-8495-1E0D2B7AF73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68FD010-D43C-45B5-810D-DE4E178B883E}" type="pres">
      <dgm:prSet presAssocID="{7AD2902E-0011-4C1E-8971-71CBE300F80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5069A7-CE7C-43F6-BDD9-4D27B7F44FBB}" type="presOf" srcId="{4A72B81F-44CD-40BB-8495-1E0D2B7AF734}" destId="{74DE52F9-4B0F-48C4-9CF3-7C6856F50C48}" srcOrd="1" destOrd="0" presId="urn:microsoft.com/office/officeart/2005/8/layout/process1"/>
    <dgm:cxn modelId="{05DEA75E-BB15-4C2D-9086-0E3455C79DCA}" type="presOf" srcId="{EBF37EF4-B2B4-4DA0-868E-F6A2A6B98D69}" destId="{CD4299BE-D02B-435D-A147-B7531BE806CA}" srcOrd="1" destOrd="0" presId="urn:microsoft.com/office/officeart/2005/8/layout/process1"/>
    <dgm:cxn modelId="{6720B6D1-CE0E-4C97-A7AF-D2726C87A2AA}" type="presOf" srcId="{C43954DA-094E-4AD3-9F9F-D763222A37E6}" destId="{2690F987-F53A-44AB-98A2-3522ED52C6A7}" srcOrd="0" destOrd="1" presId="urn:microsoft.com/office/officeart/2005/8/layout/process1"/>
    <dgm:cxn modelId="{97CC9538-6715-43B0-8C51-D83735C83CBA}" srcId="{C200D8D9-5D17-4178-8578-213DDC281BF1}" destId="{7AD2902E-0011-4C1E-8971-71CBE300F80E}" srcOrd="2" destOrd="0" parTransId="{B84B43C8-59F6-4969-A5B6-251E9675A7C0}" sibTransId="{63A84378-F298-431F-BDD5-C2A5AD7FAE97}"/>
    <dgm:cxn modelId="{36A34ECF-C071-4F61-9A9D-FDCBAEFEC27D}" type="presOf" srcId="{C200D8D9-5D17-4178-8578-213DDC281BF1}" destId="{612F933A-36CD-4694-8C34-F87247EF54D8}" srcOrd="0" destOrd="0" presId="urn:microsoft.com/office/officeart/2005/8/layout/process1"/>
    <dgm:cxn modelId="{2E7B451B-A6CF-480C-8FBC-C0889834B31C}" type="presOf" srcId="{A589DF93-BFBA-487F-AD92-1C3E2D8A11F4}" destId="{2690F987-F53A-44AB-98A2-3522ED52C6A7}" srcOrd="0" destOrd="2" presId="urn:microsoft.com/office/officeart/2005/8/layout/process1"/>
    <dgm:cxn modelId="{80D973E5-4904-437A-B0F6-95997CCAF990}" type="presOf" srcId="{7AD2902E-0011-4C1E-8971-71CBE300F80E}" destId="{A68FD010-D43C-45B5-810D-DE4E178B883E}" srcOrd="0" destOrd="0" presId="urn:microsoft.com/office/officeart/2005/8/layout/process1"/>
    <dgm:cxn modelId="{06292363-9FA1-432F-B851-FB97E21CE608}" type="presOf" srcId="{4A72B81F-44CD-40BB-8495-1E0D2B7AF734}" destId="{A0E8BB13-23B3-4FC5-816F-A21E4C52C4D1}" srcOrd="0" destOrd="0" presId="urn:microsoft.com/office/officeart/2005/8/layout/process1"/>
    <dgm:cxn modelId="{FA230ADD-53D9-4377-9F49-84EC29D4721B}" type="presOf" srcId="{6C8D39FD-56D0-44EA-8E1E-8549779F8714}" destId="{DE9CC374-F0CF-4999-B690-DFA5E6994F32}" srcOrd="0" destOrd="2" presId="urn:microsoft.com/office/officeart/2005/8/layout/process1"/>
    <dgm:cxn modelId="{A2713D27-B328-49F4-AFEF-7F9725F2E7B9}" srcId="{BDED103D-1B6B-4D34-9925-80A0C3CA817B}" destId="{6C8D39FD-56D0-44EA-8E1E-8549779F8714}" srcOrd="1" destOrd="0" parTransId="{D3032BED-0C83-49EC-830D-DDD8A509AC92}" sibTransId="{BA887E4C-0C52-48BB-A411-FEF2A897F633}"/>
    <dgm:cxn modelId="{63C9FE57-A4A1-4683-93E2-7ACDE673F4F2}" srcId="{BDED103D-1B6B-4D34-9925-80A0C3CA817B}" destId="{6CE5EE39-1E25-4C6D-AEA7-04DAE892A815}" srcOrd="2" destOrd="0" parTransId="{F41D8AD4-DC12-42F0-A495-E7820CFA3F95}" sibTransId="{B10ACF4B-ADFC-46C3-A877-0C33E3C8E496}"/>
    <dgm:cxn modelId="{AAF87F5C-6724-48AB-B635-F2B5085DFD00}" type="presOf" srcId="{6CE5EE39-1E25-4C6D-AEA7-04DAE892A815}" destId="{DE9CC374-F0CF-4999-B690-DFA5E6994F32}" srcOrd="0" destOrd="3" presId="urn:microsoft.com/office/officeart/2005/8/layout/process1"/>
    <dgm:cxn modelId="{61C27E70-AB99-4973-8F6F-6FD48673A18F}" type="presOf" srcId="{D79D0F1F-88C3-4FF4-B8C1-3B986BDE2687}" destId="{2690F987-F53A-44AB-98A2-3522ED52C6A7}" srcOrd="0" destOrd="0" presId="urn:microsoft.com/office/officeart/2005/8/layout/process1"/>
    <dgm:cxn modelId="{61DF41DB-F2FB-478D-A99B-2BCE6CC7465C}" srcId="{D79D0F1F-88C3-4FF4-B8C1-3B986BDE2687}" destId="{A589DF93-BFBA-487F-AD92-1C3E2D8A11F4}" srcOrd="1" destOrd="0" parTransId="{BA74EFD6-F9C5-4885-8E47-68A2F2A52251}" sibTransId="{CF6B93F2-2C50-48A2-A2EE-7C8F1D47E9BE}"/>
    <dgm:cxn modelId="{55141C2C-46E3-4816-B377-8D719B36A79C}" srcId="{C200D8D9-5D17-4178-8578-213DDC281BF1}" destId="{D79D0F1F-88C3-4FF4-B8C1-3B986BDE2687}" srcOrd="1" destOrd="0" parTransId="{5DB98B0F-5586-4ABD-A2B9-A588E133D4D8}" sibTransId="{4A72B81F-44CD-40BB-8495-1E0D2B7AF734}"/>
    <dgm:cxn modelId="{318B9B33-6B70-4408-A992-3D114DB944DE}" srcId="{BDED103D-1B6B-4D34-9925-80A0C3CA817B}" destId="{28AF8092-F918-4EE4-BE4E-D68AE40E3EC1}" srcOrd="0" destOrd="0" parTransId="{787EF9FE-7D1A-473F-87F1-14675A2A05A2}" sibTransId="{2812DF75-7566-4E07-885A-BB77138982CA}"/>
    <dgm:cxn modelId="{68766B08-82A0-4A83-AC96-89A82C4B2198}" type="presOf" srcId="{28AF8092-F918-4EE4-BE4E-D68AE40E3EC1}" destId="{DE9CC374-F0CF-4999-B690-DFA5E6994F32}" srcOrd="0" destOrd="1" presId="urn:microsoft.com/office/officeart/2005/8/layout/process1"/>
    <dgm:cxn modelId="{4BB97705-18B5-4F88-A983-389CAF3A45AC}" type="presOf" srcId="{EBF37EF4-B2B4-4DA0-868E-F6A2A6B98D69}" destId="{EBF88194-8D34-4E0D-B996-C9DE5A5E8EC9}" srcOrd="0" destOrd="0" presId="urn:microsoft.com/office/officeart/2005/8/layout/process1"/>
    <dgm:cxn modelId="{5B114491-3B72-490F-9C87-A582CFC7A60D}" srcId="{C200D8D9-5D17-4178-8578-213DDC281BF1}" destId="{BDED103D-1B6B-4D34-9925-80A0C3CA817B}" srcOrd="0" destOrd="0" parTransId="{1C9D9B88-F344-4540-9C5D-33E5DC122D2F}" sibTransId="{EBF37EF4-B2B4-4DA0-868E-F6A2A6B98D69}"/>
    <dgm:cxn modelId="{D0CFF1EF-A9C5-410E-B8A4-3E67EEAA16C2}" type="presOf" srcId="{BDED103D-1B6B-4D34-9925-80A0C3CA817B}" destId="{DE9CC374-F0CF-4999-B690-DFA5E6994F32}" srcOrd="0" destOrd="0" presId="urn:microsoft.com/office/officeart/2005/8/layout/process1"/>
    <dgm:cxn modelId="{944FFC7B-D40D-4E00-8BC8-912DA912AE61}" srcId="{D79D0F1F-88C3-4FF4-B8C1-3B986BDE2687}" destId="{C43954DA-094E-4AD3-9F9F-D763222A37E6}" srcOrd="0" destOrd="0" parTransId="{130840F4-2439-4E64-9170-5E5015AB796B}" sibTransId="{0F07594D-ABBF-42D2-9330-06CFA1EC538B}"/>
    <dgm:cxn modelId="{1D62958B-26D4-4D67-8F54-3A0FC5228C61}" type="presParOf" srcId="{612F933A-36CD-4694-8C34-F87247EF54D8}" destId="{DE9CC374-F0CF-4999-B690-DFA5E6994F32}" srcOrd="0" destOrd="0" presId="urn:microsoft.com/office/officeart/2005/8/layout/process1"/>
    <dgm:cxn modelId="{C71E1667-5EA0-44EF-9B70-13AAF00BCCC5}" type="presParOf" srcId="{612F933A-36CD-4694-8C34-F87247EF54D8}" destId="{EBF88194-8D34-4E0D-B996-C9DE5A5E8EC9}" srcOrd="1" destOrd="0" presId="urn:microsoft.com/office/officeart/2005/8/layout/process1"/>
    <dgm:cxn modelId="{7797AE14-557B-4A71-AD42-4A4A2EA7F28D}" type="presParOf" srcId="{EBF88194-8D34-4E0D-B996-C9DE5A5E8EC9}" destId="{CD4299BE-D02B-435D-A147-B7531BE806CA}" srcOrd="0" destOrd="0" presId="urn:microsoft.com/office/officeart/2005/8/layout/process1"/>
    <dgm:cxn modelId="{27470850-6952-4A89-A55A-7FCD27A7AC48}" type="presParOf" srcId="{612F933A-36CD-4694-8C34-F87247EF54D8}" destId="{2690F987-F53A-44AB-98A2-3522ED52C6A7}" srcOrd="2" destOrd="0" presId="urn:microsoft.com/office/officeart/2005/8/layout/process1"/>
    <dgm:cxn modelId="{93618931-980A-49AC-9322-3ECB9128F0FD}" type="presParOf" srcId="{612F933A-36CD-4694-8C34-F87247EF54D8}" destId="{A0E8BB13-23B3-4FC5-816F-A21E4C52C4D1}" srcOrd="3" destOrd="0" presId="urn:microsoft.com/office/officeart/2005/8/layout/process1"/>
    <dgm:cxn modelId="{CADA943C-5584-4E5A-9A47-825DF738F21A}" type="presParOf" srcId="{A0E8BB13-23B3-4FC5-816F-A21E4C52C4D1}" destId="{74DE52F9-4B0F-48C4-9CF3-7C6856F50C48}" srcOrd="0" destOrd="0" presId="urn:microsoft.com/office/officeart/2005/8/layout/process1"/>
    <dgm:cxn modelId="{1DACC00D-BF77-4D12-9C48-270BB6BD0F86}" type="presParOf" srcId="{612F933A-36CD-4694-8C34-F87247EF54D8}" destId="{A68FD010-D43C-45B5-810D-DE4E178B883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00D8D9-5D17-4178-8578-213DDC281BF1}" type="doc">
      <dgm:prSet loTypeId="urn:microsoft.com/office/officeart/2005/8/layout/process1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BDED103D-1B6B-4D34-9925-80A0C3CA817B}">
      <dgm:prSet custT="1"/>
      <dgm:spPr>
        <a:blipFill rotWithShape="0">
          <a:blip xmlns:r="http://schemas.openxmlformats.org/officeDocument/2006/relationships" r:embed="rId1"/>
          <a:stretch>
            <a:fillRect r="-1934"/>
          </a:stretch>
        </a:blipFill>
        <a:ln>
          <a:noFill/>
        </a:ln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1C9D9B88-F344-4540-9C5D-33E5DC122D2F}" type="parTrans" cxnId="{5B114491-3B72-490F-9C87-A582CFC7A60D}">
      <dgm:prSet/>
      <dgm:spPr/>
      <dgm:t>
        <a:bodyPr/>
        <a:lstStyle/>
        <a:p>
          <a:endParaRPr lang="en-US"/>
        </a:p>
      </dgm:t>
    </dgm:pt>
    <dgm:pt modelId="{EBF37EF4-B2B4-4DA0-868E-F6A2A6B98D69}" type="sibTrans" cxnId="{5B114491-3B72-490F-9C87-A582CFC7A60D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28AF8092-F918-4EE4-BE4E-D68AE40E3EC1}">
      <dgm:prSet custT="1"/>
      <dgm:spPr>
        <a:solidFill>
          <a:srgbClr val="C2C624"/>
        </a:solidFill>
        <a:ln>
          <a:noFill/>
        </a:ln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787EF9FE-7D1A-473F-87F1-14675A2A05A2}" type="parTrans" cxnId="{318B9B33-6B70-4408-A992-3D114DB944DE}">
      <dgm:prSet/>
      <dgm:spPr/>
      <dgm:t>
        <a:bodyPr/>
        <a:lstStyle/>
        <a:p>
          <a:endParaRPr lang="en-US"/>
        </a:p>
      </dgm:t>
    </dgm:pt>
    <dgm:pt modelId="{2812DF75-7566-4E07-885A-BB77138982CA}" type="sibTrans" cxnId="{318B9B33-6B70-4408-A992-3D114DB944DE}">
      <dgm:prSet/>
      <dgm:spPr/>
      <dgm:t>
        <a:bodyPr/>
        <a:lstStyle/>
        <a:p>
          <a:endParaRPr lang="en-US"/>
        </a:p>
      </dgm:t>
    </dgm:pt>
    <dgm:pt modelId="{6C8D39FD-56D0-44EA-8E1E-8549779F8714}">
      <dgm:prSet custT="1"/>
      <dgm:spPr>
        <a:solidFill>
          <a:srgbClr val="C2C624"/>
        </a:solidFill>
        <a:ln>
          <a:noFill/>
        </a:ln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D3032BED-0C83-49EC-830D-DDD8A509AC92}" type="parTrans" cxnId="{A2713D27-B328-49F4-AFEF-7F9725F2E7B9}">
      <dgm:prSet/>
      <dgm:spPr/>
      <dgm:t>
        <a:bodyPr/>
        <a:lstStyle/>
        <a:p>
          <a:endParaRPr lang="en-US"/>
        </a:p>
      </dgm:t>
    </dgm:pt>
    <dgm:pt modelId="{BA887E4C-0C52-48BB-A411-FEF2A897F633}" type="sibTrans" cxnId="{A2713D27-B328-49F4-AFEF-7F9725F2E7B9}">
      <dgm:prSet/>
      <dgm:spPr/>
      <dgm:t>
        <a:bodyPr/>
        <a:lstStyle/>
        <a:p>
          <a:endParaRPr lang="en-US"/>
        </a:p>
      </dgm:t>
    </dgm:pt>
    <dgm:pt modelId="{6CE5EE39-1E25-4C6D-AEA7-04DAE892A815}">
      <dgm:prSet custT="1"/>
      <dgm:spPr>
        <a:solidFill>
          <a:srgbClr val="C2C624"/>
        </a:solidFill>
        <a:ln>
          <a:noFill/>
        </a:ln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F41D8AD4-DC12-42F0-A495-E7820CFA3F95}" type="parTrans" cxnId="{63C9FE57-A4A1-4683-93E2-7ACDE673F4F2}">
      <dgm:prSet/>
      <dgm:spPr/>
      <dgm:t>
        <a:bodyPr/>
        <a:lstStyle/>
        <a:p>
          <a:endParaRPr lang="en-US"/>
        </a:p>
      </dgm:t>
    </dgm:pt>
    <dgm:pt modelId="{B10ACF4B-ADFC-46C3-A877-0C33E3C8E496}" type="sibTrans" cxnId="{63C9FE57-A4A1-4683-93E2-7ACDE673F4F2}">
      <dgm:prSet/>
      <dgm:spPr/>
      <dgm:t>
        <a:bodyPr/>
        <a:lstStyle/>
        <a:p>
          <a:endParaRPr lang="en-US"/>
        </a:p>
      </dgm:t>
    </dgm:pt>
    <dgm:pt modelId="{D79D0F1F-88C3-4FF4-B8C1-3B986BDE2687}">
      <dgm:prSet custT="1"/>
      <dgm:spPr>
        <a:solidFill>
          <a:srgbClr val="D4D92E"/>
        </a:solidFill>
        <a:ln>
          <a:noFill/>
        </a:ln>
      </dgm:spPr>
      <dgm:t>
        <a:bodyPr/>
        <a:lstStyle/>
        <a:p>
          <a:pPr rtl="1"/>
          <a:r>
            <a:rPr lang="he-IL" sz="2400" smtClean="0"/>
            <a:t>כל קבוצה:</a:t>
          </a:r>
          <a:endParaRPr lang="en-US" sz="2400"/>
        </a:p>
      </dgm:t>
    </dgm:pt>
    <dgm:pt modelId="{5DB98B0F-5586-4ABD-A2B9-A588E133D4D8}" type="parTrans" cxnId="{55141C2C-46E3-4816-B377-8D719B36A79C}">
      <dgm:prSet/>
      <dgm:spPr/>
      <dgm:t>
        <a:bodyPr/>
        <a:lstStyle/>
        <a:p>
          <a:endParaRPr lang="en-US"/>
        </a:p>
      </dgm:t>
    </dgm:pt>
    <dgm:pt modelId="{4A72B81F-44CD-40BB-8495-1E0D2B7AF734}" type="sibTrans" cxnId="{55141C2C-46E3-4816-B377-8D719B36A79C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C43954DA-094E-4AD3-9F9F-D763222A37E6}">
      <dgm:prSet custT="1"/>
      <dgm:spPr>
        <a:solidFill>
          <a:srgbClr val="D4D92E"/>
        </a:solidFill>
        <a:ln>
          <a:noFill/>
        </a:ln>
      </dgm:spPr>
      <dgm:t>
        <a:bodyPr/>
        <a:lstStyle/>
        <a:p>
          <a:pPr rtl="1"/>
          <a:r>
            <a:rPr lang="he-IL" sz="1800" dirty="0" smtClean="0"/>
            <a:t>דיון ומילוי דף הכנה למשפט</a:t>
          </a:r>
          <a:endParaRPr lang="en-US" sz="1800" dirty="0"/>
        </a:p>
      </dgm:t>
    </dgm:pt>
    <dgm:pt modelId="{130840F4-2439-4E64-9170-5E5015AB796B}" type="parTrans" cxnId="{944FFC7B-D40D-4E00-8BC8-912DA912AE61}">
      <dgm:prSet/>
      <dgm:spPr/>
      <dgm:t>
        <a:bodyPr/>
        <a:lstStyle/>
        <a:p>
          <a:endParaRPr lang="en-US"/>
        </a:p>
      </dgm:t>
    </dgm:pt>
    <dgm:pt modelId="{0F07594D-ABBF-42D2-9330-06CFA1EC538B}" type="sibTrans" cxnId="{944FFC7B-D40D-4E00-8BC8-912DA912AE61}">
      <dgm:prSet/>
      <dgm:spPr/>
      <dgm:t>
        <a:bodyPr/>
        <a:lstStyle/>
        <a:p>
          <a:endParaRPr lang="en-US"/>
        </a:p>
      </dgm:t>
    </dgm:pt>
    <dgm:pt modelId="{A589DF93-BFBA-487F-AD92-1C3E2D8A11F4}">
      <dgm:prSet custT="1"/>
      <dgm:spPr>
        <a:solidFill>
          <a:srgbClr val="D4D92E"/>
        </a:solidFill>
        <a:ln>
          <a:noFill/>
        </a:ln>
      </dgm:spPr>
      <dgm:t>
        <a:bodyPr/>
        <a:lstStyle/>
        <a:p>
          <a:pPr rtl="1"/>
          <a:r>
            <a:rPr lang="he-IL" sz="1800" dirty="0" smtClean="0"/>
            <a:t>ייצוג במשפט</a:t>
          </a:r>
          <a:endParaRPr lang="en-US" sz="1800" dirty="0"/>
        </a:p>
      </dgm:t>
    </dgm:pt>
    <dgm:pt modelId="{BA74EFD6-F9C5-4885-8E47-68A2F2A52251}" type="parTrans" cxnId="{61DF41DB-F2FB-478D-A99B-2BCE6CC7465C}">
      <dgm:prSet/>
      <dgm:spPr/>
      <dgm:t>
        <a:bodyPr/>
        <a:lstStyle/>
        <a:p>
          <a:endParaRPr lang="en-US"/>
        </a:p>
      </dgm:t>
    </dgm:pt>
    <dgm:pt modelId="{CF6B93F2-2C50-48A2-A2EE-7C8F1D47E9BE}" type="sibTrans" cxnId="{61DF41DB-F2FB-478D-A99B-2BCE6CC7465C}">
      <dgm:prSet/>
      <dgm:spPr/>
      <dgm:t>
        <a:bodyPr/>
        <a:lstStyle/>
        <a:p>
          <a:endParaRPr lang="en-US"/>
        </a:p>
      </dgm:t>
    </dgm:pt>
    <dgm:pt modelId="{7AD2902E-0011-4C1E-8971-71CBE300F80E}">
      <dgm:prSet custT="1"/>
      <dgm:spPr>
        <a:solidFill>
          <a:srgbClr val="BFC323"/>
        </a:solidFill>
        <a:ln>
          <a:noFill/>
        </a:ln>
      </dgm:spPr>
      <dgm:t>
        <a:bodyPr/>
        <a:lstStyle/>
        <a:p>
          <a:pPr rtl="1"/>
          <a:r>
            <a:rPr lang="he-IL" sz="2400" dirty="0" smtClean="0"/>
            <a:t>כל הכיתה:</a:t>
          </a:r>
          <a:r>
            <a:rPr lang="en-US" sz="2400" dirty="0" smtClean="0"/>
            <a:t> </a:t>
          </a:r>
          <a:endParaRPr lang="he-IL" sz="2400" dirty="0" smtClean="0"/>
        </a:p>
        <a:p>
          <a:pPr rtl="1"/>
          <a:r>
            <a:rPr lang="he-IL" sz="1800" dirty="0" smtClean="0"/>
            <a:t>קביעת עמדת הכיתה לגבי הסוגיה</a:t>
          </a:r>
        </a:p>
      </dgm:t>
    </dgm:pt>
    <dgm:pt modelId="{B84B43C8-59F6-4969-A5B6-251E9675A7C0}" type="parTrans" cxnId="{97CC9538-6715-43B0-8C51-D83735C83CBA}">
      <dgm:prSet/>
      <dgm:spPr/>
      <dgm:t>
        <a:bodyPr/>
        <a:lstStyle/>
        <a:p>
          <a:endParaRPr lang="en-US"/>
        </a:p>
      </dgm:t>
    </dgm:pt>
    <dgm:pt modelId="{63A84378-F298-431F-BDD5-C2A5AD7FAE97}" type="sibTrans" cxnId="{97CC9538-6715-43B0-8C51-D83735C83CBA}">
      <dgm:prSet/>
      <dgm:spPr/>
      <dgm:t>
        <a:bodyPr/>
        <a:lstStyle/>
        <a:p>
          <a:endParaRPr lang="en-US"/>
        </a:p>
      </dgm:t>
    </dgm:pt>
    <dgm:pt modelId="{612F933A-36CD-4694-8C34-F87247EF54D8}" type="pres">
      <dgm:prSet presAssocID="{C200D8D9-5D17-4178-8578-213DDC281BF1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9CC374-F0CF-4999-B690-DFA5E6994F32}" type="pres">
      <dgm:prSet presAssocID="{BDED103D-1B6B-4D34-9925-80A0C3CA817B}" presName="node" presStyleLbl="node1" presStyleIdx="0" presStyleCnt="3" custScaleX="1090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88194-8D34-4E0D-B996-C9DE5A5E8EC9}" type="pres">
      <dgm:prSet presAssocID="{EBF37EF4-B2B4-4DA0-868E-F6A2A6B98D6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D4299BE-D02B-435D-A147-B7531BE806CA}" type="pres">
      <dgm:prSet presAssocID="{EBF37EF4-B2B4-4DA0-868E-F6A2A6B98D69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690F987-F53A-44AB-98A2-3522ED52C6A7}" type="pres">
      <dgm:prSet presAssocID="{D79D0F1F-88C3-4FF4-B8C1-3B986BDE26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8BB13-23B3-4FC5-816F-A21E4C52C4D1}" type="pres">
      <dgm:prSet presAssocID="{4A72B81F-44CD-40BB-8495-1E0D2B7AF73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4DE52F9-4B0F-48C4-9CF3-7C6856F50C48}" type="pres">
      <dgm:prSet presAssocID="{4A72B81F-44CD-40BB-8495-1E0D2B7AF73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68FD010-D43C-45B5-810D-DE4E178B883E}" type="pres">
      <dgm:prSet presAssocID="{7AD2902E-0011-4C1E-8971-71CBE300F80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5069A7-CE7C-43F6-BDD9-4D27B7F44FBB}" type="presOf" srcId="{4A72B81F-44CD-40BB-8495-1E0D2B7AF734}" destId="{74DE52F9-4B0F-48C4-9CF3-7C6856F50C48}" srcOrd="1" destOrd="0" presId="urn:microsoft.com/office/officeart/2005/8/layout/process1"/>
    <dgm:cxn modelId="{05DEA75E-BB15-4C2D-9086-0E3455C79DCA}" type="presOf" srcId="{EBF37EF4-B2B4-4DA0-868E-F6A2A6B98D69}" destId="{CD4299BE-D02B-435D-A147-B7531BE806CA}" srcOrd="1" destOrd="0" presId="urn:microsoft.com/office/officeart/2005/8/layout/process1"/>
    <dgm:cxn modelId="{6720B6D1-CE0E-4C97-A7AF-D2726C87A2AA}" type="presOf" srcId="{C43954DA-094E-4AD3-9F9F-D763222A37E6}" destId="{2690F987-F53A-44AB-98A2-3522ED52C6A7}" srcOrd="0" destOrd="1" presId="urn:microsoft.com/office/officeart/2005/8/layout/process1"/>
    <dgm:cxn modelId="{97CC9538-6715-43B0-8C51-D83735C83CBA}" srcId="{C200D8D9-5D17-4178-8578-213DDC281BF1}" destId="{7AD2902E-0011-4C1E-8971-71CBE300F80E}" srcOrd="2" destOrd="0" parTransId="{B84B43C8-59F6-4969-A5B6-251E9675A7C0}" sibTransId="{63A84378-F298-431F-BDD5-C2A5AD7FAE97}"/>
    <dgm:cxn modelId="{36A34ECF-C071-4F61-9A9D-FDCBAEFEC27D}" type="presOf" srcId="{C200D8D9-5D17-4178-8578-213DDC281BF1}" destId="{612F933A-36CD-4694-8C34-F87247EF54D8}" srcOrd="0" destOrd="0" presId="urn:microsoft.com/office/officeart/2005/8/layout/process1"/>
    <dgm:cxn modelId="{2E7B451B-A6CF-480C-8FBC-C0889834B31C}" type="presOf" srcId="{A589DF93-BFBA-487F-AD92-1C3E2D8A11F4}" destId="{2690F987-F53A-44AB-98A2-3522ED52C6A7}" srcOrd="0" destOrd="2" presId="urn:microsoft.com/office/officeart/2005/8/layout/process1"/>
    <dgm:cxn modelId="{80D973E5-4904-437A-B0F6-95997CCAF990}" type="presOf" srcId="{7AD2902E-0011-4C1E-8971-71CBE300F80E}" destId="{A68FD010-D43C-45B5-810D-DE4E178B883E}" srcOrd="0" destOrd="0" presId="urn:microsoft.com/office/officeart/2005/8/layout/process1"/>
    <dgm:cxn modelId="{06292363-9FA1-432F-B851-FB97E21CE608}" type="presOf" srcId="{4A72B81F-44CD-40BB-8495-1E0D2B7AF734}" destId="{A0E8BB13-23B3-4FC5-816F-A21E4C52C4D1}" srcOrd="0" destOrd="0" presId="urn:microsoft.com/office/officeart/2005/8/layout/process1"/>
    <dgm:cxn modelId="{FA230ADD-53D9-4377-9F49-84EC29D4721B}" type="presOf" srcId="{6C8D39FD-56D0-44EA-8E1E-8549779F8714}" destId="{DE9CC374-F0CF-4999-B690-DFA5E6994F32}" srcOrd="0" destOrd="2" presId="urn:microsoft.com/office/officeart/2005/8/layout/process1"/>
    <dgm:cxn modelId="{A2713D27-B328-49F4-AFEF-7F9725F2E7B9}" srcId="{BDED103D-1B6B-4D34-9925-80A0C3CA817B}" destId="{6C8D39FD-56D0-44EA-8E1E-8549779F8714}" srcOrd="1" destOrd="0" parTransId="{D3032BED-0C83-49EC-830D-DDD8A509AC92}" sibTransId="{BA887E4C-0C52-48BB-A411-FEF2A897F633}"/>
    <dgm:cxn modelId="{63C9FE57-A4A1-4683-93E2-7ACDE673F4F2}" srcId="{BDED103D-1B6B-4D34-9925-80A0C3CA817B}" destId="{6CE5EE39-1E25-4C6D-AEA7-04DAE892A815}" srcOrd="2" destOrd="0" parTransId="{F41D8AD4-DC12-42F0-A495-E7820CFA3F95}" sibTransId="{B10ACF4B-ADFC-46C3-A877-0C33E3C8E496}"/>
    <dgm:cxn modelId="{AAF87F5C-6724-48AB-B635-F2B5085DFD00}" type="presOf" srcId="{6CE5EE39-1E25-4C6D-AEA7-04DAE892A815}" destId="{DE9CC374-F0CF-4999-B690-DFA5E6994F32}" srcOrd="0" destOrd="3" presId="urn:microsoft.com/office/officeart/2005/8/layout/process1"/>
    <dgm:cxn modelId="{61C27E70-AB99-4973-8F6F-6FD48673A18F}" type="presOf" srcId="{D79D0F1F-88C3-4FF4-B8C1-3B986BDE2687}" destId="{2690F987-F53A-44AB-98A2-3522ED52C6A7}" srcOrd="0" destOrd="0" presId="urn:microsoft.com/office/officeart/2005/8/layout/process1"/>
    <dgm:cxn modelId="{61DF41DB-F2FB-478D-A99B-2BCE6CC7465C}" srcId="{D79D0F1F-88C3-4FF4-B8C1-3B986BDE2687}" destId="{A589DF93-BFBA-487F-AD92-1C3E2D8A11F4}" srcOrd="1" destOrd="0" parTransId="{BA74EFD6-F9C5-4885-8E47-68A2F2A52251}" sibTransId="{CF6B93F2-2C50-48A2-A2EE-7C8F1D47E9BE}"/>
    <dgm:cxn modelId="{55141C2C-46E3-4816-B377-8D719B36A79C}" srcId="{C200D8D9-5D17-4178-8578-213DDC281BF1}" destId="{D79D0F1F-88C3-4FF4-B8C1-3B986BDE2687}" srcOrd="1" destOrd="0" parTransId="{5DB98B0F-5586-4ABD-A2B9-A588E133D4D8}" sibTransId="{4A72B81F-44CD-40BB-8495-1E0D2B7AF734}"/>
    <dgm:cxn modelId="{318B9B33-6B70-4408-A992-3D114DB944DE}" srcId="{BDED103D-1B6B-4D34-9925-80A0C3CA817B}" destId="{28AF8092-F918-4EE4-BE4E-D68AE40E3EC1}" srcOrd="0" destOrd="0" parTransId="{787EF9FE-7D1A-473F-87F1-14675A2A05A2}" sibTransId="{2812DF75-7566-4E07-885A-BB77138982CA}"/>
    <dgm:cxn modelId="{68766B08-82A0-4A83-AC96-89A82C4B2198}" type="presOf" srcId="{28AF8092-F918-4EE4-BE4E-D68AE40E3EC1}" destId="{DE9CC374-F0CF-4999-B690-DFA5E6994F32}" srcOrd="0" destOrd="1" presId="urn:microsoft.com/office/officeart/2005/8/layout/process1"/>
    <dgm:cxn modelId="{4BB97705-18B5-4F88-A983-389CAF3A45AC}" type="presOf" srcId="{EBF37EF4-B2B4-4DA0-868E-F6A2A6B98D69}" destId="{EBF88194-8D34-4E0D-B996-C9DE5A5E8EC9}" srcOrd="0" destOrd="0" presId="urn:microsoft.com/office/officeart/2005/8/layout/process1"/>
    <dgm:cxn modelId="{5B114491-3B72-490F-9C87-A582CFC7A60D}" srcId="{C200D8D9-5D17-4178-8578-213DDC281BF1}" destId="{BDED103D-1B6B-4D34-9925-80A0C3CA817B}" srcOrd="0" destOrd="0" parTransId="{1C9D9B88-F344-4540-9C5D-33E5DC122D2F}" sibTransId="{EBF37EF4-B2B4-4DA0-868E-F6A2A6B98D69}"/>
    <dgm:cxn modelId="{D0CFF1EF-A9C5-410E-B8A4-3E67EEAA16C2}" type="presOf" srcId="{BDED103D-1B6B-4D34-9925-80A0C3CA817B}" destId="{DE9CC374-F0CF-4999-B690-DFA5E6994F32}" srcOrd="0" destOrd="0" presId="urn:microsoft.com/office/officeart/2005/8/layout/process1"/>
    <dgm:cxn modelId="{944FFC7B-D40D-4E00-8BC8-912DA912AE61}" srcId="{D79D0F1F-88C3-4FF4-B8C1-3B986BDE2687}" destId="{C43954DA-094E-4AD3-9F9F-D763222A37E6}" srcOrd="0" destOrd="0" parTransId="{130840F4-2439-4E64-9170-5E5015AB796B}" sibTransId="{0F07594D-ABBF-42D2-9330-06CFA1EC538B}"/>
    <dgm:cxn modelId="{1D62958B-26D4-4D67-8F54-3A0FC5228C61}" type="presParOf" srcId="{612F933A-36CD-4694-8C34-F87247EF54D8}" destId="{DE9CC374-F0CF-4999-B690-DFA5E6994F32}" srcOrd="0" destOrd="0" presId="urn:microsoft.com/office/officeart/2005/8/layout/process1"/>
    <dgm:cxn modelId="{C71E1667-5EA0-44EF-9B70-13AAF00BCCC5}" type="presParOf" srcId="{612F933A-36CD-4694-8C34-F87247EF54D8}" destId="{EBF88194-8D34-4E0D-B996-C9DE5A5E8EC9}" srcOrd="1" destOrd="0" presId="urn:microsoft.com/office/officeart/2005/8/layout/process1"/>
    <dgm:cxn modelId="{7797AE14-557B-4A71-AD42-4A4A2EA7F28D}" type="presParOf" srcId="{EBF88194-8D34-4E0D-B996-C9DE5A5E8EC9}" destId="{CD4299BE-D02B-435D-A147-B7531BE806CA}" srcOrd="0" destOrd="0" presId="urn:microsoft.com/office/officeart/2005/8/layout/process1"/>
    <dgm:cxn modelId="{27470850-6952-4A89-A55A-7FCD27A7AC48}" type="presParOf" srcId="{612F933A-36CD-4694-8C34-F87247EF54D8}" destId="{2690F987-F53A-44AB-98A2-3522ED52C6A7}" srcOrd="2" destOrd="0" presId="urn:microsoft.com/office/officeart/2005/8/layout/process1"/>
    <dgm:cxn modelId="{93618931-980A-49AC-9322-3ECB9128F0FD}" type="presParOf" srcId="{612F933A-36CD-4694-8C34-F87247EF54D8}" destId="{A0E8BB13-23B3-4FC5-816F-A21E4C52C4D1}" srcOrd="3" destOrd="0" presId="urn:microsoft.com/office/officeart/2005/8/layout/process1"/>
    <dgm:cxn modelId="{CADA943C-5584-4E5A-9A47-825DF738F21A}" type="presParOf" srcId="{A0E8BB13-23B3-4FC5-816F-A21E4C52C4D1}" destId="{74DE52F9-4B0F-48C4-9CF3-7C6856F50C48}" srcOrd="0" destOrd="0" presId="urn:microsoft.com/office/officeart/2005/8/layout/process1"/>
    <dgm:cxn modelId="{1DACC00D-BF77-4D12-9C48-270BB6BD0F86}" type="presParOf" srcId="{612F933A-36CD-4694-8C34-F87247EF54D8}" destId="{A68FD010-D43C-45B5-810D-DE4E178B883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CC374-F0CF-4999-B690-DFA5E6994F32}">
      <dsp:nvSpPr>
        <dsp:cNvPr id="0" name=""/>
        <dsp:cNvSpPr/>
      </dsp:nvSpPr>
      <dsp:spPr>
        <a:xfrm>
          <a:off x="5673394" y="655980"/>
          <a:ext cx="2206018" cy="1521981"/>
        </a:xfrm>
        <a:prstGeom prst="roundRect">
          <a:avLst>
            <a:gd name="adj" fmla="val 10000"/>
          </a:avLst>
        </a:prstGeom>
        <a:solidFill>
          <a:srgbClr val="C2C62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smtClean="0"/>
            <a:t>חלוקה לקבוצות:</a:t>
          </a:r>
          <a:endParaRPr lang="en-US" sz="2400" kern="120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smtClean="0"/>
            <a:t>תביעה</a:t>
          </a:r>
          <a:endParaRPr lang="en-US" sz="1800" kern="120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smtClean="0"/>
            <a:t>הגנה </a:t>
          </a:r>
          <a:endParaRPr lang="en-US" sz="1800" kern="120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smtClean="0"/>
            <a:t>עדים </a:t>
          </a:r>
          <a14:m xmlns:a14="http://schemas.microsoft.com/office/drawing/2010/main">
            <m:oMath xmlns:m="http://schemas.openxmlformats.org/officeDocument/2006/math">
              <m:r>
                <a:rPr lang="he-IL" sz="1800" i="1" kern="1200">
                  <a:latin typeface="Cambria Math" panose="02040503050406030204" pitchFamily="18" charset="0"/>
                </a:rPr>
                <m:t>×</m:t>
              </m:r>
            </m:oMath>
          </a14:m>
          <a:r>
            <a:rPr lang="he-IL" sz="1800" kern="1200"/>
            <a:t> 6</a:t>
          </a:r>
          <a:endParaRPr lang="en-US" sz="1800" kern="1200"/>
        </a:p>
      </dsp:txBody>
      <dsp:txXfrm>
        <a:off x="5717971" y="700557"/>
        <a:ext cx="2116864" cy="1432827"/>
      </dsp:txXfrm>
    </dsp:sp>
    <dsp:sp modelId="{EBF88194-8D34-4E0D-B996-C9DE5A5E8EC9}">
      <dsp:nvSpPr>
        <dsp:cNvPr id="0" name=""/>
        <dsp:cNvSpPr/>
      </dsp:nvSpPr>
      <dsp:spPr>
        <a:xfrm rot="10800000">
          <a:off x="5042028" y="1166043"/>
          <a:ext cx="429005" cy="501855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0800000">
        <a:off x="5170729" y="1266414"/>
        <a:ext cx="300304" cy="301113"/>
      </dsp:txXfrm>
    </dsp:sp>
    <dsp:sp modelId="{2690F987-F53A-44AB-98A2-3522ED52C6A7}">
      <dsp:nvSpPr>
        <dsp:cNvPr id="0" name=""/>
        <dsp:cNvSpPr/>
      </dsp:nvSpPr>
      <dsp:spPr>
        <a:xfrm>
          <a:off x="2840340" y="655980"/>
          <a:ext cx="2023609" cy="1521981"/>
        </a:xfrm>
        <a:prstGeom prst="roundRect">
          <a:avLst>
            <a:gd name="adj" fmla="val 10000"/>
          </a:avLst>
        </a:prstGeom>
        <a:solidFill>
          <a:srgbClr val="D4D92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smtClean="0"/>
            <a:t>כל קבוצה:</a:t>
          </a:r>
          <a:endParaRPr lang="en-US" sz="2400" kern="120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דיון ומילוי דף הכנה למשפט</a:t>
          </a:r>
          <a:endParaRPr lang="en-US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/>
            <a:t>ייצוג במשפט</a:t>
          </a:r>
          <a:endParaRPr lang="en-US" sz="1800" kern="1200" dirty="0"/>
        </a:p>
      </dsp:txBody>
      <dsp:txXfrm>
        <a:off x="2884917" y="700557"/>
        <a:ext cx="1934455" cy="1432827"/>
      </dsp:txXfrm>
    </dsp:sp>
    <dsp:sp modelId="{A0E8BB13-23B3-4FC5-816F-A21E4C52C4D1}">
      <dsp:nvSpPr>
        <dsp:cNvPr id="0" name=""/>
        <dsp:cNvSpPr/>
      </dsp:nvSpPr>
      <dsp:spPr>
        <a:xfrm rot="10800000">
          <a:off x="2208974" y="1166043"/>
          <a:ext cx="429005" cy="501855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0800000">
        <a:off x="2337675" y="1266414"/>
        <a:ext cx="300304" cy="301113"/>
      </dsp:txXfrm>
    </dsp:sp>
    <dsp:sp modelId="{A68FD010-D43C-45B5-810D-DE4E178B883E}">
      <dsp:nvSpPr>
        <dsp:cNvPr id="0" name=""/>
        <dsp:cNvSpPr/>
      </dsp:nvSpPr>
      <dsp:spPr>
        <a:xfrm>
          <a:off x="7287" y="655980"/>
          <a:ext cx="2023609" cy="1521981"/>
        </a:xfrm>
        <a:prstGeom prst="roundRect">
          <a:avLst>
            <a:gd name="adj" fmla="val 10000"/>
          </a:avLst>
        </a:prstGeom>
        <a:solidFill>
          <a:srgbClr val="BFC32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כל הכיתה:</a:t>
          </a:r>
          <a:r>
            <a:rPr lang="en-US" sz="2400" kern="1200" dirty="0" smtClean="0"/>
            <a:t> </a:t>
          </a:r>
          <a:endParaRPr lang="he-IL" sz="2400" kern="1200" dirty="0" smtClean="0"/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קביעת עמדת הכיתה לגבי הסוגיה</a:t>
          </a:r>
        </a:p>
      </dsp:txBody>
      <dsp:txXfrm>
        <a:off x="51864" y="700557"/>
        <a:ext cx="1934455" cy="1432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03924-EAD7-4F01-B6E4-FB64E63F7B9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0F7FA-B025-40F1-B858-CDA52362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24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80930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media.org/research/children-teens-media-and-body-imag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234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70e225d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70e225d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algn="r" rtl="1">
              <a:buNone/>
            </a:pPr>
            <a:r>
              <a:rPr lang="he-IL" sz="14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הדגישו בפני התלמידים את העובדה שתעשיית היופי משנה ללא הפסק את הדרישות החברתיות המוצבות בפנינו. 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82592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 algn="r">
              <a:buFontTx/>
              <a:buNone/>
            </a:pPr>
            <a:r>
              <a:rPr lang="en-US" sz="1100" b="0" i="0" u="sng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common sense media</a:t>
            </a: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58750" indent="0" algn="r">
              <a:buFontTx/>
              <a:buNone/>
            </a:pPr>
            <a:endParaRPr lang="en-US" sz="1100" b="0" i="0" u="none" strike="noStrike" cap="none" dirty="0" smtClean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  <a:p>
            <a:pPr marL="158750" indent="0" algn="r">
              <a:buFontTx/>
              <a:buNone/>
            </a:pPr>
            <a:r>
              <a:rPr lang="en-US" dirty="0" smtClean="0">
                <a:hlinkClick r:id="rId3"/>
              </a:rPr>
              <a:t>https://www.commonsensemedia.org/research/children-teens-media-and-body-image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6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29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הסבירו לתלמידים כי בפעילות זו נקיים דיון בסוגייה:  "האם צריך להגביל את תעשיית היופי כדי לצמצם את השפעתה על דימוי הגוף שלנו?"</a:t>
            </a:r>
            <a:br>
              <a:rPr lang="he-IL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r>
              <a:rPr lang="he-IL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לשם כך נקיים "משפט חברתי", אשר יוביל להחלטה מה לדעתנו כחברה מתאים ומה לא. </a:t>
            </a:r>
          </a:p>
          <a:p>
            <a:pPr algn="r" rtl="1"/>
            <a:endParaRPr lang="he-IL" sz="1100" b="0" i="0" u="none" strike="noStrike" cap="none" dirty="0" smtClean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  <a:p>
            <a:pPr algn="r" rtl="1" fontAlgn="base"/>
            <a:r>
              <a:rPr lang="he-IL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כל קבוצת תלמידים תייצג את אחד מבעלי העניין במשפט: התביעה, ההגנה והעדים השונים. כל העדים הם דמויות (בדיוניות) הקשורות להיבטים שונים של תעשיית היופי. </a:t>
            </a:r>
          </a:p>
          <a:p>
            <a:pPr algn="r" rtl="1" fontAlgn="base"/>
            <a:endParaRPr lang="he-IL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algn="r" rtl="1" fontAlgn="base"/>
            <a:r>
              <a:rPr lang="he-IL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על כל קבוצה למלא דף הכנה לפני המשפט. [נספח 1]. דף הכנה זה ישמש כל קבוצה כדי לייצג את בעלי העניין במשפט.</a:t>
            </a:r>
          </a:p>
          <a:p>
            <a:pPr algn="r" rtl="1"/>
            <a:endParaRPr lang="en-US" dirty="0" smtClean="0"/>
          </a:p>
          <a:p>
            <a:pPr marL="15875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61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95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lang="he-IL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החלטת בית המשפט (מליאת הכיתה): קיימו הצבעה בה כל תלמיד יצביע לפי דעתו האישית (ולא לפי הקבוצה אליה השתייך). ניתן להסתפק בהצבעה כן/לא, אך אפשר לנסות לנסח עמדת פשרה או הצהרה כלשהי המקובלת על כולם.</a:t>
            </a:r>
          </a:p>
          <a:p>
            <a:pPr marL="158750" indent="0" algn="r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70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4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מלבן 60"/>
          <p:cNvSpPr/>
          <p:nvPr/>
        </p:nvSpPr>
        <p:spPr>
          <a:xfrm>
            <a:off x="-52388" y="1"/>
            <a:ext cx="9196388" cy="2632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-52388" y="1223962"/>
            <a:ext cx="5476875" cy="391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488" y="2632472"/>
            <a:ext cx="9060512" cy="2506266"/>
          </a:xfrm>
          <a:prstGeom prst="rect">
            <a:avLst/>
          </a:prstGeom>
          <a:solidFill>
            <a:srgbClr val="E3E674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28576" y="3843337"/>
            <a:ext cx="964406" cy="966788"/>
          </a:xfrm>
          <a:custGeom>
            <a:avLst/>
            <a:gdLst>
              <a:gd name="T0" fmla="*/ 406 w 810"/>
              <a:gd name="T1" fmla="*/ 812 h 812"/>
              <a:gd name="T2" fmla="*/ 0 w 810"/>
              <a:gd name="T3" fmla="*/ 812 h 812"/>
              <a:gd name="T4" fmla="*/ 0 w 810"/>
              <a:gd name="T5" fmla="*/ 404 h 812"/>
              <a:gd name="T6" fmla="*/ 0 w 810"/>
              <a:gd name="T7" fmla="*/ 404 h 812"/>
              <a:gd name="T8" fmla="*/ 2 w 810"/>
              <a:gd name="T9" fmla="*/ 364 h 812"/>
              <a:gd name="T10" fmla="*/ 8 w 810"/>
              <a:gd name="T11" fmla="*/ 324 h 812"/>
              <a:gd name="T12" fmla="*/ 18 w 810"/>
              <a:gd name="T13" fmla="*/ 284 h 812"/>
              <a:gd name="T14" fmla="*/ 32 w 810"/>
              <a:gd name="T15" fmla="*/ 248 h 812"/>
              <a:gd name="T16" fmla="*/ 48 w 810"/>
              <a:gd name="T17" fmla="*/ 212 h 812"/>
              <a:gd name="T18" fmla="*/ 68 w 810"/>
              <a:gd name="T19" fmla="*/ 178 h 812"/>
              <a:gd name="T20" fmla="*/ 92 w 810"/>
              <a:gd name="T21" fmla="*/ 148 h 812"/>
              <a:gd name="T22" fmla="*/ 118 w 810"/>
              <a:gd name="T23" fmla="*/ 118 h 812"/>
              <a:gd name="T24" fmla="*/ 146 w 810"/>
              <a:gd name="T25" fmla="*/ 92 h 812"/>
              <a:gd name="T26" fmla="*/ 178 w 810"/>
              <a:gd name="T27" fmla="*/ 70 h 812"/>
              <a:gd name="T28" fmla="*/ 212 w 810"/>
              <a:gd name="T29" fmla="*/ 50 h 812"/>
              <a:gd name="T30" fmla="*/ 246 w 810"/>
              <a:gd name="T31" fmla="*/ 32 h 812"/>
              <a:gd name="T32" fmla="*/ 284 w 810"/>
              <a:gd name="T33" fmla="*/ 18 h 812"/>
              <a:gd name="T34" fmla="*/ 322 w 810"/>
              <a:gd name="T35" fmla="*/ 8 h 812"/>
              <a:gd name="T36" fmla="*/ 362 w 810"/>
              <a:gd name="T37" fmla="*/ 2 h 812"/>
              <a:gd name="T38" fmla="*/ 404 w 810"/>
              <a:gd name="T39" fmla="*/ 0 h 812"/>
              <a:gd name="T40" fmla="*/ 810 w 810"/>
              <a:gd name="T41" fmla="*/ 0 h 812"/>
              <a:gd name="T42" fmla="*/ 810 w 810"/>
              <a:gd name="T43" fmla="*/ 408 h 812"/>
              <a:gd name="T44" fmla="*/ 810 w 810"/>
              <a:gd name="T45" fmla="*/ 408 h 812"/>
              <a:gd name="T46" fmla="*/ 808 w 810"/>
              <a:gd name="T47" fmla="*/ 450 h 812"/>
              <a:gd name="T48" fmla="*/ 802 w 810"/>
              <a:gd name="T49" fmla="*/ 490 h 812"/>
              <a:gd name="T50" fmla="*/ 792 w 810"/>
              <a:gd name="T51" fmla="*/ 528 h 812"/>
              <a:gd name="T52" fmla="*/ 778 w 810"/>
              <a:gd name="T53" fmla="*/ 564 h 812"/>
              <a:gd name="T54" fmla="*/ 762 w 810"/>
              <a:gd name="T55" fmla="*/ 600 h 812"/>
              <a:gd name="T56" fmla="*/ 742 w 810"/>
              <a:gd name="T57" fmla="*/ 634 h 812"/>
              <a:gd name="T58" fmla="*/ 718 w 810"/>
              <a:gd name="T59" fmla="*/ 664 h 812"/>
              <a:gd name="T60" fmla="*/ 692 w 810"/>
              <a:gd name="T61" fmla="*/ 694 h 812"/>
              <a:gd name="T62" fmla="*/ 664 w 810"/>
              <a:gd name="T63" fmla="*/ 720 h 812"/>
              <a:gd name="T64" fmla="*/ 632 w 810"/>
              <a:gd name="T65" fmla="*/ 742 h 812"/>
              <a:gd name="T66" fmla="*/ 600 w 810"/>
              <a:gd name="T67" fmla="*/ 762 h 812"/>
              <a:gd name="T68" fmla="*/ 564 w 810"/>
              <a:gd name="T69" fmla="*/ 780 h 812"/>
              <a:gd name="T70" fmla="*/ 526 w 810"/>
              <a:gd name="T71" fmla="*/ 794 h 812"/>
              <a:gd name="T72" fmla="*/ 488 w 810"/>
              <a:gd name="T73" fmla="*/ 804 h 812"/>
              <a:gd name="T74" fmla="*/ 448 w 810"/>
              <a:gd name="T75" fmla="*/ 810 h 812"/>
              <a:gd name="T76" fmla="*/ 406 w 810"/>
              <a:gd name="T77" fmla="*/ 812 h 812"/>
              <a:gd name="T78" fmla="*/ 406 w 810"/>
              <a:gd name="T79" fmla="*/ 812 h 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10" h="812">
                <a:moveTo>
                  <a:pt x="406" y="812"/>
                </a:moveTo>
                <a:lnTo>
                  <a:pt x="0" y="812"/>
                </a:lnTo>
                <a:lnTo>
                  <a:pt x="0" y="404"/>
                </a:lnTo>
                <a:lnTo>
                  <a:pt x="0" y="404"/>
                </a:lnTo>
                <a:lnTo>
                  <a:pt x="2" y="364"/>
                </a:lnTo>
                <a:lnTo>
                  <a:pt x="8" y="324"/>
                </a:lnTo>
                <a:lnTo>
                  <a:pt x="18" y="284"/>
                </a:lnTo>
                <a:lnTo>
                  <a:pt x="32" y="248"/>
                </a:lnTo>
                <a:lnTo>
                  <a:pt x="48" y="212"/>
                </a:lnTo>
                <a:lnTo>
                  <a:pt x="68" y="178"/>
                </a:lnTo>
                <a:lnTo>
                  <a:pt x="92" y="148"/>
                </a:lnTo>
                <a:lnTo>
                  <a:pt x="118" y="118"/>
                </a:lnTo>
                <a:lnTo>
                  <a:pt x="146" y="92"/>
                </a:lnTo>
                <a:lnTo>
                  <a:pt x="178" y="70"/>
                </a:lnTo>
                <a:lnTo>
                  <a:pt x="212" y="50"/>
                </a:lnTo>
                <a:lnTo>
                  <a:pt x="246" y="32"/>
                </a:lnTo>
                <a:lnTo>
                  <a:pt x="284" y="18"/>
                </a:lnTo>
                <a:lnTo>
                  <a:pt x="322" y="8"/>
                </a:lnTo>
                <a:lnTo>
                  <a:pt x="362" y="2"/>
                </a:lnTo>
                <a:lnTo>
                  <a:pt x="404" y="0"/>
                </a:lnTo>
                <a:lnTo>
                  <a:pt x="810" y="0"/>
                </a:lnTo>
                <a:lnTo>
                  <a:pt x="810" y="408"/>
                </a:lnTo>
                <a:lnTo>
                  <a:pt x="810" y="408"/>
                </a:lnTo>
                <a:lnTo>
                  <a:pt x="808" y="450"/>
                </a:lnTo>
                <a:lnTo>
                  <a:pt x="802" y="490"/>
                </a:lnTo>
                <a:lnTo>
                  <a:pt x="792" y="528"/>
                </a:lnTo>
                <a:lnTo>
                  <a:pt x="778" y="564"/>
                </a:lnTo>
                <a:lnTo>
                  <a:pt x="762" y="600"/>
                </a:lnTo>
                <a:lnTo>
                  <a:pt x="742" y="634"/>
                </a:lnTo>
                <a:lnTo>
                  <a:pt x="718" y="664"/>
                </a:lnTo>
                <a:lnTo>
                  <a:pt x="692" y="694"/>
                </a:lnTo>
                <a:lnTo>
                  <a:pt x="664" y="720"/>
                </a:lnTo>
                <a:lnTo>
                  <a:pt x="632" y="742"/>
                </a:lnTo>
                <a:lnTo>
                  <a:pt x="600" y="762"/>
                </a:lnTo>
                <a:lnTo>
                  <a:pt x="564" y="780"/>
                </a:lnTo>
                <a:lnTo>
                  <a:pt x="526" y="794"/>
                </a:lnTo>
                <a:lnTo>
                  <a:pt x="488" y="804"/>
                </a:lnTo>
                <a:lnTo>
                  <a:pt x="448" y="810"/>
                </a:lnTo>
                <a:lnTo>
                  <a:pt x="406" y="812"/>
                </a:lnTo>
                <a:lnTo>
                  <a:pt x="406" y="81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5026819" y="47053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56" name="Line 51"/>
          <p:cNvSpPr>
            <a:spLocks noChangeShapeType="1"/>
          </p:cNvSpPr>
          <p:nvPr/>
        </p:nvSpPr>
        <p:spPr bwMode="auto">
          <a:xfrm>
            <a:off x="5026819" y="47053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grpSp>
        <p:nvGrpSpPr>
          <p:cNvPr id="60" name="קבוצה 59"/>
          <p:cNvGrpSpPr/>
          <p:nvPr/>
        </p:nvGrpSpPr>
        <p:grpSpPr>
          <a:xfrm>
            <a:off x="8165306" y="4485138"/>
            <a:ext cx="766763" cy="288131"/>
            <a:chOff x="10899775" y="6148388"/>
            <a:chExt cx="1022350" cy="384175"/>
          </a:xfrm>
          <a:solidFill>
            <a:schemeClr val="tx1"/>
          </a:solidFill>
        </p:grpSpPr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10950575" y="6148388"/>
              <a:ext cx="971550" cy="288925"/>
            </a:xfrm>
            <a:custGeom>
              <a:avLst/>
              <a:gdLst>
                <a:gd name="T0" fmla="*/ 592 w 612"/>
                <a:gd name="T1" fmla="*/ 62 h 182"/>
                <a:gd name="T2" fmla="*/ 556 w 612"/>
                <a:gd name="T3" fmla="*/ 104 h 182"/>
                <a:gd name="T4" fmla="*/ 560 w 612"/>
                <a:gd name="T5" fmla="*/ 62 h 182"/>
                <a:gd name="T6" fmla="*/ 612 w 612"/>
                <a:gd name="T7" fmla="*/ 46 h 182"/>
                <a:gd name="T8" fmla="*/ 534 w 612"/>
                <a:gd name="T9" fmla="*/ 84 h 182"/>
                <a:gd name="T10" fmla="*/ 546 w 612"/>
                <a:gd name="T11" fmla="*/ 104 h 182"/>
                <a:gd name="T12" fmla="*/ 514 w 612"/>
                <a:gd name="T13" fmla="*/ 86 h 182"/>
                <a:gd name="T14" fmla="*/ 488 w 612"/>
                <a:gd name="T15" fmla="*/ 104 h 182"/>
                <a:gd name="T16" fmla="*/ 554 w 612"/>
                <a:gd name="T17" fmla="*/ 46 h 182"/>
                <a:gd name="T18" fmla="*/ 558 w 612"/>
                <a:gd name="T19" fmla="*/ 56 h 182"/>
                <a:gd name="T20" fmla="*/ 544 w 612"/>
                <a:gd name="T21" fmla="*/ 80 h 182"/>
                <a:gd name="T22" fmla="*/ 540 w 612"/>
                <a:gd name="T23" fmla="*/ 60 h 182"/>
                <a:gd name="T24" fmla="*/ 520 w 612"/>
                <a:gd name="T25" fmla="*/ 70 h 182"/>
                <a:gd name="T26" fmla="*/ 540 w 612"/>
                <a:gd name="T27" fmla="*/ 62 h 182"/>
                <a:gd name="T28" fmla="*/ 466 w 612"/>
                <a:gd name="T29" fmla="*/ 104 h 182"/>
                <a:gd name="T30" fmla="*/ 444 w 612"/>
                <a:gd name="T31" fmla="*/ 96 h 182"/>
                <a:gd name="T32" fmla="*/ 436 w 612"/>
                <a:gd name="T33" fmla="*/ 74 h 182"/>
                <a:gd name="T34" fmla="*/ 454 w 612"/>
                <a:gd name="T35" fmla="*/ 46 h 182"/>
                <a:gd name="T36" fmla="*/ 472 w 612"/>
                <a:gd name="T37" fmla="*/ 44 h 182"/>
                <a:gd name="T38" fmla="*/ 494 w 612"/>
                <a:gd name="T39" fmla="*/ 68 h 182"/>
                <a:gd name="T40" fmla="*/ 492 w 612"/>
                <a:gd name="T41" fmla="*/ 86 h 182"/>
                <a:gd name="T42" fmla="*/ 466 w 612"/>
                <a:gd name="T43" fmla="*/ 104 h 182"/>
                <a:gd name="T44" fmla="*/ 460 w 612"/>
                <a:gd name="T45" fmla="*/ 60 h 182"/>
                <a:gd name="T46" fmla="*/ 452 w 612"/>
                <a:gd name="T47" fmla="*/ 74 h 182"/>
                <a:gd name="T48" fmla="*/ 466 w 612"/>
                <a:gd name="T49" fmla="*/ 88 h 182"/>
                <a:gd name="T50" fmla="*/ 480 w 612"/>
                <a:gd name="T51" fmla="*/ 80 h 182"/>
                <a:gd name="T52" fmla="*/ 478 w 612"/>
                <a:gd name="T53" fmla="*/ 62 h 182"/>
                <a:gd name="T54" fmla="*/ 476 w 612"/>
                <a:gd name="T55" fmla="*/ 182 h 182"/>
                <a:gd name="T56" fmla="*/ 422 w 612"/>
                <a:gd name="T57" fmla="*/ 130 h 182"/>
                <a:gd name="T58" fmla="*/ 384 w 612"/>
                <a:gd name="T59" fmla="*/ 160 h 182"/>
                <a:gd name="T60" fmla="*/ 344 w 612"/>
                <a:gd name="T61" fmla="*/ 156 h 182"/>
                <a:gd name="T62" fmla="*/ 538 w 612"/>
                <a:gd name="T63" fmla="*/ 182 h 182"/>
                <a:gd name="T64" fmla="*/ 372 w 612"/>
                <a:gd name="T65" fmla="*/ 48 h 182"/>
                <a:gd name="T66" fmla="*/ 352 w 612"/>
                <a:gd name="T67" fmla="*/ 34 h 182"/>
                <a:gd name="T68" fmla="*/ 356 w 612"/>
                <a:gd name="T69" fmla="*/ 8 h 182"/>
                <a:gd name="T70" fmla="*/ 380 w 612"/>
                <a:gd name="T71" fmla="*/ 2 h 182"/>
                <a:gd name="T72" fmla="*/ 394 w 612"/>
                <a:gd name="T73" fmla="*/ 24 h 182"/>
                <a:gd name="T74" fmla="*/ 372 w 612"/>
                <a:gd name="T75" fmla="*/ 48 h 182"/>
                <a:gd name="T76" fmla="*/ 284 w 612"/>
                <a:gd name="T77" fmla="*/ 160 h 182"/>
                <a:gd name="T78" fmla="*/ 334 w 612"/>
                <a:gd name="T79" fmla="*/ 62 h 182"/>
                <a:gd name="T80" fmla="*/ 326 w 612"/>
                <a:gd name="T81" fmla="*/ 160 h 182"/>
                <a:gd name="T82" fmla="*/ 224 w 612"/>
                <a:gd name="T83" fmla="*/ 158 h 182"/>
                <a:gd name="T84" fmla="*/ 206 w 612"/>
                <a:gd name="T85" fmla="*/ 100 h 182"/>
                <a:gd name="T86" fmla="*/ 316 w 612"/>
                <a:gd name="T87" fmla="*/ 62 h 182"/>
                <a:gd name="T88" fmla="*/ 224 w 612"/>
                <a:gd name="T89" fmla="*/ 160 h 182"/>
                <a:gd name="T90" fmla="*/ 0 w 612"/>
                <a:gd name="T91" fmla="*/ 34 h 182"/>
                <a:gd name="T92" fmla="*/ 142 w 612"/>
                <a:gd name="T93" fmla="*/ 102 h 182"/>
                <a:gd name="T94" fmla="*/ 210 w 612"/>
                <a:gd name="T95" fmla="*/ 62 h 182"/>
                <a:gd name="T96" fmla="*/ 148 w 612"/>
                <a:gd name="T97" fmla="*/ 1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12" h="182">
                  <a:moveTo>
                    <a:pt x="604" y="62"/>
                  </a:moveTo>
                  <a:lnTo>
                    <a:pt x="604" y="62"/>
                  </a:lnTo>
                  <a:lnTo>
                    <a:pt x="592" y="62"/>
                  </a:lnTo>
                  <a:lnTo>
                    <a:pt x="592" y="62"/>
                  </a:lnTo>
                  <a:lnTo>
                    <a:pt x="578" y="104"/>
                  </a:lnTo>
                  <a:lnTo>
                    <a:pt x="578" y="104"/>
                  </a:lnTo>
                  <a:lnTo>
                    <a:pt x="556" y="104"/>
                  </a:lnTo>
                  <a:lnTo>
                    <a:pt x="556" y="104"/>
                  </a:lnTo>
                  <a:lnTo>
                    <a:pt x="572" y="62"/>
                  </a:lnTo>
                  <a:lnTo>
                    <a:pt x="572" y="62"/>
                  </a:lnTo>
                  <a:lnTo>
                    <a:pt x="560" y="62"/>
                  </a:lnTo>
                  <a:lnTo>
                    <a:pt x="560" y="62"/>
                  </a:lnTo>
                  <a:lnTo>
                    <a:pt x="566" y="46"/>
                  </a:lnTo>
                  <a:lnTo>
                    <a:pt x="566" y="46"/>
                  </a:lnTo>
                  <a:lnTo>
                    <a:pt x="612" y="46"/>
                  </a:lnTo>
                  <a:lnTo>
                    <a:pt x="612" y="46"/>
                  </a:lnTo>
                  <a:lnTo>
                    <a:pt x="604" y="62"/>
                  </a:lnTo>
                  <a:lnTo>
                    <a:pt x="604" y="62"/>
                  </a:lnTo>
                  <a:close/>
                  <a:moveTo>
                    <a:pt x="534" y="84"/>
                  </a:moveTo>
                  <a:lnTo>
                    <a:pt x="534" y="84"/>
                  </a:lnTo>
                  <a:lnTo>
                    <a:pt x="536" y="86"/>
                  </a:lnTo>
                  <a:lnTo>
                    <a:pt x="536" y="86"/>
                  </a:lnTo>
                  <a:lnTo>
                    <a:pt x="546" y="104"/>
                  </a:lnTo>
                  <a:lnTo>
                    <a:pt x="546" y="104"/>
                  </a:lnTo>
                  <a:lnTo>
                    <a:pt x="524" y="104"/>
                  </a:lnTo>
                  <a:lnTo>
                    <a:pt x="524" y="104"/>
                  </a:lnTo>
                  <a:lnTo>
                    <a:pt x="520" y="94"/>
                  </a:lnTo>
                  <a:lnTo>
                    <a:pt x="514" y="86"/>
                  </a:lnTo>
                  <a:lnTo>
                    <a:pt x="514" y="86"/>
                  </a:lnTo>
                  <a:lnTo>
                    <a:pt x="506" y="104"/>
                  </a:lnTo>
                  <a:lnTo>
                    <a:pt x="506" y="104"/>
                  </a:lnTo>
                  <a:lnTo>
                    <a:pt x="488" y="104"/>
                  </a:lnTo>
                  <a:lnTo>
                    <a:pt x="488" y="104"/>
                  </a:lnTo>
                  <a:lnTo>
                    <a:pt x="508" y="46"/>
                  </a:lnTo>
                  <a:lnTo>
                    <a:pt x="508" y="46"/>
                  </a:lnTo>
                  <a:lnTo>
                    <a:pt x="554" y="46"/>
                  </a:lnTo>
                  <a:lnTo>
                    <a:pt x="554" y="46"/>
                  </a:lnTo>
                  <a:lnTo>
                    <a:pt x="556" y="50"/>
                  </a:lnTo>
                  <a:lnTo>
                    <a:pt x="556" y="50"/>
                  </a:lnTo>
                  <a:lnTo>
                    <a:pt x="558" y="56"/>
                  </a:lnTo>
                  <a:lnTo>
                    <a:pt x="558" y="62"/>
                  </a:lnTo>
                  <a:lnTo>
                    <a:pt x="556" y="68"/>
                  </a:lnTo>
                  <a:lnTo>
                    <a:pt x="552" y="72"/>
                  </a:lnTo>
                  <a:lnTo>
                    <a:pt x="544" y="80"/>
                  </a:lnTo>
                  <a:lnTo>
                    <a:pt x="534" y="84"/>
                  </a:lnTo>
                  <a:lnTo>
                    <a:pt x="534" y="84"/>
                  </a:lnTo>
                  <a:close/>
                  <a:moveTo>
                    <a:pt x="540" y="60"/>
                  </a:moveTo>
                  <a:lnTo>
                    <a:pt x="540" y="60"/>
                  </a:lnTo>
                  <a:lnTo>
                    <a:pt x="524" y="60"/>
                  </a:lnTo>
                  <a:lnTo>
                    <a:pt x="524" y="60"/>
                  </a:lnTo>
                  <a:lnTo>
                    <a:pt x="520" y="70"/>
                  </a:lnTo>
                  <a:lnTo>
                    <a:pt x="520" y="70"/>
                  </a:lnTo>
                  <a:lnTo>
                    <a:pt x="528" y="70"/>
                  </a:lnTo>
                  <a:lnTo>
                    <a:pt x="534" y="70"/>
                  </a:lnTo>
                  <a:lnTo>
                    <a:pt x="538" y="66"/>
                  </a:lnTo>
                  <a:lnTo>
                    <a:pt x="540" y="62"/>
                  </a:lnTo>
                  <a:lnTo>
                    <a:pt x="540" y="62"/>
                  </a:lnTo>
                  <a:lnTo>
                    <a:pt x="540" y="60"/>
                  </a:lnTo>
                  <a:lnTo>
                    <a:pt x="540" y="60"/>
                  </a:lnTo>
                  <a:close/>
                  <a:moveTo>
                    <a:pt x="466" y="104"/>
                  </a:moveTo>
                  <a:lnTo>
                    <a:pt x="466" y="104"/>
                  </a:lnTo>
                  <a:lnTo>
                    <a:pt x="460" y="104"/>
                  </a:lnTo>
                  <a:lnTo>
                    <a:pt x="454" y="102"/>
                  </a:lnTo>
                  <a:lnTo>
                    <a:pt x="444" y="96"/>
                  </a:lnTo>
                  <a:lnTo>
                    <a:pt x="438" y="86"/>
                  </a:lnTo>
                  <a:lnTo>
                    <a:pt x="436" y="80"/>
                  </a:lnTo>
                  <a:lnTo>
                    <a:pt x="436" y="74"/>
                  </a:lnTo>
                  <a:lnTo>
                    <a:pt x="436" y="74"/>
                  </a:lnTo>
                  <a:lnTo>
                    <a:pt x="436" y="68"/>
                  </a:lnTo>
                  <a:lnTo>
                    <a:pt x="438" y="62"/>
                  </a:lnTo>
                  <a:lnTo>
                    <a:pt x="444" y="52"/>
                  </a:lnTo>
                  <a:lnTo>
                    <a:pt x="454" y="46"/>
                  </a:lnTo>
                  <a:lnTo>
                    <a:pt x="460" y="44"/>
                  </a:lnTo>
                  <a:lnTo>
                    <a:pt x="466" y="44"/>
                  </a:lnTo>
                  <a:lnTo>
                    <a:pt x="466" y="44"/>
                  </a:lnTo>
                  <a:lnTo>
                    <a:pt x="472" y="44"/>
                  </a:lnTo>
                  <a:lnTo>
                    <a:pt x="478" y="46"/>
                  </a:lnTo>
                  <a:lnTo>
                    <a:pt x="486" y="52"/>
                  </a:lnTo>
                  <a:lnTo>
                    <a:pt x="492" y="62"/>
                  </a:lnTo>
                  <a:lnTo>
                    <a:pt x="494" y="68"/>
                  </a:lnTo>
                  <a:lnTo>
                    <a:pt x="496" y="74"/>
                  </a:lnTo>
                  <a:lnTo>
                    <a:pt x="496" y="74"/>
                  </a:lnTo>
                  <a:lnTo>
                    <a:pt x="494" y="80"/>
                  </a:lnTo>
                  <a:lnTo>
                    <a:pt x="492" y="86"/>
                  </a:lnTo>
                  <a:lnTo>
                    <a:pt x="486" y="96"/>
                  </a:lnTo>
                  <a:lnTo>
                    <a:pt x="478" y="102"/>
                  </a:lnTo>
                  <a:lnTo>
                    <a:pt x="472" y="104"/>
                  </a:lnTo>
                  <a:lnTo>
                    <a:pt x="466" y="104"/>
                  </a:lnTo>
                  <a:lnTo>
                    <a:pt x="466" y="104"/>
                  </a:lnTo>
                  <a:close/>
                  <a:moveTo>
                    <a:pt x="466" y="58"/>
                  </a:moveTo>
                  <a:lnTo>
                    <a:pt x="466" y="58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4" y="68"/>
                  </a:lnTo>
                  <a:lnTo>
                    <a:pt x="452" y="74"/>
                  </a:lnTo>
                  <a:lnTo>
                    <a:pt x="452" y="74"/>
                  </a:lnTo>
                  <a:lnTo>
                    <a:pt x="454" y="80"/>
                  </a:lnTo>
                  <a:lnTo>
                    <a:pt x="456" y="84"/>
                  </a:lnTo>
                  <a:lnTo>
                    <a:pt x="460" y="88"/>
                  </a:lnTo>
                  <a:lnTo>
                    <a:pt x="466" y="88"/>
                  </a:lnTo>
                  <a:lnTo>
                    <a:pt x="466" y="88"/>
                  </a:lnTo>
                  <a:lnTo>
                    <a:pt x="472" y="88"/>
                  </a:lnTo>
                  <a:lnTo>
                    <a:pt x="478" y="84"/>
                  </a:lnTo>
                  <a:lnTo>
                    <a:pt x="480" y="80"/>
                  </a:lnTo>
                  <a:lnTo>
                    <a:pt x="482" y="74"/>
                  </a:lnTo>
                  <a:lnTo>
                    <a:pt x="482" y="74"/>
                  </a:lnTo>
                  <a:lnTo>
                    <a:pt x="480" y="68"/>
                  </a:lnTo>
                  <a:lnTo>
                    <a:pt x="478" y="62"/>
                  </a:lnTo>
                  <a:lnTo>
                    <a:pt x="472" y="60"/>
                  </a:lnTo>
                  <a:lnTo>
                    <a:pt x="466" y="58"/>
                  </a:lnTo>
                  <a:lnTo>
                    <a:pt x="466" y="58"/>
                  </a:lnTo>
                  <a:close/>
                  <a:moveTo>
                    <a:pt x="476" y="182"/>
                  </a:moveTo>
                  <a:lnTo>
                    <a:pt x="476" y="182"/>
                  </a:lnTo>
                  <a:lnTo>
                    <a:pt x="464" y="168"/>
                  </a:lnTo>
                  <a:lnTo>
                    <a:pt x="444" y="148"/>
                  </a:lnTo>
                  <a:lnTo>
                    <a:pt x="422" y="130"/>
                  </a:lnTo>
                  <a:lnTo>
                    <a:pt x="412" y="124"/>
                  </a:lnTo>
                  <a:lnTo>
                    <a:pt x="406" y="120"/>
                  </a:lnTo>
                  <a:lnTo>
                    <a:pt x="406" y="120"/>
                  </a:lnTo>
                  <a:lnTo>
                    <a:pt x="384" y="160"/>
                  </a:lnTo>
                  <a:lnTo>
                    <a:pt x="384" y="160"/>
                  </a:lnTo>
                  <a:lnTo>
                    <a:pt x="342" y="160"/>
                  </a:lnTo>
                  <a:lnTo>
                    <a:pt x="342" y="160"/>
                  </a:lnTo>
                  <a:lnTo>
                    <a:pt x="344" y="156"/>
                  </a:lnTo>
                  <a:lnTo>
                    <a:pt x="344" y="156"/>
                  </a:lnTo>
                  <a:lnTo>
                    <a:pt x="398" y="58"/>
                  </a:lnTo>
                  <a:lnTo>
                    <a:pt x="398" y="58"/>
                  </a:lnTo>
                  <a:lnTo>
                    <a:pt x="538" y="182"/>
                  </a:lnTo>
                  <a:lnTo>
                    <a:pt x="538" y="182"/>
                  </a:lnTo>
                  <a:lnTo>
                    <a:pt x="476" y="182"/>
                  </a:lnTo>
                  <a:lnTo>
                    <a:pt x="476" y="182"/>
                  </a:lnTo>
                  <a:close/>
                  <a:moveTo>
                    <a:pt x="372" y="48"/>
                  </a:moveTo>
                  <a:lnTo>
                    <a:pt x="372" y="48"/>
                  </a:lnTo>
                  <a:lnTo>
                    <a:pt x="364" y="46"/>
                  </a:lnTo>
                  <a:lnTo>
                    <a:pt x="356" y="40"/>
                  </a:lnTo>
                  <a:lnTo>
                    <a:pt x="352" y="34"/>
                  </a:lnTo>
                  <a:lnTo>
                    <a:pt x="350" y="24"/>
                  </a:lnTo>
                  <a:lnTo>
                    <a:pt x="350" y="24"/>
                  </a:lnTo>
                  <a:lnTo>
                    <a:pt x="352" y="16"/>
                  </a:lnTo>
                  <a:lnTo>
                    <a:pt x="356" y="8"/>
                  </a:lnTo>
                  <a:lnTo>
                    <a:pt x="364" y="2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80" y="2"/>
                  </a:lnTo>
                  <a:lnTo>
                    <a:pt x="388" y="8"/>
                  </a:lnTo>
                  <a:lnTo>
                    <a:pt x="392" y="16"/>
                  </a:lnTo>
                  <a:lnTo>
                    <a:pt x="394" y="24"/>
                  </a:lnTo>
                  <a:lnTo>
                    <a:pt x="394" y="24"/>
                  </a:lnTo>
                  <a:lnTo>
                    <a:pt x="392" y="34"/>
                  </a:lnTo>
                  <a:lnTo>
                    <a:pt x="388" y="40"/>
                  </a:lnTo>
                  <a:lnTo>
                    <a:pt x="380" y="46"/>
                  </a:lnTo>
                  <a:lnTo>
                    <a:pt x="372" y="48"/>
                  </a:lnTo>
                  <a:lnTo>
                    <a:pt x="372" y="48"/>
                  </a:lnTo>
                  <a:close/>
                  <a:moveTo>
                    <a:pt x="326" y="160"/>
                  </a:moveTo>
                  <a:lnTo>
                    <a:pt x="326" y="160"/>
                  </a:lnTo>
                  <a:lnTo>
                    <a:pt x="284" y="160"/>
                  </a:lnTo>
                  <a:lnTo>
                    <a:pt x="284" y="160"/>
                  </a:lnTo>
                  <a:lnTo>
                    <a:pt x="284" y="158"/>
                  </a:lnTo>
                  <a:lnTo>
                    <a:pt x="284" y="158"/>
                  </a:lnTo>
                  <a:lnTo>
                    <a:pt x="334" y="62"/>
                  </a:lnTo>
                  <a:lnTo>
                    <a:pt x="334" y="62"/>
                  </a:lnTo>
                  <a:lnTo>
                    <a:pt x="376" y="62"/>
                  </a:lnTo>
                  <a:lnTo>
                    <a:pt x="376" y="62"/>
                  </a:lnTo>
                  <a:lnTo>
                    <a:pt x="326" y="160"/>
                  </a:lnTo>
                  <a:lnTo>
                    <a:pt x="326" y="160"/>
                  </a:lnTo>
                  <a:close/>
                  <a:moveTo>
                    <a:pt x="224" y="160"/>
                  </a:moveTo>
                  <a:lnTo>
                    <a:pt x="224" y="160"/>
                  </a:lnTo>
                  <a:lnTo>
                    <a:pt x="224" y="158"/>
                  </a:lnTo>
                  <a:lnTo>
                    <a:pt x="224" y="158"/>
                  </a:lnTo>
                  <a:lnTo>
                    <a:pt x="254" y="100"/>
                  </a:lnTo>
                  <a:lnTo>
                    <a:pt x="254" y="100"/>
                  </a:lnTo>
                  <a:lnTo>
                    <a:pt x="206" y="100"/>
                  </a:lnTo>
                  <a:lnTo>
                    <a:pt x="206" y="100"/>
                  </a:lnTo>
                  <a:lnTo>
                    <a:pt x="228" y="62"/>
                  </a:lnTo>
                  <a:lnTo>
                    <a:pt x="228" y="62"/>
                  </a:lnTo>
                  <a:lnTo>
                    <a:pt x="316" y="62"/>
                  </a:lnTo>
                  <a:lnTo>
                    <a:pt x="316" y="62"/>
                  </a:lnTo>
                  <a:lnTo>
                    <a:pt x="262" y="160"/>
                  </a:lnTo>
                  <a:lnTo>
                    <a:pt x="262" y="160"/>
                  </a:lnTo>
                  <a:lnTo>
                    <a:pt x="224" y="160"/>
                  </a:lnTo>
                  <a:lnTo>
                    <a:pt x="224" y="160"/>
                  </a:lnTo>
                  <a:close/>
                  <a:moveTo>
                    <a:pt x="148" y="168"/>
                  </a:moveTo>
                  <a:lnTo>
                    <a:pt x="148" y="16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142" y="102"/>
                  </a:lnTo>
                  <a:lnTo>
                    <a:pt x="142" y="10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210" y="62"/>
                  </a:lnTo>
                  <a:lnTo>
                    <a:pt x="210" y="62"/>
                  </a:lnTo>
                  <a:lnTo>
                    <a:pt x="152" y="170"/>
                  </a:lnTo>
                  <a:lnTo>
                    <a:pt x="152" y="170"/>
                  </a:lnTo>
                  <a:lnTo>
                    <a:pt x="148" y="168"/>
                  </a:lnTo>
                  <a:lnTo>
                    <a:pt x="148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>
                <a:solidFill>
                  <a:schemeClr val="tx1"/>
                </a:solidFill>
              </a:endParaRPr>
            </a:p>
          </p:txBody>
        </p:sp>
        <p:sp>
          <p:nvSpPr>
            <p:cNvPr id="58" name="Freeform 53"/>
            <p:cNvSpPr>
              <a:spLocks noEditPoints="1"/>
            </p:cNvSpPr>
            <p:nvPr/>
          </p:nvSpPr>
          <p:spPr bwMode="auto">
            <a:xfrm>
              <a:off x="10899775" y="6164263"/>
              <a:ext cx="923925" cy="368300"/>
            </a:xfrm>
            <a:custGeom>
              <a:avLst/>
              <a:gdLst>
                <a:gd name="T0" fmla="*/ 552 w 582"/>
                <a:gd name="T1" fmla="*/ 92 h 232"/>
                <a:gd name="T2" fmla="*/ 550 w 582"/>
                <a:gd name="T3" fmla="*/ 86 h 232"/>
                <a:gd name="T4" fmla="*/ 532 w 582"/>
                <a:gd name="T5" fmla="*/ 112 h 232"/>
                <a:gd name="T6" fmla="*/ 468 w 582"/>
                <a:gd name="T7" fmla="*/ 152 h 232"/>
                <a:gd name="T8" fmla="*/ 352 w 582"/>
                <a:gd name="T9" fmla="*/ 190 h 232"/>
                <a:gd name="T10" fmla="*/ 252 w 582"/>
                <a:gd name="T11" fmla="*/ 206 h 232"/>
                <a:gd name="T12" fmla="*/ 118 w 582"/>
                <a:gd name="T13" fmla="*/ 202 h 232"/>
                <a:gd name="T14" fmla="*/ 56 w 582"/>
                <a:gd name="T15" fmla="*/ 184 h 232"/>
                <a:gd name="T16" fmla="*/ 34 w 582"/>
                <a:gd name="T17" fmla="*/ 162 h 232"/>
                <a:gd name="T18" fmla="*/ 30 w 582"/>
                <a:gd name="T19" fmla="*/ 144 h 232"/>
                <a:gd name="T20" fmla="*/ 46 w 582"/>
                <a:gd name="T21" fmla="*/ 116 h 232"/>
                <a:gd name="T22" fmla="*/ 96 w 582"/>
                <a:gd name="T23" fmla="*/ 80 h 232"/>
                <a:gd name="T24" fmla="*/ 224 w 582"/>
                <a:gd name="T25" fmla="*/ 34 h 232"/>
                <a:gd name="T26" fmla="*/ 320 w 582"/>
                <a:gd name="T27" fmla="*/ 18 h 232"/>
                <a:gd name="T28" fmla="*/ 434 w 582"/>
                <a:gd name="T29" fmla="*/ 16 h 232"/>
                <a:gd name="T30" fmla="*/ 516 w 582"/>
                <a:gd name="T31" fmla="*/ 34 h 232"/>
                <a:gd name="T32" fmla="*/ 538 w 582"/>
                <a:gd name="T33" fmla="*/ 32 h 232"/>
                <a:gd name="T34" fmla="*/ 552 w 582"/>
                <a:gd name="T35" fmla="*/ 26 h 232"/>
                <a:gd name="T36" fmla="*/ 484 w 582"/>
                <a:gd name="T37" fmla="*/ 6 h 232"/>
                <a:gd name="T38" fmla="*/ 364 w 582"/>
                <a:gd name="T39" fmla="*/ 2 h 232"/>
                <a:gd name="T40" fmla="*/ 272 w 582"/>
                <a:gd name="T41" fmla="*/ 12 h 232"/>
                <a:gd name="T42" fmla="*/ 112 w 582"/>
                <a:gd name="T43" fmla="*/ 60 h 232"/>
                <a:gd name="T44" fmla="*/ 54 w 582"/>
                <a:gd name="T45" fmla="*/ 92 h 232"/>
                <a:gd name="T46" fmla="*/ 16 w 582"/>
                <a:gd name="T47" fmla="*/ 126 h 232"/>
                <a:gd name="T48" fmla="*/ 0 w 582"/>
                <a:gd name="T49" fmla="*/ 158 h 232"/>
                <a:gd name="T50" fmla="*/ 4 w 582"/>
                <a:gd name="T51" fmla="*/ 180 h 232"/>
                <a:gd name="T52" fmla="*/ 30 w 582"/>
                <a:gd name="T53" fmla="*/ 206 h 232"/>
                <a:gd name="T54" fmla="*/ 80 w 582"/>
                <a:gd name="T55" fmla="*/ 224 h 232"/>
                <a:gd name="T56" fmla="*/ 144 w 582"/>
                <a:gd name="T57" fmla="*/ 232 h 232"/>
                <a:gd name="T58" fmla="*/ 312 w 582"/>
                <a:gd name="T59" fmla="*/ 220 h 232"/>
                <a:gd name="T60" fmla="*/ 402 w 582"/>
                <a:gd name="T61" fmla="*/ 196 h 232"/>
                <a:gd name="T62" fmla="*/ 512 w 582"/>
                <a:gd name="T63" fmla="*/ 150 h 232"/>
                <a:gd name="T64" fmla="*/ 568 w 582"/>
                <a:gd name="T65" fmla="*/ 106 h 232"/>
                <a:gd name="T66" fmla="*/ 552 w 582"/>
                <a:gd name="T67" fmla="*/ 94 h 232"/>
                <a:gd name="T68" fmla="*/ 570 w 582"/>
                <a:gd name="T69" fmla="*/ 72 h 232"/>
                <a:gd name="T70" fmla="*/ 580 w 582"/>
                <a:gd name="T71" fmla="*/ 66 h 232"/>
                <a:gd name="T72" fmla="*/ 582 w 582"/>
                <a:gd name="T73" fmla="*/ 62 h 232"/>
                <a:gd name="T74" fmla="*/ 576 w 582"/>
                <a:gd name="T75" fmla="*/ 48 h 232"/>
                <a:gd name="T76" fmla="*/ 540 w 582"/>
                <a:gd name="T77" fmla="*/ 34 h 232"/>
                <a:gd name="T78" fmla="*/ 542 w 582"/>
                <a:gd name="T79" fmla="*/ 50 h 232"/>
                <a:gd name="T80" fmla="*/ 552 w 582"/>
                <a:gd name="T81" fmla="*/ 68 h 232"/>
                <a:gd name="T82" fmla="*/ 550 w 582"/>
                <a:gd name="T83" fmla="*/ 84 h 232"/>
                <a:gd name="T84" fmla="*/ 554 w 582"/>
                <a:gd name="T85" fmla="*/ 90 h 232"/>
                <a:gd name="T86" fmla="*/ 576 w 582"/>
                <a:gd name="T87" fmla="*/ 94 h 232"/>
                <a:gd name="T88" fmla="*/ 568 w 582"/>
                <a:gd name="T89" fmla="*/ 76 h 232"/>
                <a:gd name="T90" fmla="*/ 552 w 582"/>
                <a:gd name="T91" fmla="*/ 60 h 232"/>
                <a:gd name="T92" fmla="*/ 572 w 582"/>
                <a:gd name="T93" fmla="*/ 50 h 232"/>
                <a:gd name="T94" fmla="*/ 570 w 582"/>
                <a:gd name="T95" fmla="*/ 56 h 232"/>
                <a:gd name="T96" fmla="*/ 552 w 582"/>
                <a:gd name="T97" fmla="*/ 60 h 232"/>
                <a:gd name="T98" fmla="*/ 578 w 582"/>
                <a:gd name="T99" fmla="*/ 72 h 232"/>
                <a:gd name="T100" fmla="*/ 570 w 582"/>
                <a:gd name="T101" fmla="*/ 74 h 232"/>
                <a:gd name="T102" fmla="*/ 578 w 582"/>
                <a:gd name="T103" fmla="*/ 90 h 232"/>
                <a:gd name="T104" fmla="*/ 582 w 582"/>
                <a:gd name="T105" fmla="*/ 6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2" h="232">
                  <a:moveTo>
                    <a:pt x="552" y="94"/>
                  </a:moveTo>
                  <a:lnTo>
                    <a:pt x="552" y="94"/>
                  </a:lnTo>
                  <a:lnTo>
                    <a:pt x="552" y="92"/>
                  </a:lnTo>
                  <a:lnTo>
                    <a:pt x="550" y="90"/>
                  </a:lnTo>
                  <a:lnTo>
                    <a:pt x="550" y="86"/>
                  </a:lnTo>
                  <a:lnTo>
                    <a:pt x="550" y="86"/>
                  </a:lnTo>
                  <a:lnTo>
                    <a:pt x="546" y="94"/>
                  </a:lnTo>
                  <a:lnTo>
                    <a:pt x="540" y="104"/>
                  </a:lnTo>
                  <a:lnTo>
                    <a:pt x="532" y="112"/>
                  </a:lnTo>
                  <a:lnTo>
                    <a:pt x="522" y="120"/>
                  </a:lnTo>
                  <a:lnTo>
                    <a:pt x="498" y="136"/>
                  </a:lnTo>
                  <a:lnTo>
                    <a:pt x="468" y="152"/>
                  </a:lnTo>
                  <a:lnTo>
                    <a:pt x="434" y="166"/>
                  </a:lnTo>
                  <a:lnTo>
                    <a:pt x="394" y="178"/>
                  </a:lnTo>
                  <a:lnTo>
                    <a:pt x="352" y="190"/>
                  </a:lnTo>
                  <a:lnTo>
                    <a:pt x="306" y="198"/>
                  </a:lnTo>
                  <a:lnTo>
                    <a:pt x="306" y="198"/>
                  </a:lnTo>
                  <a:lnTo>
                    <a:pt x="252" y="206"/>
                  </a:lnTo>
                  <a:lnTo>
                    <a:pt x="202" y="208"/>
                  </a:lnTo>
                  <a:lnTo>
                    <a:pt x="158" y="208"/>
                  </a:lnTo>
                  <a:lnTo>
                    <a:pt x="118" y="202"/>
                  </a:lnTo>
                  <a:lnTo>
                    <a:pt x="84" y="196"/>
                  </a:lnTo>
                  <a:lnTo>
                    <a:pt x="68" y="190"/>
                  </a:lnTo>
                  <a:lnTo>
                    <a:pt x="56" y="184"/>
                  </a:lnTo>
                  <a:lnTo>
                    <a:pt x="46" y="178"/>
                  </a:lnTo>
                  <a:lnTo>
                    <a:pt x="38" y="170"/>
                  </a:lnTo>
                  <a:lnTo>
                    <a:pt x="34" y="162"/>
                  </a:lnTo>
                  <a:lnTo>
                    <a:pt x="30" y="154"/>
                  </a:lnTo>
                  <a:lnTo>
                    <a:pt x="30" y="154"/>
                  </a:lnTo>
                  <a:lnTo>
                    <a:pt x="30" y="144"/>
                  </a:lnTo>
                  <a:lnTo>
                    <a:pt x="34" y="136"/>
                  </a:lnTo>
                  <a:lnTo>
                    <a:pt x="38" y="126"/>
                  </a:lnTo>
                  <a:lnTo>
                    <a:pt x="46" y="116"/>
                  </a:lnTo>
                  <a:lnTo>
                    <a:pt x="56" y="108"/>
                  </a:lnTo>
                  <a:lnTo>
                    <a:pt x="68" y="98"/>
                  </a:lnTo>
                  <a:lnTo>
                    <a:pt x="96" y="80"/>
                  </a:lnTo>
                  <a:lnTo>
                    <a:pt x="134" y="64"/>
                  </a:lnTo>
                  <a:lnTo>
                    <a:pt x="176" y="48"/>
                  </a:lnTo>
                  <a:lnTo>
                    <a:pt x="224" y="34"/>
                  </a:lnTo>
                  <a:lnTo>
                    <a:pt x="276" y="24"/>
                  </a:lnTo>
                  <a:lnTo>
                    <a:pt x="276" y="24"/>
                  </a:lnTo>
                  <a:lnTo>
                    <a:pt x="320" y="18"/>
                  </a:lnTo>
                  <a:lnTo>
                    <a:pt x="360" y="16"/>
                  </a:lnTo>
                  <a:lnTo>
                    <a:pt x="398" y="14"/>
                  </a:lnTo>
                  <a:lnTo>
                    <a:pt x="434" y="16"/>
                  </a:lnTo>
                  <a:lnTo>
                    <a:pt x="466" y="20"/>
                  </a:lnTo>
                  <a:lnTo>
                    <a:pt x="494" y="26"/>
                  </a:lnTo>
                  <a:lnTo>
                    <a:pt x="516" y="34"/>
                  </a:lnTo>
                  <a:lnTo>
                    <a:pt x="534" y="44"/>
                  </a:lnTo>
                  <a:lnTo>
                    <a:pt x="538" y="34"/>
                  </a:lnTo>
                  <a:lnTo>
                    <a:pt x="538" y="32"/>
                  </a:lnTo>
                  <a:lnTo>
                    <a:pt x="562" y="32"/>
                  </a:lnTo>
                  <a:lnTo>
                    <a:pt x="562" y="32"/>
                  </a:lnTo>
                  <a:lnTo>
                    <a:pt x="552" y="26"/>
                  </a:lnTo>
                  <a:lnTo>
                    <a:pt x="540" y="20"/>
                  </a:lnTo>
                  <a:lnTo>
                    <a:pt x="514" y="12"/>
                  </a:lnTo>
                  <a:lnTo>
                    <a:pt x="484" y="6"/>
                  </a:lnTo>
                  <a:lnTo>
                    <a:pt x="448" y="2"/>
                  </a:lnTo>
                  <a:lnTo>
                    <a:pt x="408" y="0"/>
                  </a:lnTo>
                  <a:lnTo>
                    <a:pt x="364" y="2"/>
                  </a:lnTo>
                  <a:lnTo>
                    <a:pt x="318" y="6"/>
                  </a:lnTo>
                  <a:lnTo>
                    <a:pt x="272" y="12"/>
                  </a:lnTo>
                  <a:lnTo>
                    <a:pt x="272" y="12"/>
                  </a:lnTo>
                  <a:lnTo>
                    <a:pt x="214" y="26"/>
                  </a:lnTo>
                  <a:lnTo>
                    <a:pt x="160" y="42"/>
                  </a:lnTo>
                  <a:lnTo>
                    <a:pt x="112" y="60"/>
                  </a:lnTo>
                  <a:lnTo>
                    <a:pt x="90" y="70"/>
                  </a:lnTo>
                  <a:lnTo>
                    <a:pt x="72" y="82"/>
                  </a:lnTo>
                  <a:lnTo>
                    <a:pt x="54" y="92"/>
                  </a:lnTo>
                  <a:lnTo>
                    <a:pt x="38" y="102"/>
                  </a:lnTo>
                  <a:lnTo>
                    <a:pt x="26" y="114"/>
                  </a:lnTo>
                  <a:lnTo>
                    <a:pt x="16" y="126"/>
                  </a:lnTo>
                  <a:lnTo>
                    <a:pt x="8" y="136"/>
                  </a:lnTo>
                  <a:lnTo>
                    <a:pt x="2" y="148"/>
                  </a:lnTo>
                  <a:lnTo>
                    <a:pt x="0" y="158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4" y="180"/>
                  </a:lnTo>
                  <a:lnTo>
                    <a:pt x="10" y="190"/>
                  </a:lnTo>
                  <a:lnTo>
                    <a:pt x="20" y="198"/>
                  </a:lnTo>
                  <a:lnTo>
                    <a:pt x="30" y="206"/>
                  </a:lnTo>
                  <a:lnTo>
                    <a:pt x="44" y="212"/>
                  </a:lnTo>
                  <a:lnTo>
                    <a:pt x="60" y="218"/>
                  </a:lnTo>
                  <a:lnTo>
                    <a:pt x="80" y="224"/>
                  </a:lnTo>
                  <a:lnTo>
                    <a:pt x="100" y="226"/>
                  </a:lnTo>
                  <a:lnTo>
                    <a:pt x="122" y="230"/>
                  </a:lnTo>
                  <a:lnTo>
                    <a:pt x="144" y="232"/>
                  </a:lnTo>
                  <a:lnTo>
                    <a:pt x="196" y="232"/>
                  </a:lnTo>
                  <a:lnTo>
                    <a:pt x="252" y="228"/>
                  </a:lnTo>
                  <a:lnTo>
                    <a:pt x="312" y="220"/>
                  </a:lnTo>
                  <a:lnTo>
                    <a:pt x="312" y="220"/>
                  </a:lnTo>
                  <a:lnTo>
                    <a:pt x="358" y="210"/>
                  </a:lnTo>
                  <a:lnTo>
                    <a:pt x="402" y="196"/>
                  </a:lnTo>
                  <a:lnTo>
                    <a:pt x="444" y="182"/>
                  </a:lnTo>
                  <a:lnTo>
                    <a:pt x="480" y="168"/>
                  </a:lnTo>
                  <a:lnTo>
                    <a:pt x="512" y="150"/>
                  </a:lnTo>
                  <a:lnTo>
                    <a:pt x="538" y="134"/>
                  </a:lnTo>
                  <a:lnTo>
                    <a:pt x="560" y="116"/>
                  </a:lnTo>
                  <a:lnTo>
                    <a:pt x="568" y="106"/>
                  </a:lnTo>
                  <a:lnTo>
                    <a:pt x="574" y="96"/>
                  </a:lnTo>
                  <a:lnTo>
                    <a:pt x="552" y="96"/>
                  </a:lnTo>
                  <a:lnTo>
                    <a:pt x="552" y="94"/>
                  </a:lnTo>
                  <a:close/>
                  <a:moveTo>
                    <a:pt x="566" y="74"/>
                  </a:moveTo>
                  <a:lnTo>
                    <a:pt x="568" y="72"/>
                  </a:lnTo>
                  <a:lnTo>
                    <a:pt x="570" y="72"/>
                  </a:lnTo>
                  <a:lnTo>
                    <a:pt x="572" y="72"/>
                  </a:lnTo>
                  <a:lnTo>
                    <a:pt x="576" y="70"/>
                  </a:lnTo>
                  <a:lnTo>
                    <a:pt x="580" y="66"/>
                  </a:lnTo>
                  <a:lnTo>
                    <a:pt x="582" y="64"/>
                  </a:lnTo>
                  <a:lnTo>
                    <a:pt x="582" y="64"/>
                  </a:lnTo>
                  <a:lnTo>
                    <a:pt x="582" y="62"/>
                  </a:lnTo>
                  <a:lnTo>
                    <a:pt x="582" y="62"/>
                  </a:lnTo>
                  <a:lnTo>
                    <a:pt x="580" y="54"/>
                  </a:lnTo>
                  <a:lnTo>
                    <a:pt x="576" y="48"/>
                  </a:lnTo>
                  <a:lnTo>
                    <a:pt x="572" y="42"/>
                  </a:lnTo>
                  <a:lnTo>
                    <a:pt x="564" y="36"/>
                  </a:lnTo>
                  <a:lnTo>
                    <a:pt x="540" y="34"/>
                  </a:lnTo>
                  <a:lnTo>
                    <a:pt x="536" y="46"/>
                  </a:lnTo>
                  <a:lnTo>
                    <a:pt x="536" y="46"/>
                  </a:lnTo>
                  <a:lnTo>
                    <a:pt x="542" y="50"/>
                  </a:lnTo>
                  <a:lnTo>
                    <a:pt x="546" y="56"/>
                  </a:lnTo>
                  <a:lnTo>
                    <a:pt x="550" y="62"/>
                  </a:lnTo>
                  <a:lnTo>
                    <a:pt x="552" y="68"/>
                  </a:lnTo>
                  <a:lnTo>
                    <a:pt x="552" y="68"/>
                  </a:lnTo>
                  <a:lnTo>
                    <a:pt x="552" y="76"/>
                  </a:lnTo>
                  <a:lnTo>
                    <a:pt x="550" y="84"/>
                  </a:lnTo>
                  <a:lnTo>
                    <a:pt x="552" y="86"/>
                  </a:lnTo>
                  <a:lnTo>
                    <a:pt x="552" y="88"/>
                  </a:lnTo>
                  <a:lnTo>
                    <a:pt x="554" y="90"/>
                  </a:lnTo>
                  <a:lnTo>
                    <a:pt x="556" y="94"/>
                  </a:lnTo>
                  <a:lnTo>
                    <a:pt x="556" y="94"/>
                  </a:lnTo>
                  <a:lnTo>
                    <a:pt x="576" y="94"/>
                  </a:lnTo>
                  <a:lnTo>
                    <a:pt x="576" y="94"/>
                  </a:lnTo>
                  <a:lnTo>
                    <a:pt x="576" y="92"/>
                  </a:lnTo>
                  <a:lnTo>
                    <a:pt x="568" y="76"/>
                  </a:lnTo>
                  <a:lnTo>
                    <a:pt x="566" y="74"/>
                  </a:lnTo>
                  <a:close/>
                  <a:moveTo>
                    <a:pt x="552" y="60"/>
                  </a:moveTo>
                  <a:lnTo>
                    <a:pt x="552" y="60"/>
                  </a:lnTo>
                  <a:lnTo>
                    <a:pt x="556" y="50"/>
                  </a:lnTo>
                  <a:lnTo>
                    <a:pt x="572" y="50"/>
                  </a:lnTo>
                  <a:lnTo>
                    <a:pt x="572" y="50"/>
                  </a:lnTo>
                  <a:lnTo>
                    <a:pt x="572" y="52"/>
                  </a:lnTo>
                  <a:lnTo>
                    <a:pt x="572" y="52"/>
                  </a:lnTo>
                  <a:lnTo>
                    <a:pt x="570" y="56"/>
                  </a:lnTo>
                  <a:lnTo>
                    <a:pt x="566" y="60"/>
                  </a:lnTo>
                  <a:lnTo>
                    <a:pt x="560" y="60"/>
                  </a:lnTo>
                  <a:lnTo>
                    <a:pt x="552" y="60"/>
                  </a:lnTo>
                  <a:lnTo>
                    <a:pt x="552" y="60"/>
                  </a:lnTo>
                  <a:close/>
                  <a:moveTo>
                    <a:pt x="582" y="68"/>
                  </a:moveTo>
                  <a:lnTo>
                    <a:pt x="578" y="72"/>
                  </a:lnTo>
                  <a:lnTo>
                    <a:pt x="574" y="74"/>
                  </a:lnTo>
                  <a:lnTo>
                    <a:pt x="572" y="74"/>
                  </a:lnTo>
                  <a:lnTo>
                    <a:pt x="570" y="74"/>
                  </a:lnTo>
                  <a:lnTo>
                    <a:pt x="570" y="76"/>
                  </a:lnTo>
                  <a:lnTo>
                    <a:pt x="578" y="90"/>
                  </a:lnTo>
                  <a:lnTo>
                    <a:pt x="578" y="90"/>
                  </a:lnTo>
                  <a:lnTo>
                    <a:pt x="582" y="78"/>
                  </a:lnTo>
                  <a:lnTo>
                    <a:pt x="582" y="68"/>
                  </a:lnTo>
                  <a:lnTo>
                    <a:pt x="582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8193" y="4767263"/>
            <a:ext cx="1737857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pic>
        <p:nvPicPr>
          <p:cNvPr id="18" name="תמונה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6" y="4075558"/>
            <a:ext cx="695383" cy="5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160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687016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373633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921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39806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33330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389914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909796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12" name="מלבן 11"/>
          <p:cNvSpPr/>
          <p:nvPr userDrawn="1"/>
        </p:nvSpPr>
        <p:spPr>
          <a:xfrm>
            <a:off x="39269" y="4555171"/>
            <a:ext cx="963237" cy="544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oogle Shape;59;p14"/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97" y="3431908"/>
            <a:ext cx="2142263" cy="1513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66;p15"/>
          <p:cNvPicPr preferRelativeResize="0"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426" y="3447881"/>
            <a:ext cx="2309649" cy="1497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72;p16"/>
          <p:cNvPicPr preferRelativeResize="0"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342" y="3439894"/>
            <a:ext cx="2486008" cy="14978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230369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מלבן 4"/>
          <p:cNvSpPr/>
          <p:nvPr/>
        </p:nvSpPr>
        <p:spPr>
          <a:xfrm>
            <a:off x="0" y="982745"/>
            <a:ext cx="9144000" cy="3499701"/>
          </a:xfrm>
          <a:prstGeom prst="rect">
            <a:avLst/>
          </a:prstGeom>
          <a:solidFill>
            <a:srgbClr val="E3E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-13097" y="4295445"/>
            <a:ext cx="9157097" cy="388144"/>
          </a:xfrm>
          <a:custGeom>
            <a:avLst/>
            <a:gdLst>
              <a:gd name="T0" fmla="*/ 1897 w 6752"/>
              <a:gd name="T1" fmla="*/ 304 h 326"/>
              <a:gd name="T2" fmla="*/ 1897 w 6752"/>
              <a:gd name="T3" fmla="*/ 304 h 326"/>
              <a:gd name="T4" fmla="*/ 1901 w 6752"/>
              <a:gd name="T5" fmla="*/ 316 h 326"/>
              <a:gd name="T6" fmla="*/ 1909 w 6752"/>
              <a:gd name="T7" fmla="*/ 322 h 326"/>
              <a:gd name="T8" fmla="*/ 1913 w 6752"/>
              <a:gd name="T9" fmla="*/ 324 h 326"/>
              <a:gd name="T10" fmla="*/ 1917 w 6752"/>
              <a:gd name="T11" fmla="*/ 326 h 326"/>
              <a:gd name="T12" fmla="*/ 1921 w 6752"/>
              <a:gd name="T13" fmla="*/ 324 h 326"/>
              <a:gd name="T14" fmla="*/ 1925 w 6752"/>
              <a:gd name="T15" fmla="*/ 322 h 326"/>
              <a:gd name="T16" fmla="*/ 1925 w 6752"/>
              <a:gd name="T17" fmla="*/ 322 h 326"/>
              <a:gd name="T18" fmla="*/ 1933 w 6752"/>
              <a:gd name="T19" fmla="*/ 314 h 326"/>
              <a:gd name="T20" fmla="*/ 1937 w 6752"/>
              <a:gd name="T21" fmla="*/ 304 h 326"/>
              <a:gd name="T22" fmla="*/ 1939 w 6752"/>
              <a:gd name="T23" fmla="*/ 290 h 326"/>
              <a:gd name="T24" fmla="*/ 1937 w 6752"/>
              <a:gd name="T25" fmla="*/ 278 h 326"/>
              <a:gd name="T26" fmla="*/ 1937 w 6752"/>
              <a:gd name="T27" fmla="*/ 278 h 326"/>
              <a:gd name="T28" fmla="*/ 1931 w 6752"/>
              <a:gd name="T29" fmla="*/ 258 h 326"/>
              <a:gd name="T30" fmla="*/ 1921 w 6752"/>
              <a:gd name="T31" fmla="*/ 238 h 326"/>
              <a:gd name="T32" fmla="*/ 1913 w 6752"/>
              <a:gd name="T33" fmla="*/ 220 h 326"/>
              <a:gd name="T34" fmla="*/ 1901 w 6752"/>
              <a:gd name="T35" fmla="*/ 204 h 326"/>
              <a:gd name="T36" fmla="*/ 1891 w 6752"/>
              <a:gd name="T37" fmla="*/ 188 h 326"/>
              <a:gd name="T38" fmla="*/ 1877 w 6752"/>
              <a:gd name="T39" fmla="*/ 174 h 326"/>
              <a:gd name="T40" fmla="*/ 1851 w 6752"/>
              <a:gd name="T41" fmla="*/ 148 h 326"/>
              <a:gd name="T42" fmla="*/ 6750 w 6752"/>
              <a:gd name="T43" fmla="*/ 148 h 326"/>
              <a:gd name="T44" fmla="*/ 6750 w 6752"/>
              <a:gd name="T45" fmla="*/ 148 h 326"/>
              <a:gd name="T46" fmla="*/ 6752 w 6752"/>
              <a:gd name="T47" fmla="*/ 0 h 326"/>
              <a:gd name="T48" fmla="*/ 0 w 6752"/>
              <a:gd name="T49" fmla="*/ 0 h 326"/>
              <a:gd name="T50" fmla="*/ 0 w 6752"/>
              <a:gd name="T51" fmla="*/ 148 h 326"/>
              <a:gd name="T52" fmla="*/ 1733 w 6752"/>
              <a:gd name="T53" fmla="*/ 148 h 326"/>
              <a:gd name="T54" fmla="*/ 1733 w 6752"/>
              <a:gd name="T55" fmla="*/ 148 h 326"/>
              <a:gd name="T56" fmla="*/ 1763 w 6752"/>
              <a:gd name="T57" fmla="*/ 162 h 326"/>
              <a:gd name="T58" fmla="*/ 1787 w 6752"/>
              <a:gd name="T59" fmla="*/ 174 h 326"/>
              <a:gd name="T60" fmla="*/ 1813 w 6752"/>
              <a:gd name="T61" fmla="*/ 192 h 326"/>
              <a:gd name="T62" fmla="*/ 1839 w 6752"/>
              <a:gd name="T63" fmla="*/ 214 h 326"/>
              <a:gd name="T64" fmla="*/ 1851 w 6752"/>
              <a:gd name="T65" fmla="*/ 226 h 326"/>
              <a:gd name="T66" fmla="*/ 1863 w 6752"/>
              <a:gd name="T67" fmla="*/ 240 h 326"/>
              <a:gd name="T68" fmla="*/ 1873 w 6752"/>
              <a:gd name="T69" fmla="*/ 254 h 326"/>
              <a:gd name="T70" fmla="*/ 1883 w 6752"/>
              <a:gd name="T71" fmla="*/ 270 h 326"/>
              <a:gd name="T72" fmla="*/ 1891 w 6752"/>
              <a:gd name="T73" fmla="*/ 286 h 326"/>
              <a:gd name="T74" fmla="*/ 1897 w 6752"/>
              <a:gd name="T75" fmla="*/ 304 h 326"/>
              <a:gd name="T76" fmla="*/ 1897 w 6752"/>
              <a:gd name="T77" fmla="*/ 304 h 326"/>
              <a:gd name="connsiteX0" fmla="*/ 2810 w 10616"/>
              <a:gd name="connsiteY0" fmla="*/ 9325 h 10000"/>
              <a:gd name="connsiteX1" fmla="*/ 2810 w 10616"/>
              <a:gd name="connsiteY1" fmla="*/ 9325 h 10000"/>
              <a:gd name="connsiteX2" fmla="*/ 2815 w 10616"/>
              <a:gd name="connsiteY2" fmla="*/ 9693 h 10000"/>
              <a:gd name="connsiteX3" fmla="*/ 2827 w 10616"/>
              <a:gd name="connsiteY3" fmla="*/ 9877 h 10000"/>
              <a:gd name="connsiteX4" fmla="*/ 2833 w 10616"/>
              <a:gd name="connsiteY4" fmla="*/ 9939 h 10000"/>
              <a:gd name="connsiteX5" fmla="*/ 2839 w 10616"/>
              <a:gd name="connsiteY5" fmla="*/ 10000 h 10000"/>
              <a:gd name="connsiteX6" fmla="*/ 2845 w 10616"/>
              <a:gd name="connsiteY6" fmla="*/ 9939 h 10000"/>
              <a:gd name="connsiteX7" fmla="*/ 2851 w 10616"/>
              <a:gd name="connsiteY7" fmla="*/ 9877 h 10000"/>
              <a:gd name="connsiteX8" fmla="*/ 2851 w 10616"/>
              <a:gd name="connsiteY8" fmla="*/ 9877 h 10000"/>
              <a:gd name="connsiteX9" fmla="*/ 2863 w 10616"/>
              <a:gd name="connsiteY9" fmla="*/ 9632 h 10000"/>
              <a:gd name="connsiteX10" fmla="*/ 2869 w 10616"/>
              <a:gd name="connsiteY10" fmla="*/ 9325 h 10000"/>
              <a:gd name="connsiteX11" fmla="*/ 2872 w 10616"/>
              <a:gd name="connsiteY11" fmla="*/ 8896 h 10000"/>
              <a:gd name="connsiteX12" fmla="*/ 2869 w 10616"/>
              <a:gd name="connsiteY12" fmla="*/ 8528 h 10000"/>
              <a:gd name="connsiteX13" fmla="*/ 2869 w 10616"/>
              <a:gd name="connsiteY13" fmla="*/ 8528 h 10000"/>
              <a:gd name="connsiteX14" fmla="*/ 2860 w 10616"/>
              <a:gd name="connsiteY14" fmla="*/ 7914 h 10000"/>
              <a:gd name="connsiteX15" fmla="*/ 2845 w 10616"/>
              <a:gd name="connsiteY15" fmla="*/ 7301 h 10000"/>
              <a:gd name="connsiteX16" fmla="*/ 2833 w 10616"/>
              <a:gd name="connsiteY16" fmla="*/ 6748 h 10000"/>
              <a:gd name="connsiteX17" fmla="*/ 2815 w 10616"/>
              <a:gd name="connsiteY17" fmla="*/ 6258 h 10000"/>
              <a:gd name="connsiteX18" fmla="*/ 2801 w 10616"/>
              <a:gd name="connsiteY18" fmla="*/ 5767 h 10000"/>
              <a:gd name="connsiteX19" fmla="*/ 2780 w 10616"/>
              <a:gd name="connsiteY19" fmla="*/ 5337 h 10000"/>
              <a:gd name="connsiteX20" fmla="*/ 2741 w 10616"/>
              <a:gd name="connsiteY20" fmla="*/ 4540 h 10000"/>
              <a:gd name="connsiteX21" fmla="*/ 9997 w 10616"/>
              <a:gd name="connsiteY21" fmla="*/ 4540 h 10000"/>
              <a:gd name="connsiteX22" fmla="*/ 9997 w 10616"/>
              <a:gd name="connsiteY22" fmla="*/ 4540 h 10000"/>
              <a:gd name="connsiteX23" fmla="*/ 10616 w 10616"/>
              <a:gd name="connsiteY23" fmla="*/ 0 h 10000"/>
              <a:gd name="connsiteX24" fmla="*/ 0 w 10616"/>
              <a:gd name="connsiteY24" fmla="*/ 0 h 10000"/>
              <a:gd name="connsiteX25" fmla="*/ 0 w 10616"/>
              <a:gd name="connsiteY25" fmla="*/ 4540 h 10000"/>
              <a:gd name="connsiteX26" fmla="*/ 2567 w 10616"/>
              <a:gd name="connsiteY26" fmla="*/ 4540 h 10000"/>
              <a:gd name="connsiteX27" fmla="*/ 2567 w 10616"/>
              <a:gd name="connsiteY27" fmla="*/ 4540 h 10000"/>
              <a:gd name="connsiteX28" fmla="*/ 2611 w 10616"/>
              <a:gd name="connsiteY28" fmla="*/ 4969 h 10000"/>
              <a:gd name="connsiteX29" fmla="*/ 2647 w 10616"/>
              <a:gd name="connsiteY29" fmla="*/ 5337 h 10000"/>
              <a:gd name="connsiteX30" fmla="*/ 2685 w 10616"/>
              <a:gd name="connsiteY30" fmla="*/ 5890 h 10000"/>
              <a:gd name="connsiteX31" fmla="*/ 2724 w 10616"/>
              <a:gd name="connsiteY31" fmla="*/ 6564 h 10000"/>
              <a:gd name="connsiteX32" fmla="*/ 2741 w 10616"/>
              <a:gd name="connsiteY32" fmla="*/ 6933 h 10000"/>
              <a:gd name="connsiteX33" fmla="*/ 2759 w 10616"/>
              <a:gd name="connsiteY33" fmla="*/ 7362 h 10000"/>
              <a:gd name="connsiteX34" fmla="*/ 2774 w 10616"/>
              <a:gd name="connsiteY34" fmla="*/ 7791 h 10000"/>
              <a:gd name="connsiteX35" fmla="*/ 2789 w 10616"/>
              <a:gd name="connsiteY35" fmla="*/ 8282 h 10000"/>
              <a:gd name="connsiteX36" fmla="*/ 2801 w 10616"/>
              <a:gd name="connsiteY36" fmla="*/ 8773 h 10000"/>
              <a:gd name="connsiteX37" fmla="*/ 2810 w 10616"/>
              <a:gd name="connsiteY37" fmla="*/ 9325 h 10000"/>
              <a:gd name="connsiteX38" fmla="*/ 2810 w 10616"/>
              <a:gd name="connsiteY38" fmla="*/ 9325 h 10000"/>
              <a:gd name="connsiteX0" fmla="*/ 2810 w 11380"/>
              <a:gd name="connsiteY0" fmla="*/ 9325 h 10000"/>
              <a:gd name="connsiteX1" fmla="*/ 2810 w 11380"/>
              <a:gd name="connsiteY1" fmla="*/ 9325 h 10000"/>
              <a:gd name="connsiteX2" fmla="*/ 2815 w 11380"/>
              <a:gd name="connsiteY2" fmla="*/ 9693 h 10000"/>
              <a:gd name="connsiteX3" fmla="*/ 2827 w 11380"/>
              <a:gd name="connsiteY3" fmla="*/ 9877 h 10000"/>
              <a:gd name="connsiteX4" fmla="*/ 2833 w 11380"/>
              <a:gd name="connsiteY4" fmla="*/ 9939 h 10000"/>
              <a:gd name="connsiteX5" fmla="*/ 2839 w 11380"/>
              <a:gd name="connsiteY5" fmla="*/ 10000 h 10000"/>
              <a:gd name="connsiteX6" fmla="*/ 2845 w 11380"/>
              <a:gd name="connsiteY6" fmla="*/ 9939 h 10000"/>
              <a:gd name="connsiteX7" fmla="*/ 2851 w 11380"/>
              <a:gd name="connsiteY7" fmla="*/ 9877 h 10000"/>
              <a:gd name="connsiteX8" fmla="*/ 2851 w 11380"/>
              <a:gd name="connsiteY8" fmla="*/ 9877 h 10000"/>
              <a:gd name="connsiteX9" fmla="*/ 2863 w 11380"/>
              <a:gd name="connsiteY9" fmla="*/ 9632 h 10000"/>
              <a:gd name="connsiteX10" fmla="*/ 2869 w 11380"/>
              <a:gd name="connsiteY10" fmla="*/ 9325 h 10000"/>
              <a:gd name="connsiteX11" fmla="*/ 2872 w 11380"/>
              <a:gd name="connsiteY11" fmla="*/ 8896 h 10000"/>
              <a:gd name="connsiteX12" fmla="*/ 2869 w 11380"/>
              <a:gd name="connsiteY12" fmla="*/ 8528 h 10000"/>
              <a:gd name="connsiteX13" fmla="*/ 2869 w 11380"/>
              <a:gd name="connsiteY13" fmla="*/ 8528 h 10000"/>
              <a:gd name="connsiteX14" fmla="*/ 2860 w 11380"/>
              <a:gd name="connsiteY14" fmla="*/ 7914 h 10000"/>
              <a:gd name="connsiteX15" fmla="*/ 2845 w 11380"/>
              <a:gd name="connsiteY15" fmla="*/ 7301 h 10000"/>
              <a:gd name="connsiteX16" fmla="*/ 2833 w 11380"/>
              <a:gd name="connsiteY16" fmla="*/ 6748 h 10000"/>
              <a:gd name="connsiteX17" fmla="*/ 2815 w 11380"/>
              <a:gd name="connsiteY17" fmla="*/ 6258 h 10000"/>
              <a:gd name="connsiteX18" fmla="*/ 2801 w 11380"/>
              <a:gd name="connsiteY18" fmla="*/ 5767 h 10000"/>
              <a:gd name="connsiteX19" fmla="*/ 2780 w 11380"/>
              <a:gd name="connsiteY19" fmla="*/ 5337 h 10000"/>
              <a:gd name="connsiteX20" fmla="*/ 2741 w 11380"/>
              <a:gd name="connsiteY20" fmla="*/ 4540 h 10000"/>
              <a:gd name="connsiteX21" fmla="*/ 9997 w 11380"/>
              <a:gd name="connsiteY21" fmla="*/ 4540 h 10000"/>
              <a:gd name="connsiteX22" fmla="*/ 9997 w 11380"/>
              <a:gd name="connsiteY22" fmla="*/ 4540 h 10000"/>
              <a:gd name="connsiteX23" fmla="*/ 11380 w 11380"/>
              <a:gd name="connsiteY23" fmla="*/ 0 h 10000"/>
              <a:gd name="connsiteX24" fmla="*/ 0 w 11380"/>
              <a:gd name="connsiteY24" fmla="*/ 0 h 10000"/>
              <a:gd name="connsiteX25" fmla="*/ 0 w 11380"/>
              <a:gd name="connsiteY25" fmla="*/ 4540 h 10000"/>
              <a:gd name="connsiteX26" fmla="*/ 2567 w 11380"/>
              <a:gd name="connsiteY26" fmla="*/ 4540 h 10000"/>
              <a:gd name="connsiteX27" fmla="*/ 2567 w 11380"/>
              <a:gd name="connsiteY27" fmla="*/ 4540 h 10000"/>
              <a:gd name="connsiteX28" fmla="*/ 2611 w 11380"/>
              <a:gd name="connsiteY28" fmla="*/ 4969 h 10000"/>
              <a:gd name="connsiteX29" fmla="*/ 2647 w 11380"/>
              <a:gd name="connsiteY29" fmla="*/ 5337 h 10000"/>
              <a:gd name="connsiteX30" fmla="*/ 2685 w 11380"/>
              <a:gd name="connsiteY30" fmla="*/ 5890 h 10000"/>
              <a:gd name="connsiteX31" fmla="*/ 2724 w 11380"/>
              <a:gd name="connsiteY31" fmla="*/ 6564 h 10000"/>
              <a:gd name="connsiteX32" fmla="*/ 2741 w 11380"/>
              <a:gd name="connsiteY32" fmla="*/ 6933 h 10000"/>
              <a:gd name="connsiteX33" fmla="*/ 2759 w 11380"/>
              <a:gd name="connsiteY33" fmla="*/ 7362 h 10000"/>
              <a:gd name="connsiteX34" fmla="*/ 2774 w 11380"/>
              <a:gd name="connsiteY34" fmla="*/ 7791 h 10000"/>
              <a:gd name="connsiteX35" fmla="*/ 2789 w 11380"/>
              <a:gd name="connsiteY35" fmla="*/ 8282 h 10000"/>
              <a:gd name="connsiteX36" fmla="*/ 2801 w 11380"/>
              <a:gd name="connsiteY36" fmla="*/ 8773 h 10000"/>
              <a:gd name="connsiteX37" fmla="*/ 2810 w 11380"/>
              <a:gd name="connsiteY37" fmla="*/ 9325 h 10000"/>
              <a:gd name="connsiteX38" fmla="*/ 2810 w 11380"/>
              <a:gd name="connsiteY38" fmla="*/ 9325 h 10000"/>
              <a:gd name="connsiteX0" fmla="*/ 2810 w 11443"/>
              <a:gd name="connsiteY0" fmla="*/ 9325 h 10000"/>
              <a:gd name="connsiteX1" fmla="*/ 2810 w 11443"/>
              <a:gd name="connsiteY1" fmla="*/ 9325 h 10000"/>
              <a:gd name="connsiteX2" fmla="*/ 2815 w 11443"/>
              <a:gd name="connsiteY2" fmla="*/ 9693 h 10000"/>
              <a:gd name="connsiteX3" fmla="*/ 2827 w 11443"/>
              <a:gd name="connsiteY3" fmla="*/ 9877 h 10000"/>
              <a:gd name="connsiteX4" fmla="*/ 2833 w 11443"/>
              <a:gd name="connsiteY4" fmla="*/ 9939 h 10000"/>
              <a:gd name="connsiteX5" fmla="*/ 2839 w 11443"/>
              <a:gd name="connsiteY5" fmla="*/ 10000 h 10000"/>
              <a:gd name="connsiteX6" fmla="*/ 2845 w 11443"/>
              <a:gd name="connsiteY6" fmla="*/ 9939 h 10000"/>
              <a:gd name="connsiteX7" fmla="*/ 2851 w 11443"/>
              <a:gd name="connsiteY7" fmla="*/ 9877 h 10000"/>
              <a:gd name="connsiteX8" fmla="*/ 2851 w 11443"/>
              <a:gd name="connsiteY8" fmla="*/ 9877 h 10000"/>
              <a:gd name="connsiteX9" fmla="*/ 2863 w 11443"/>
              <a:gd name="connsiteY9" fmla="*/ 9632 h 10000"/>
              <a:gd name="connsiteX10" fmla="*/ 2869 w 11443"/>
              <a:gd name="connsiteY10" fmla="*/ 9325 h 10000"/>
              <a:gd name="connsiteX11" fmla="*/ 2872 w 11443"/>
              <a:gd name="connsiteY11" fmla="*/ 8896 h 10000"/>
              <a:gd name="connsiteX12" fmla="*/ 2869 w 11443"/>
              <a:gd name="connsiteY12" fmla="*/ 8528 h 10000"/>
              <a:gd name="connsiteX13" fmla="*/ 2869 w 11443"/>
              <a:gd name="connsiteY13" fmla="*/ 8528 h 10000"/>
              <a:gd name="connsiteX14" fmla="*/ 2860 w 11443"/>
              <a:gd name="connsiteY14" fmla="*/ 7914 h 10000"/>
              <a:gd name="connsiteX15" fmla="*/ 2845 w 11443"/>
              <a:gd name="connsiteY15" fmla="*/ 7301 h 10000"/>
              <a:gd name="connsiteX16" fmla="*/ 2833 w 11443"/>
              <a:gd name="connsiteY16" fmla="*/ 6748 h 10000"/>
              <a:gd name="connsiteX17" fmla="*/ 2815 w 11443"/>
              <a:gd name="connsiteY17" fmla="*/ 6258 h 10000"/>
              <a:gd name="connsiteX18" fmla="*/ 2801 w 11443"/>
              <a:gd name="connsiteY18" fmla="*/ 5767 h 10000"/>
              <a:gd name="connsiteX19" fmla="*/ 2780 w 11443"/>
              <a:gd name="connsiteY19" fmla="*/ 5337 h 10000"/>
              <a:gd name="connsiteX20" fmla="*/ 2741 w 11443"/>
              <a:gd name="connsiteY20" fmla="*/ 4540 h 10000"/>
              <a:gd name="connsiteX21" fmla="*/ 9997 w 11443"/>
              <a:gd name="connsiteY21" fmla="*/ 4540 h 10000"/>
              <a:gd name="connsiteX22" fmla="*/ 11384 w 11443"/>
              <a:gd name="connsiteY22" fmla="*/ 4386 h 10000"/>
              <a:gd name="connsiteX23" fmla="*/ 11380 w 11443"/>
              <a:gd name="connsiteY23" fmla="*/ 0 h 10000"/>
              <a:gd name="connsiteX24" fmla="*/ 0 w 11443"/>
              <a:gd name="connsiteY24" fmla="*/ 0 h 10000"/>
              <a:gd name="connsiteX25" fmla="*/ 0 w 11443"/>
              <a:gd name="connsiteY25" fmla="*/ 4540 h 10000"/>
              <a:gd name="connsiteX26" fmla="*/ 2567 w 11443"/>
              <a:gd name="connsiteY26" fmla="*/ 4540 h 10000"/>
              <a:gd name="connsiteX27" fmla="*/ 2567 w 11443"/>
              <a:gd name="connsiteY27" fmla="*/ 4540 h 10000"/>
              <a:gd name="connsiteX28" fmla="*/ 2611 w 11443"/>
              <a:gd name="connsiteY28" fmla="*/ 4969 h 10000"/>
              <a:gd name="connsiteX29" fmla="*/ 2647 w 11443"/>
              <a:gd name="connsiteY29" fmla="*/ 5337 h 10000"/>
              <a:gd name="connsiteX30" fmla="*/ 2685 w 11443"/>
              <a:gd name="connsiteY30" fmla="*/ 5890 h 10000"/>
              <a:gd name="connsiteX31" fmla="*/ 2724 w 11443"/>
              <a:gd name="connsiteY31" fmla="*/ 6564 h 10000"/>
              <a:gd name="connsiteX32" fmla="*/ 2741 w 11443"/>
              <a:gd name="connsiteY32" fmla="*/ 6933 h 10000"/>
              <a:gd name="connsiteX33" fmla="*/ 2759 w 11443"/>
              <a:gd name="connsiteY33" fmla="*/ 7362 h 10000"/>
              <a:gd name="connsiteX34" fmla="*/ 2774 w 11443"/>
              <a:gd name="connsiteY34" fmla="*/ 7791 h 10000"/>
              <a:gd name="connsiteX35" fmla="*/ 2789 w 11443"/>
              <a:gd name="connsiteY35" fmla="*/ 8282 h 10000"/>
              <a:gd name="connsiteX36" fmla="*/ 2801 w 11443"/>
              <a:gd name="connsiteY36" fmla="*/ 8773 h 10000"/>
              <a:gd name="connsiteX37" fmla="*/ 2810 w 11443"/>
              <a:gd name="connsiteY37" fmla="*/ 9325 h 10000"/>
              <a:gd name="connsiteX38" fmla="*/ 2810 w 11443"/>
              <a:gd name="connsiteY38" fmla="*/ 9325 h 10000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473"/>
              <a:gd name="connsiteY0" fmla="*/ 9325 h 10000"/>
              <a:gd name="connsiteX1" fmla="*/ 2810 w 11473"/>
              <a:gd name="connsiteY1" fmla="*/ 9325 h 10000"/>
              <a:gd name="connsiteX2" fmla="*/ 2815 w 11473"/>
              <a:gd name="connsiteY2" fmla="*/ 9693 h 10000"/>
              <a:gd name="connsiteX3" fmla="*/ 2827 w 11473"/>
              <a:gd name="connsiteY3" fmla="*/ 9877 h 10000"/>
              <a:gd name="connsiteX4" fmla="*/ 2833 w 11473"/>
              <a:gd name="connsiteY4" fmla="*/ 9939 h 10000"/>
              <a:gd name="connsiteX5" fmla="*/ 2839 w 11473"/>
              <a:gd name="connsiteY5" fmla="*/ 10000 h 10000"/>
              <a:gd name="connsiteX6" fmla="*/ 2845 w 11473"/>
              <a:gd name="connsiteY6" fmla="*/ 9939 h 10000"/>
              <a:gd name="connsiteX7" fmla="*/ 2851 w 11473"/>
              <a:gd name="connsiteY7" fmla="*/ 9877 h 10000"/>
              <a:gd name="connsiteX8" fmla="*/ 2851 w 11473"/>
              <a:gd name="connsiteY8" fmla="*/ 9877 h 10000"/>
              <a:gd name="connsiteX9" fmla="*/ 2863 w 11473"/>
              <a:gd name="connsiteY9" fmla="*/ 9632 h 10000"/>
              <a:gd name="connsiteX10" fmla="*/ 2869 w 11473"/>
              <a:gd name="connsiteY10" fmla="*/ 9325 h 10000"/>
              <a:gd name="connsiteX11" fmla="*/ 2872 w 11473"/>
              <a:gd name="connsiteY11" fmla="*/ 8896 h 10000"/>
              <a:gd name="connsiteX12" fmla="*/ 2869 w 11473"/>
              <a:gd name="connsiteY12" fmla="*/ 8528 h 10000"/>
              <a:gd name="connsiteX13" fmla="*/ 2869 w 11473"/>
              <a:gd name="connsiteY13" fmla="*/ 8528 h 10000"/>
              <a:gd name="connsiteX14" fmla="*/ 2860 w 11473"/>
              <a:gd name="connsiteY14" fmla="*/ 7914 h 10000"/>
              <a:gd name="connsiteX15" fmla="*/ 2845 w 11473"/>
              <a:gd name="connsiteY15" fmla="*/ 7301 h 10000"/>
              <a:gd name="connsiteX16" fmla="*/ 2833 w 11473"/>
              <a:gd name="connsiteY16" fmla="*/ 6748 h 10000"/>
              <a:gd name="connsiteX17" fmla="*/ 2815 w 11473"/>
              <a:gd name="connsiteY17" fmla="*/ 6258 h 10000"/>
              <a:gd name="connsiteX18" fmla="*/ 2801 w 11473"/>
              <a:gd name="connsiteY18" fmla="*/ 5767 h 10000"/>
              <a:gd name="connsiteX19" fmla="*/ 2780 w 11473"/>
              <a:gd name="connsiteY19" fmla="*/ 5337 h 10000"/>
              <a:gd name="connsiteX20" fmla="*/ 2741 w 11473"/>
              <a:gd name="connsiteY20" fmla="*/ 4540 h 10000"/>
              <a:gd name="connsiteX21" fmla="*/ 9997 w 11473"/>
              <a:gd name="connsiteY21" fmla="*/ 4540 h 10000"/>
              <a:gd name="connsiteX22" fmla="*/ 11384 w 11473"/>
              <a:gd name="connsiteY22" fmla="*/ 4386 h 10000"/>
              <a:gd name="connsiteX23" fmla="*/ 11380 w 11473"/>
              <a:gd name="connsiteY23" fmla="*/ 0 h 10000"/>
              <a:gd name="connsiteX24" fmla="*/ 0 w 11473"/>
              <a:gd name="connsiteY24" fmla="*/ 0 h 10000"/>
              <a:gd name="connsiteX25" fmla="*/ 0 w 11473"/>
              <a:gd name="connsiteY25" fmla="*/ 4540 h 10000"/>
              <a:gd name="connsiteX26" fmla="*/ 2567 w 11473"/>
              <a:gd name="connsiteY26" fmla="*/ 4540 h 10000"/>
              <a:gd name="connsiteX27" fmla="*/ 2567 w 11473"/>
              <a:gd name="connsiteY27" fmla="*/ 4540 h 10000"/>
              <a:gd name="connsiteX28" fmla="*/ 2611 w 11473"/>
              <a:gd name="connsiteY28" fmla="*/ 4969 h 10000"/>
              <a:gd name="connsiteX29" fmla="*/ 2647 w 11473"/>
              <a:gd name="connsiteY29" fmla="*/ 5337 h 10000"/>
              <a:gd name="connsiteX30" fmla="*/ 2685 w 11473"/>
              <a:gd name="connsiteY30" fmla="*/ 5890 h 10000"/>
              <a:gd name="connsiteX31" fmla="*/ 2724 w 11473"/>
              <a:gd name="connsiteY31" fmla="*/ 6564 h 10000"/>
              <a:gd name="connsiteX32" fmla="*/ 2741 w 11473"/>
              <a:gd name="connsiteY32" fmla="*/ 6933 h 10000"/>
              <a:gd name="connsiteX33" fmla="*/ 2759 w 11473"/>
              <a:gd name="connsiteY33" fmla="*/ 7362 h 10000"/>
              <a:gd name="connsiteX34" fmla="*/ 2774 w 11473"/>
              <a:gd name="connsiteY34" fmla="*/ 7791 h 10000"/>
              <a:gd name="connsiteX35" fmla="*/ 2789 w 11473"/>
              <a:gd name="connsiteY35" fmla="*/ 8282 h 10000"/>
              <a:gd name="connsiteX36" fmla="*/ 2801 w 11473"/>
              <a:gd name="connsiteY36" fmla="*/ 8773 h 10000"/>
              <a:gd name="connsiteX37" fmla="*/ 2810 w 11473"/>
              <a:gd name="connsiteY37" fmla="*/ 9325 h 10000"/>
              <a:gd name="connsiteX38" fmla="*/ 2810 w 11473"/>
              <a:gd name="connsiteY38" fmla="*/ 9325 h 10000"/>
              <a:gd name="connsiteX0" fmla="*/ 2810 w 11388"/>
              <a:gd name="connsiteY0" fmla="*/ 9325 h 10000"/>
              <a:gd name="connsiteX1" fmla="*/ 2810 w 11388"/>
              <a:gd name="connsiteY1" fmla="*/ 9325 h 10000"/>
              <a:gd name="connsiteX2" fmla="*/ 2815 w 11388"/>
              <a:gd name="connsiteY2" fmla="*/ 9693 h 10000"/>
              <a:gd name="connsiteX3" fmla="*/ 2827 w 11388"/>
              <a:gd name="connsiteY3" fmla="*/ 9877 h 10000"/>
              <a:gd name="connsiteX4" fmla="*/ 2833 w 11388"/>
              <a:gd name="connsiteY4" fmla="*/ 9939 h 10000"/>
              <a:gd name="connsiteX5" fmla="*/ 2839 w 11388"/>
              <a:gd name="connsiteY5" fmla="*/ 10000 h 10000"/>
              <a:gd name="connsiteX6" fmla="*/ 2845 w 11388"/>
              <a:gd name="connsiteY6" fmla="*/ 9939 h 10000"/>
              <a:gd name="connsiteX7" fmla="*/ 2851 w 11388"/>
              <a:gd name="connsiteY7" fmla="*/ 9877 h 10000"/>
              <a:gd name="connsiteX8" fmla="*/ 2851 w 11388"/>
              <a:gd name="connsiteY8" fmla="*/ 9877 h 10000"/>
              <a:gd name="connsiteX9" fmla="*/ 2863 w 11388"/>
              <a:gd name="connsiteY9" fmla="*/ 9632 h 10000"/>
              <a:gd name="connsiteX10" fmla="*/ 2869 w 11388"/>
              <a:gd name="connsiteY10" fmla="*/ 9325 h 10000"/>
              <a:gd name="connsiteX11" fmla="*/ 2872 w 11388"/>
              <a:gd name="connsiteY11" fmla="*/ 8896 h 10000"/>
              <a:gd name="connsiteX12" fmla="*/ 2869 w 11388"/>
              <a:gd name="connsiteY12" fmla="*/ 8528 h 10000"/>
              <a:gd name="connsiteX13" fmla="*/ 2869 w 11388"/>
              <a:gd name="connsiteY13" fmla="*/ 8528 h 10000"/>
              <a:gd name="connsiteX14" fmla="*/ 2860 w 11388"/>
              <a:gd name="connsiteY14" fmla="*/ 7914 h 10000"/>
              <a:gd name="connsiteX15" fmla="*/ 2845 w 11388"/>
              <a:gd name="connsiteY15" fmla="*/ 7301 h 10000"/>
              <a:gd name="connsiteX16" fmla="*/ 2833 w 11388"/>
              <a:gd name="connsiteY16" fmla="*/ 6748 h 10000"/>
              <a:gd name="connsiteX17" fmla="*/ 2815 w 11388"/>
              <a:gd name="connsiteY17" fmla="*/ 6258 h 10000"/>
              <a:gd name="connsiteX18" fmla="*/ 2801 w 11388"/>
              <a:gd name="connsiteY18" fmla="*/ 5767 h 10000"/>
              <a:gd name="connsiteX19" fmla="*/ 2780 w 11388"/>
              <a:gd name="connsiteY19" fmla="*/ 5337 h 10000"/>
              <a:gd name="connsiteX20" fmla="*/ 2741 w 11388"/>
              <a:gd name="connsiteY20" fmla="*/ 4540 h 10000"/>
              <a:gd name="connsiteX21" fmla="*/ 9997 w 11388"/>
              <a:gd name="connsiteY21" fmla="*/ 4540 h 10000"/>
              <a:gd name="connsiteX22" fmla="*/ 11384 w 11388"/>
              <a:gd name="connsiteY22" fmla="*/ 4386 h 10000"/>
              <a:gd name="connsiteX23" fmla="*/ 11380 w 11388"/>
              <a:gd name="connsiteY23" fmla="*/ 0 h 10000"/>
              <a:gd name="connsiteX24" fmla="*/ 0 w 11388"/>
              <a:gd name="connsiteY24" fmla="*/ 0 h 10000"/>
              <a:gd name="connsiteX25" fmla="*/ 0 w 11388"/>
              <a:gd name="connsiteY25" fmla="*/ 4540 h 10000"/>
              <a:gd name="connsiteX26" fmla="*/ 2567 w 11388"/>
              <a:gd name="connsiteY26" fmla="*/ 4540 h 10000"/>
              <a:gd name="connsiteX27" fmla="*/ 2567 w 11388"/>
              <a:gd name="connsiteY27" fmla="*/ 4540 h 10000"/>
              <a:gd name="connsiteX28" fmla="*/ 2611 w 11388"/>
              <a:gd name="connsiteY28" fmla="*/ 4969 h 10000"/>
              <a:gd name="connsiteX29" fmla="*/ 2647 w 11388"/>
              <a:gd name="connsiteY29" fmla="*/ 5337 h 10000"/>
              <a:gd name="connsiteX30" fmla="*/ 2685 w 11388"/>
              <a:gd name="connsiteY30" fmla="*/ 5890 h 10000"/>
              <a:gd name="connsiteX31" fmla="*/ 2724 w 11388"/>
              <a:gd name="connsiteY31" fmla="*/ 6564 h 10000"/>
              <a:gd name="connsiteX32" fmla="*/ 2741 w 11388"/>
              <a:gd name="connsiteY32" fmla="*/ 6933 h 10000"/>
              <a:gd name="connsiteX33" fmla="*/ 2759 w 11388"/>
              <a:gd name="connsiteY33" fmla="*/ 7362 h 10000"/>
              <a:gd name="connsiteX34" fmla="*/ 2774 w 11388"/>
              <a:gd name="connsiteY34" fmla="*/ 7791 h 10000"/>
              <a:gd name="connsiteX35" fmla="*/ 2789 w 11388"/>
              <a:gd name="connsiteY35" fmla="*/ 8282 h 10000"/>
              <a:gd name="connsiteX36" fmla="*/ 2801 w 11388"/>
              <a:gd name="connsiteY36" fmla="*/ 8773 h 10000"/>
              <a:gd name="connsiteX37" fmla="*/ 2810 w 11388"/>
              <a:gd name="connsiteY37" fmla="*/ 9325 h 10000"/>
              <a:gd name="connsiteX38" fmla="*/ 2810 w 11388"/>
              <a:gd name="connsiteY38" fmla="*/ 932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388" h="10000">
                <a:moveTo>
                  <a:pt x="2810" y="9325"/>
                </a:moveTo>
                <a:lnTo>
                  <a:pt x="2810" y="9325"/>
                </a:lnTo>
                <a:cubicBezTo>
                  <a:pt x="2812" y="9448"/>
                  <a:pt x="2813" y="9570"/>
                  <a:pt x="2815" y="9693"/>
                </a:cubicBezTo>
                <a:cubicBezTo>
                  <a:pt x="2819" y="9754"/>
                  <a:pt x="2823" y="9816"/>
                  <a:pt x="2827" y="9877"/>
                </a:cubicBezTo>
                <a:cubicBezTo>
                  <a:pt x="2829" y="9898"/>
                  <a:pt x="2831" y="9918"/>
                  <a:pt x="2833" y="9939"/>
                </a:cubicBezTo>
                <a:cubicBezTo>
                  <a:pt x="2835" y="9959"/>
                  <a:pt x="2837" y="9980"/>
                  <a:pt x="2839" y="10000"/>
                </a:cubicBezTo>
                <a:cubicBezTo>
                  <a:pt x="2841" y="9980"/>
                  <a:pt x="2843" y="9959"/>
                  <a:pt x="2845" y="9939"/>
                </a:cubicBezTo>
                <a:cubicBezTo>
                  <a:pt x="2847" y="9918"/>
                  <a:pt x="2849" y="9898"/>
                  <a:pt x="2851" y="9877"/>
                </a:cubicBezTo>
                <a:lnTo>
                  <a:pt x="2851" y="9877"/>
                </a:lnTo>
                <a:cubicBezTo>
                  <a:pt x="2855" y="9795"/>
                  <a:pt x="2859" y="9714"/>
                  <a:pt x="2863" y="9632"/>
                </a:cubicBezTo>
                <a:cubicBezTo>
                  <a:pt x="2865" y="9530"/>
                  <a:pt x="2867" y="9427"/>
                  <a:pt x="2869" y="9325"/>
                </a:cubicBezTo>
                <a:lnTo>
                  <a:pt x="2872" y="8896"/>
                </a:lnTo>
                <a:cubicBezTo>
                  <a:pt x="2871" y="8773"/>
                  <a:pt x="2870" y="8651"/>
                  <a:pt x="2869" y="8528"/>
                </a:cubicBezTo>
                <a:lnTo>
                  <a:pt x="2869" y="8528"/>
                </a:lnTo>
                <a:cubicBezTo>
                  <a:pt x="2866" y="8323"/>
                  <a:pt x="2863" y="8119"/>
                  <a:pt x="2860" y="7914"/>
                </a:cubicBezTo>
                <a:cubicBezTo>
                  <a:pt x="2855" y="7710"/>
                  <a:pt x="2850" y="7505"/>
                  <a:pt x="2845" y="7301"/>
                </a:cubicBezTo>
                <a:cubicBezTo>
                  <a:pt x="2841" y="7117"/>
                  <a:pt x="2837" y="6932"/>
                  <a:pt x="2833" y="6748"/>
                </a:cubicBezTo>
                <a:cubicBezTo>
                  <a:pt x="2827" y="6585"/>
                  <a:pt x="2821" y="6421"/>
                  <a:pt x="2815" y="6258"/>
                </a:cubicBezTo>
                <a:cubicBezTo>
                  <a:pt x="2810" y="6094"/>
                  <a:pt x="2806" y="5931"/>
                  <a:pt x="2801" y="5767"/>
                </a:cubicBezTo>
                <a:cubicBezTo>
                  <a:pt x="2794" y="5624"/>
                  <a:pt x="2787" y="5480"/>
                  <a:pt x="2780" y="5337"/>
                </a:cubicBezTo>
                <a:cubicBezTo>
                  <a:pt x="2767" y="5071"/>
                  <a:pt x="2754" y="4806"/>
                  <a:pt x="2741" y="4540"/>
                </a:cubicBezTo>
                <a:lnTo>
                  <a:pt x="9997" y="4540"/>
                </a:lnTo>
                <a:lnTo>
                  <a:pt x="11384" y="4386"/>
                </a:lnTo>
                <a:cubicBezTo>
                  <a:pt x="11397" y="3027"/>
                  <a:pt x="11374" y="1667"/>
                  <a:pt x="11380" y="0"/>
                </a:cubicBezTo>
                <a:lnTo>
                  <a:pt x="0" y="0"/>
                </a:lnTo>
                <a:lnTo>
                  <a:pt x="0" y="4540"/>
                </a:lnTo>
                <a:lnTo>
                  <a:pt x="2567" y="4540"/>
                </a:lnTo>
                <a:lnTo>
                  <a:pt x="2567" y="4540"/>
                </a:lnTo>
                <a:cubicBezTo>
                  <a:pt x="2582" y="4683"/>
                  <a:pt x="2596" y="4826"/>
                  <a:pt x="2611" y="4969"/>
                </a:cubicBezTo>
                <a:cubicBezTo>
                  <a:pt x="2623" y="5092"/>
                  <a:pt x="2635" y="5214"/>
                  <a:pt x="2647" y="5337"/>
                </a:cubicBezTo>
                <a:cubicBezTo>
                  <a:pt x="2660" y="5521"/>
                  <a:pt x="2672" y="5706"/>
                  <a:pt x="2685" y="5890"/>
                </a:cubicBezTo>
                <a:cubicBezTo>
                  <a:pt x="2698" y="6115"/>
                  <a:pt x="2711" y="6339"/>
                  <a:pt x="2724" y="6564"/>
                </a:cubicBezTo>
                <a:cubicBezTo>
                  <a:pt x="2730" y="6687"/>
                  <a:pt x="2735" y="6810"/>
                  <a:pt x="2741" y="6933"/>
                </a:cubicBezTo>
                <a:lnTo>
                  <a:pt x="2759" y="7362"/>
                </a:lnTo>
                <a:lnTo>
                  <a:pt x="2774" y="7791"/>
                </a:lnTo>
                <a:cubicBezTo>
                  <a:pt x="2779" y="7955"/>
                  <a:pt x="2784" y="8118"/>
                  <a:pt x="2789" y="8282"/>
                </a:cubicBezTo>
                <a:cubicBezTo>
                  <a:pt x="2793" y="8446"/>
                  <a:pt x="2797" y="8609"/>
                  <a:pt x="2801" y="8773"/>
                </a:cubicBezTo>
                <a:lnTo>
                  <a:pt x="2810" y="9325"/>
                </a:lnTo>
                <a:lnTo>
                  <a:pt x="2810" y="9325"/>
                </a:lnTo>
                <a:close/>
              </a:path>
            </a:pathLst>
          </a:custGeom>
          <a:solidFill>
            <a:srgbClr val="E3E674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241783946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037288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8198572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0" y="-2688"/>
            <a:ext cx="9144000" cy="934046"/>
          </a:xfrm>
          <a:prstGeom prst="rect">
            <a:avLst/>
          </a:prstGeom>
          <a:solidFill>
            <a:srgbClr val="E3E674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419" y="17860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419" y="1113234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158D-D594-4CDE-B894-8BD4993A59BB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506" y="4767263"/>
            <a:ext cx="1683544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148" name="Freeform 5"/>
          <p:cNvSpPr>
            <a:spLocks/>
          </p:cNvSpPr>
          <p:nvPr/>
        </p:nvSpPr>
        <p:spPr bwMode="auto">
          <a:xfrm>
            <a:off x="-13097" y="845634"/>
            <a:ext cx="9157097" cy="388144"/>
          </a:xfrm>
          <a:custGeom>
            <a:avLst/>
            <a:gdLst>
              <a:gd name="T0" fmla="*/ 1897 w 6752"/>
              <a:gd name="T1" fmla="*/ 304 h 326"/>
              <a:gd name="T2" fmla="*/ 1897 w 6752"/>
              <a:gd name="T3" fmla="*/ 304 h 326"/>
              <a:gd name="T4" fmla="*/ 1901 w 6752"/>
              <a:gd name="T5" fmla="*/ 316 h 326"/>
              <a:gd name="T6" fmla="*/ 1909 w 6752"/>
              <a:gd name="T7" fmla="*/ 322 h 326"/>
              <a:gd name="T8" fmla="*/ 1913 w 6752"/>
              <a:gd name="T9" fmla="*/ 324 h 326"/>
              <a:gd name="T10" fmla="*/ 1917 w 6752"/>
              <a:gd name="T11" fmla="*/ 326 h 326"/>
              <a:gd name="T12" fmla="*/ 1921 w 6752"/>
              <a:gd name="T13" fmla="*/ 324 h 326"/>
              <a:gd name="T14" fmla="*/ 1925 w 6752"/>
              <a:gd name="T15" fmla="*/ 322 h 326"/>
              <a:gd name="T16" fmla="*/ 1925 w 6752"/>
              <a:gd name="T17" fmla="*/ 322 h 326"/>
              <a:gd name="T18" fmla="*/ 1933 w 6752"/>
              <a:gd name="T19" fmla="*/ 314 h 326"/>
              <a:gd name="T20" fmla="*/ 1937 w 6752"/>
              <a:gd name="T21" fmla="*/ 304 h 326"/>
              <a:gd name="T22" fmla="*/ 1939 w 6752"/>
              <a:gd name="T23" fmla="*/ 290 h 326"/>
              <a:gd name="T24" fmla="*/ 1937 w 6752"/>
              <a:gd name="T25" fmla="*/ 278 h 326"/>
              <a:gd name="T26" fmla="*/ 1937 w 6752"/>
              <a:gd name="T27" fmla="*/ 278 h 326"/>
              <a:gd name="T28" fmla="*/ 1931 w 6752"/>
              <a:gd name="T29" fmla="*/ 258 h 326"/>
              <a:gd name="T30" fmla="*/ 1921 w 6752"/>
              <a:gd name="T31" fmla="*/ 238 h 326"/>
              <a:gd name="T32" fmla="*/ 1913 w 6752"/>
              <a:gd name="T33" fmla="*/ 220 h 326"/>
              <a:gd name="T34" fmla="*/ 1901 w 6752"/>
              <a:gd name="T35" fmla="*/ 204 h 326"/>
              <a:gd name="T36" fmla="*/ 1891 w 6752"/>
              <a:gd name="T37" fmla="*/ 188 h 326"/>
              <a:gd name="T38" fmla="*/ 1877 w 6752"/>
              <a:gd name="T39" fmla="*/ 174 h 326"/>
              <a:gd name="T40" fmla="*/ 1851 w 6752"/>
              <a:gd name="T41" fmla="*/ 148 h 326"/>
              <a:gd name="T42" fmla="*/ 6750 w 6752"/>
              <a:gd name="T43" fmla="*/ 148 h 326"/>
              <a:gd name="T44" fmla="*/ 6750 w 6752"/>
              <a:gd name="T45" fmla="*/ 148 h 326"/>
              <a:gd name="T46" fmla="*/ 6752 w 6752"/>
              <a:gd name="T47" fmla="*/ 0 h 326"/>
              <a:gd name="T48" fmla="*/ 0 w 6752"/>
              <a:gd name="T49" fmla="*/ 0 h 326"/>
              <a:gd name="T50" fmla="*/ 0 w 6752"/>
              <a:gd name="T51" fmla="*/ 148 h 326"/>
              <a:gd name="T52" fmla="*/ 1733 w 6752"/>
              <a:gd name="T53" fmla="*/ 148 h 326"/>
              <a:gd name="T54" fmla="*/ 1733 w 6752"/>
              <a:gd name="T55" fmla="*/ 148 h 326"/>
              <a:gd name="T56" fmla="*/ 1763 w 6752"/>
              <a:gd name="T57" fmla="*/ 162 h 326"/>
              <a:gd name="T58" fmla="*/ 1787 w 6752"/>
              <a:gd name="T59" fmla="*/ 174 h 326"/>
              <a:gd name="T60" fmla="*/ 1813 w 6752"/>
              <a:gd name="T61" fmla="*/ 192 h 326"/>
              <a:gd name="T62" fmla="*/ 1839 w 6752"/>
              <a:gd name="T63" fmla="*/ 214 h 326"/>
              <a:gd name="T64" fmla="*/ 1851 w 6752"/>
              <a:gd name="T65" fmla="*/ 226 h 326"/>
              <a:gd name="T66" fmla="*/ 1863 w 6752"/>
              <a:gd name="T67" fmla="*/ 240 h 326"/>
              <a:gd name="T68" fmla="*/ 1873 w 6752"/>
              <a:gd name="T69" fmla="*/ 254 h 326"/>
              <a:gd name="T70" fmla="*/ 1883 w 6752"/>
              <a:gd name="T71" fmla="*/ 270 h 326"/>
              <a:gd name="T72" fmla="*/ 1891 w 6752"/>
              <a:gd name="T73" fmla="*/ 286 h 326"/>
              <a:gd name="T74" fmla="*/ 1897 w 6752"/>
              <a:gd name="T75" fmla="*/ 304 h 326"/>
              <a:gd name="T76" fmla="*/ 1897 w 6752"/>
              <a:gd name="T77" fmla="*/ 304 h 326"/>
              <a:gd name="connsiteX0" fmla="*/ 2810 w 10616"/>
              <a:gd name="connsiteY0" fmla="*/ 9325 h 10000"/>
              <a:gd name="connsiteX1" fmla="*/ 2810 w 10616"/>
              <a:gd name="connsiteY1" fmla="*/ 9325 h 10000"/>
              <a:gd name="connsiteX2" fmla="*/ 2815 w 10616"/>
              <a:gd name="connsiteY2" fmla="*/ 9693 h 10000"/>
              <a:gd name="connsiteX3" fmla="*/ 2827 w 10616"/>
              <a:gd name="connsiteY3" fmla="*/ 9877 h 10000"/>
              <a:gd name="connsiteX4" fmla="*/ 2833 w 10616"/>
              <a:gd name="connsiteY4" fmla="*/ 9939 h 10000"/>
              <a:gd name="connsiteX5" fmla="*/ 2839 w 10616"/>
              <a:gd name="connsiteY5" fmla="*/ 10000 h 10000"/>
              <a:gd name="connsiteX6" fmla="*/ 2845 w 10616"/>
              <a:gd name="connsiteY6" fmla="*/ 9939 h 10000"/>
              <a:gd name="connsiteX7" fmla="*/ 2851 w 10616"/>
              <a:gd name="connsiteY7" fmla="*/ 9877 h 10000"/>
              <a:gd name="connsiteX8" fmla="*/ 2851 w 10616"/>
              <a:gd name="connsiteY8" fmla="*/ 9877 h 10000"/>
              <a:gd name="connsiteX9" fmla="*/ 2863 w 10616"/>
              <a:gd name="connsiteY9" fmla="*/ 9632 h 10000"/>
              <a:gd name="connsiteX10" fmla="*/ 2869 w 10616"/>
              <a:gd name="connsiteY10" fmla="*/ 9325 h 10000"/>
              <a:gd name="connsiteX11" fmla="*/ 2872 w 10616"/>
              <a:gd name="connsiteY11" fmla="*/ 8896 h 10000"/>
              <a:gd name="connsiteX12" fmla="*/ 2869 w 10616"/>
              <a:gd name="connsiteY12" fmla="*/ 8528 h 10000"/>
              <a:gd name="connsiteX13" fmla="*/ 2869 w 10616"/>
              <a:gd name="connsiteY13" fmla="*/ 8528 h 10000"/>
              <a:gd name="connsiteX14" fmla="*/ 2860 w 10616"/>
              <a:gd name="connsiteY14" fmla="*/ 7914 h 10000"/>
              <a:gd name="connsiteX15" fmla="*/ 2845 w 10616"/>
              <a:gd name="connsiteY15" fmla="*/ 7301 h 10000"/>
              <a:gd name="connsiteX16" fmla="*/ 2833 w 10616"/>
              <a:gd name="connsiteY16" fmla="*/ 6748 h 10000"/>
              <a:gd name="connsiteX17" fmla="*/ 2815 w 10616"/>
              <a:gd name="connsiteY17" fmla="*/ 6258 h 10000"/>
              <a:gd name="connsiteX18" fmla="*/ 2801 w 10616"/>
              <a:gd name="connsiteY18" fmla="*/ 5767 h 10000"/>
              <a:gd name="connsiteX19" fmla="*/ 2780 w 10616"/>
              <a:gd name="connsiteY19" fmla="*/ 5337 h 10000"/>
              <a:gd name="connsiteX20" fmla="*/ 2741 w 10616"/>
              <a:gd name="connsiteY20" fmla="*/ 4540 h 10000"/>
              <a:gd name="connsiteX21" fmla="*/ 9997 w 10616"/>
              <a:gd name="connsiteY21" fmla="*/ 4540 h 10000"/>
              <a:gd name="connsiteX22" fmla="*/ 9997 w 10616"/>
              <a:gd name="connsiteY22" fmla="*/ 4540 h 10000"/>
              <a:gd name="connsiteX23" fmla="*/ 10616 w 10616"/>
              <a:gd name="connsiteY23" fmla="*/ 0 h 10000"/>
              <a:gd name="connsiteX24" fmla="*/ 0 w 10616"/>
              <a:gd name="connsiteY24" fmla="*/ 0 h 10000"/>
              <a:gd name="connsiteX25" fmla="*/ 0 w 10616"/>
              <a:gd name="connsiteY25" fmla="*/ 4540 h 10000"/>
              <a:gd name="connsiteX26" fmla="*/ 2567 w 10616"/>
              <a:gd name="connsiteY26" fmla="*/ 4540 h 10000"/>
              <a:gd name="connsiteX27" fmla="*/ 2567 w 10616"/>
              <a:gd name="connsiteY27" fmla="*/ 4540 h 10000"/>
              <a:gd name="connsiteX28" fmla="*/ 2611 w 10616"/>
              <a:gd name="connsiteY28" fmla="*/ 4969 h 10000"/>
              <a:gd name="connsiteX29" fmla="*/ 2647 w 10616"/>
              <a:gd name="connsiteY29" fmla="*/ 5337 h 10000"/>
              <a:gd name="connsiteX30" fmla="*/ 2685 w 10616"/>
              <a:gd name="connsiteY30" fmla="*/ 5890 h 10000"/>
              <a:gd name="connsiteX31" fmla="*/ 2724 w 10616"/>
              <a:gd name="connsiteY31" fmla="*/ 6564 h 10000"/>
              <a:gd name="connsiteX32" fmla="*/ 2741 w 10616"/>
              <a:gd name="connsiteY32" fmla="*/ 6933 h 10000"/>
              <a:gd name="connsiteX33" fmla="*/ 2759 w 10616"/>
              <a:gd name="connsiteY33" fmla="*/ 7362 h 10000"/>
              <a:gd name="connsiteX34" fmla="*/ 2774 w 10616"/>
              <a:gd name="connsiteY34" fmla="*/ 7791 h 10000"/>
              <a:gd name="connsiteX35" fmla="*/ 2789 w 10616"/>
              <a:gd name="connsiteY35" fmla="*/ 8282 h 10000"/>
              <a:gd name="connsiteX36" fmla="*/ 2801 w 10616"/>
              <a:gd name="connsiteY36" fmla="*/ 8773 h 10000"/>
              <a:gd name="connsiteX37" fmla="*/ 2810 w 10616"/>
              <a:gd name="connsiteY37" fmla="*/ 9325 h 10000"/>
              <a:gd name="connsiteX38" fmla="*/ 2810 w 10616"/>
              <a:gd name="connsiteY38" fmla="*/ 9325 h 10000"/>
              <a:gd name="connsiteX0" fmla="*/ 2810 w 11380"/>
              <a:gd name="connsiteY0" fmla="*/ 9325 h 10000"/>
              <a:gd name="connsiteX1" fmla="*/ 2810 w 11380"/>
              <a:gd name="connsiteY1" fmla="*/ 9325 h 10000"/>
              <a:gd name="connsiteX2" fmla="*/ 2815 w 11380"/>
              <a:gd name="connsiteY2" fmla="*/ 9693 h 10000"/>
              <a:gd name="connsiteX3" fmla="*/ 2827 w 11380"/>
              <a:gd name="connsiteY3" fmla="*/ 9877 h 10000"/>
              <a:gd name="connsiteX4" fmla="*/ 2833 w 11380"/>
              <a:gd name="connsiteY4" fmla="*/ 9939 h 10000"/>
              <a:gd name="connsiteX5" fmla="*/ 2839 w 11380"/>
              <a:gd name="connsiteY5" fmla="*/ 10000 h 10000"/>
              <a:gd name="connsiteX6" fmla="*/ 2845 w 11380"/>
              <a:gd name="connsiteY6" fmla="*/ 9939 h 10000"/>
              <a:gd name="connsiteX7" fmla="*/ 2851 w 11380"/>
              <a:gd name="connsiteY7" fmla="*/ 9877 h 10000"/>
              <a:gd name="connsiteX8" fmla="*/ 2851 w 11380"/>
              <a:gd name="connsiteY8" fmla="*/ 9877 h 10000"/>
              <a:gd name="connsiteX9" fmla="*/ 2863 w 11380"/>
              <a:gd name="connsiteY9" fmla="*/ 9632 h 10000"/>
              <a:gd name="connsiteX10" fmla="*/ 2869 w 11380"/>
              <a:gd name="connsiteY10" fmla="*/ 9325 h 10000"/>
              <a:gd name="connsiteX11" fmla="*/ 2872 w 11380"/>
              <a:gd name="connsiteY11" fmla="*/ 8896 h 10000"/>
              <a:gd name="connsiteX12" fmla="*/ 2869 w 11380"/>
              <a:gd name="connsiteY12" fmla="*/ 8528 h 10000"/>
              <a:gd name="connsiteX13" fmla="*/ 2869 w 11380"/>
              <a:gd name="connsiteY13" fmla="*/ 8528 h 10000"/>
              <a:gd name="connsiteX14" fmla="*/ 2860 w 11380"/>
              <a:gd name="connsiteY14" fmla="*/ 7914 h 10000"/>
              <a:gd name="connsiteX15" fmla="*/ 2845 w 11380"/>
              <a:gd name="connsiteY15" fmla="*/ 7301 h 10000"/>
              <a:gd name="connsiteX16" fmla="*/ 2833 w 11380"/>
              <a:gd name="connsiteY16" fmla="*/ 6748 h 10000"/>
              <a:gd name="connsiteX17" fmla="*/ 2815 w 11380"/>
              <a:gd name="connsiteY17" fmla="*/ 6258 h 10000"/>
              <a:gd name="connsiteX18" fmla="*/ 2801 w 11380"/>
              <a:gd name="connsiteY18" fmla="*/ 5767 h 10000"/>
              <a:gd name="connsiteX19" fmla="*/ 2780 w 11380"/>
              <a:gd name="connsiteY19" fmla="*/ 5337 h 10000"/>
              <a:gd name="connsiteX20" fmla="*/ 2741 w 11380"/>
              <a:gd name="connsiteY20" fmla="*/ 4540 h 10000"/>
              <a:gd name="connsiteX21" fmla="*/ 9997 w 11380"/>
              <a:gd name="connsiteY21" fmla="*/ 4540 h 10000"/>
              <a:gd name="connsiteX22" fmla="*/ 9997 w 11380"/>
              <a:gd name="connsiteY22" fmla="*/ 4540 h 10000"/>
              <a:gd name="connsiteX23" fmla="*/ 11380 w 11380"/>
              <a:gd name="connsiteY23" fmla="*/ 0 h 10000"/>
              <a:gd name="connsiteX24" fmla="*/ 0 w 11380"/>
              <a:gd name="connsiteY24" fmla="*/ 0 h 10000"/>
              <a:gd name="connsiteX25" fmla="*/ 0 w 11380"/>
              <a:gd name="connsiteY25" fmla="*/ 4540 h 10000"/>
              <a:gd name="connsiteX26" fmla="*/ 2567 w 11380"/>
              <a:gd name="connsiteY26" fmla="*/ 4540 h 10000"/>
              <a:gd name="connsiteX27" fmla="*/ 2567 w 11380"/>
              <a:gd name="connsiteY27" fmla="*/ 4540 h 10000"/>
              <a:gd name="connsiteX28" fmla="*/ 2611 w 11380"/>
              <a:gd name="connsiteY28" fmla="*/ 4969 h 10000"/>
              <a:gd name="connsiteX29" fmla="*/ 2647 w 11380"/>
              <a:gd name="connsiteY29" fmla="*/ 5337 h 10000"/>
              <a:gd name="connsiteX30" fmla="*/ 2685 w 11380"/>
              <a:gd name="connsiteY30" fmla="*/ 5890 h 10000"/>
              <a:gd name="connsiteX31" fmla="*/ 2724 w 11380"/>
              <a:gd name="connsiteY31" fmla="*/ 6564 h 10000"/>
              <a:gd name="connsiteX32" fmla="*/ 2741 w 11380"/>
              <a:gd name="connsiteY32" fmla="*/ 6933 h 10000"/>
              <a:gd name="connsiteX33" fmla="*/ 2759 w 11380"/>
              <a:gd name="connsiteY33" fmla="*/ 7362 h 10000"/>
              <a:gd name="connsiteX34" fmla="*/ 2774 w 11380"/>
              <a:gd name="connsiteY34" fmla="*/ 7791 h 10000"/>
              <a:gd name="connsiteX35" fmla="*/ 2789 w 11380"/>
              <a:gd name="connsiteY35" fmla="*/ 8282 h 10000"/>
              <a:gd name="connsiteX36" fmla="*/ 2801 w 11380"/>
              <a:gd name="connsiteY36" fmla="*/ 8773 h 10000"/>
              <a:gd name="connsiteX37" fmla="*/ 2810 w 11380"/>
              <a:gd name="connsiteY37" fmla="*/ 9325 h 10000"/>
              <a:gd name="connsiteX38" fmla="*/ 2810 w 11380"/>
              <a:gd name="connsiteY38" fmla="*/ 9325 h 10000"/>
              <a:gd name="connsiteX0" fmla="*/ 2810 w 11443"/>
              <a:gd name="connsiteY0" fmla="*/ 9325 h 10000"/>
              <a:gd name="connsiteX1" fmla="*/ 2810 w 11443"/>
              <a:gd name="connsiteY1" fmla="*/ 9325 h 10000"/>
              <a:gd name="connsiteX2" fmla="*/ 2815 w 11443"/>
              <a:gd name="connsiteY2" fmla="*/ 9693 h 10000"/>
              <a:gd name="connsiteX3" fmla="*/ 2827 w 11443"/>
              <a:gd name="connsiteY3" fmla="*/ 9877 h 10000"/>
              <a:gd name="connsiteX4" fmla="*/ 2833 w 11443"/>
              <a:gd name="connsiteY4" fmla="*/ 9939 h 10000"/>
              <a:gd name="connsiteX5" fmla="*/ 2839 w 11443"/>
              <a:gd name="connsiteY5" fmla="*/ 10000 h 10000"/>
              <a:gd name="connsiteX6" fmla="*/ 2845 w 11443"/>
              <a:gd name="connsiteY6" fmla="*/ 9939 h 10000"/>
              <a:gd name="connsiteX7" fmla="*/ 2851 w 11443"/>
              <a:gd name="connsiteY7" fmla="*/ 9877 h 10000"/>
              <a:gd name="connsiteX8" fmla="*/ 2851 w 11443"/>
              <a:gd name="connsiteY8" fmla="*/ 9877 h 10000"/>
              <a:gd name="connsiteX9" fmla="*/ 2863 w 11443"/>
              <a:gd name="connsiteY9" fmla="*/ 9632 h 10000"/>
              <a:gd name="connsiteX10" fmla="*/ 2869 w 11443"/>
              <a:gd name="connsiteY10" fmla="*/ 9325 h 10000"/>
              <a:gd name="connsiteX11" fmla="*/ 2872 w 11443"/>
              <a:gd name="connsiteY11" fmla="*/ 8896 h 10000"/>
              <a:gd name="connsiteX12" fmla="*/ 2869 w 11443"/>
              <a:gd name="connsiteY12" fmla="*/ 8528 h 10000"/>
              <a:gd name="connsiteX13" fmla="*/ 2869 w 11443"/>
              <a:gd name="connsiteY13" fmla="*/ 8528 h 10000"/>
              <a:gd name="connsiteX14" fmla="*/ 2860 w 11443"/>
              <a:gd name="connsiteY14" fmla="*/ 7914 h 10000"/>
              <a:gd name="connsiteX15" fmla="*/ 2845 w 11443"/>
              <a:gd name="connsiteY15" fmla="*/ 7301 h 10000"/>
              <a:gd name="connsiteX16" fmla="*/ 2833 w 11443"/>
              <a:gd name="connsiteY16" fmla="*/ 6748 h 10000"/>
              <a:gd name="connsiteX17" fmla="*/ 2815 w 11443"/>
              <a:gd name="connsiteY17" fmla="*/ 6258 h 10000"/>
              <a:gd name="connsiteX18" fmla="*/ 2801 w 11443"/>
              <a:gd name="connsiteY18" fmla="*/ 5767 h 10000"/>
              <a:gd name="connsiteX19" fmla="*/ 2780 w 11443"/>
              <a:gd name="connsiteY19" fmla="*/ 5337 h 10000"/>
              <a:gd name="connsiteX20" fmla="*/ 2741 w 11443"/>
              <a:gd name="connsiteY20" fmla="*/ 4540 h 10000"/>
              <a:gd name="connsiteX21" fmla="*/ 9997 w 11443"/>
              <a:gd name="connsiteY21" fmla="*/ 4540 h 10000"/>
              <a:gd name="connsiteX22" fmla="*/ 11384 w 11443"/>
              <a:gd name="connsiteY22" fmla="*/ 4386 h 10000"/>
              <a:gd name="connsiteX23" fmla="*/ 11380 w 11443"/>
              <a:gd name="connsiteY23" fmla="*/ 0 h 10000"/>
              <a:gd name="connsiteX24" fmla="*/ 0 w 11443"/>
              <a:gd name="connsiteY24" fmla="*/ 0 h 10000"/>
              <a:gd name="connsiteX25" fmla="*/ 0 w 11443"/>
              <a:gd name="connsiteY25" fmla="*/ 4540 h 10000"/>
              <a:gd name="connsiteX26" fmla="*/ 2567 w 11443"/>
              <a:gd name="connsiteY26" fmla="*/ 4540 h 10000"/>
              <a:gd name="connsiteX27" fmla="*/ 2567 w 11443"/>
              <a:gd name="connsiteY27" fmla="*/ 4540 h 10000"/>
              <a:gd name="connsiteX28" fmla="*/ 2611 w 11443"/>
              <a:gd name="connsiteY28" fmla="*/ 4969 h 10000"/>
              <a:gd name="connsiteX29" fmla="*/ 2647 w 11443"/>
              <a:gd name="connsiteY29" fmla="*/ 5337 h 10000"/>
              <a:gd name="connsiteX30" fmla="*/ 2685 w 11443"/>
              <a:gd name="connsiteY30" fmla="*/ 5890 h 10000"/>
              <a:gd name="connsiteX31" fmla="*/ 2724 w 11443"/>
              <a:gd name="connsiteY31" fmla="*/ 6564 h 10000"/>
              <a:gd name="connsiteX32" fmla="*/ 2741 w 11443"/>
              <a:gd name="connsiteY32" fmla="*/ 6933 h 10000"/>
              <a:gd name="connsiteX33" fmla="*/ 2759 w 11443"/>
              <a:gd name="connsiteY33" fmla="*/ 7362 h 10000"/>
              <a:gd name="connsiteX34" fmla="*/ 2774 w 11443"/>
              <a:gd name="connsiteY34" fmla="*/ 7791 h 10000"/>
              <a:gd name="connsiteX35" fmla="*/ 2789 w 11443"/>
              <a:gd name="connsiteY35" fmla="*/ 8282 h 10000"/>
              <a:gd name="connsiteX36" fmla="*/ 2801 w 11443"/>
              <a:gd name="connsiteY36" fmla="*/ 8773 h 10000"/>
              <a:gd name="connsiteX37" fmla="*/ 2810 w 11443"/>
              <a:gd name="connsiteY37" fmla="*/ 9325 h 10000"/>
              <a:gd name="connsiteX38" fmla="*/ 2810 w 11443"/>
              <a:gd name="connsiteY38" fmla="*/ 9325 h 10000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473"/>
              <a:gd name="connsiteY0" fmla="*/ 9325 h 10000"/>
              <a:gd name="connsiteX1" fmla="*/ 2810 w 11473"/>
              <a:gd name="connsiteY1" fmla="*/ 9325 h 10000"/>
              <a:gd name="connsiteX2" fmla="*/ 2815 w 11473"/>
              <a:gd name="connsiteY2" fmla="*/ 9693 h 10000"/>
              <a:gd name="connsiteX3" fmla="*/ 2827 w 11473"/>
              <a:gd name="connsiteY3" fmla="*/ 9877 h 10000"/>
              <a:gd name="connsiteX4" fmla="*/ 2833 w 11473"/>
              <a:gd name="connsiteY4" fmla="*/ 9939 h 10000"/>
              <a:gd name="connsiteX5" fmla="*/ 2839 w 11473"/>
              <a:gd name="connsiteY5" fmla="*/ 10000 h 10000"/>
              <a:gd name="connsiteX6" fmla="*/ 2845 w 11473"/>
              <a:gd name="connsiteY6" fmla="*/ 9939 h 10000"/>
              <a:gd name="connsiteX7" fmla="*/ 2851 w 11473"/>
              <a:gd name="connsiteY7" fmla="*/ 9877 h 10000"/>
              <a:gd name="connsiteX8" fmla="*/ 2851 w 11473"/>
              <a:gd name="connsiteY8" fmla="*/ 9877 h 10000"/>
              <a:gd name="connsiteX9" fmla="*/ 2863 w 11473"/>
              <a:gd name="connsiteY9" fmla="*/ 9632 h 10000"/>
              <a:gd name="connsiteX10" fmla="*/ 2869 w 11473"/>
              <a:gd name="connsiteY10" fmla="*/ 9325 h 10000"/>
              <a:gd name="connsiteX11" fmla="*/ 2872 w 11473"/>
              <a:gd name="connsiteY11" fmla="*/ 8896 h 10000"/>
              <a:gd name="connsiteX12" fmla="*/ 2869 w 11473"/>
              <a:gd name="connsiteY12" fmla="*/ 8528 h 10000"/>
              <a:gd name="connsiteX13" fmla="*/ 2869 w 11473"/>
              <a:gd name="connsiteY13" fmla="*/ 8528 h 10000"/>
              <a:gd name="connsiteX14" fmla="*/ 2860 w 11473"/>
              <a:gd name="connsiteY14" fmla="*/ 7914 h 10000"/>
              <a:gd name="connsiteX15" fmla="*/ 2845 w 11473"/>
              <a:gd name="connsiteY15" fmla="*/ 7301 h 10000"/>
              <a:gd name="connsiteX16" fmla="*/ 2833 w 11473"/>
              <a:gd name="connsiteY16" fmla="*/ 6748 h 10000"/>
              <a:gd name="connsiteX17" fmla="*/ 2815 w 11473"/>
              <a:gd name="connsiteY17" fmla="*/ 6258 h 10000"/>
              <a:gd name="connsiteX18" fmla="*/ 2801 w 11473"/>
              <a:gd name="connsiteY18" fmla="*/ 5767 h 10000"/>
              <a:gd name="connsiteX19" fmla="*/ 2780 w 11473"/>
              <a:gd name="connsiteY19" fmla="*/ 5337 h 10000"/>
              <a:gd name="connsiteX20" fmla="*/ 2741 w 11473"/>
              <a:gd name="connsiteY20" fmla="*/ 4540 h 10000"/>
              <a:gd name="connsiteX21" fmla="*/ 9997 w 11473"/>
              <a:gd name="connsiteY21" fmla="*/ 4540 h 10000"/>
              <a:gd name="connsiteX22" fmla="*/ 11384 w 11473"/>
              <a:gd name="connsiteY22" fmla="*/ 4386 h 10000"/>
              <a:gd name="connsiteX23" fmla="*/ 11380 w 11473"/>
              <a:gd name="connsiteY23" fmla="*/ 0 h 10000"/>
              <a:gd name="connsiteX24" fmla="*/ 0 w 11473"/>
              <a:gd name="connsiteY24" fmla="*/ 0 h 10000"/>
              <a:gd name="connsiteX25" fmla="*/ 0 w 11473"/>
              <a:gd name="connsiteY25" fmla="*/ 4540 h 10000"/>
              <a:gd name="connsiteX26" fmla="*/ 2567 w 11473"/>
              <a:gd name="connsiteY26" fmla="*/ 4540 h 10000"/>
              <a:gd name="connsiteX27" fmla="*/ 2567 w 11473"/>
              <a:gd name="connsiteY27" fmla="*/ 4540 h 10000"/>
              <a:gd name="connsiteX28" fmla="*/ 2611 w 11473"/>
              <a:gd name="connsiteY28" fmla="*/ 4969 h 10000"/>
              <a:gd name="connsiteX29" fmla="*/ 2647 w 11473"/>
              <a:gd name="connsiteY29" fmla="*/ 5337 h 10000"/>
              <a:gd name="connsiteX30" fmla="*/ 2685 w 11473"/>
              <a:gd name="connsiteY30" fmla="*/ 5890 h 10000"/>
              <a:gd name="connsiteX31" fmla="*/ 2724 w 11473"/>
              <a:gd name="connsiteY31" fmla="*/ 6564 h 10000"/>
              <a:gd name="connsiteX32" fmla="*/ 2741 w 11473"/>
              <a:gd name="connsiteY32" fmla="*/ 6933 h 10000"/>
              <a:gd name="connsiteX33" fmla="*/ 2759 w 11473"/>
              <a:gd name="connsiteY33" fmla="*/ 7362 h 10000"/>
              <a:gd name="connsiteX34" fmla="*/ 2774 w 11473"/>
              <a:gd name="connsiteY34" fmla="*/ 7791 h 10000"/>
              <a:gd name="connsiteX35" fmla="*/ 2789 w 11473"/>
              <a:gd name="connsiteY35" fmla="*/ 8282 h 10000"/>
              <a:gd name="connsiteX36" fmla="*/ 2801 w 11473"/>
              <a:gd name="connsiteY36" fmla="*/ 8773 h 10000"/>
              <a:gd name="connsiteX37" fmla="*/ 2810 w 11473"/>
              <a:gd name="connsiteY37" fmla="*/ 9325 h 10000"/>
              <a:gd name="connsiteX38" fmla="*/ 2810 w 11473"/>
              <a:gd name="connsiteY38" fmla="*/ 9325 h 10000"/>
              <a:gd name="connsiteX0" fmla="*/ 2810 w 11388"/>
              <a:gd name="connsiteY0" fmla="*/ 9325 h 10000"/>
              <a:gd name="connsiteX1" fmla="*/ 2810 w 11388"/>
              <a:gd name="connsiteY1" fmla="*/ 9325 h 10000"/>
              <a:gd name="connsiteX2" fmla="*/ 2815 w 11388"/>
              <a:gd name="connsiteY2" fmla="*/ 9693 h 10000"/>
              <a:gd name="connsiteX3" fmla="*/ 2827 w 11388"/>
              <a:gd name="connsiteY3" fmla="*/ 9877 h 10000"/>
              <a:gd name="connsiteX4" fmla="*/ 2833 w 11388"/>
              <a:gd name="connsiteY4" fmla="*/ 9939 h 10000"/>
              <a:gd name="connsiteX5" fmla="*/ 2839 w 11388"/>
              <a:gd name="connsiteY5" fmla="*/ 10000 h 10000"/>
              <a:gd name="connsiteX6" fmla="*/ 2845 w 11388"/>
              <a:gd name="connsiteY6" fmla="*/ 9939 h 10000"/>
              <a:gd name="connsiteX7" fmla="*/ 2851 w 11388"/>
              <a:gd name="connsiteY7" fmla="*/ 9877 h 10000"/>
              <a:gd name="connsiteX8" fmla="*/ 2851 w 11388"/>
              <a:gd name="connsiteY8" fmla="*/ 9877 h 10000"/>
              <a:gd name="connsiteX9" fmla="*/ 2863 w 11388"/>
              <a:gd name="connsiteY9" fmla="*/ 9632 h 10000"/>
              <a:gd name="connsiteX10" fmla="*/ 2869 w 11388"/>
              <a:gd name="connsiteY10" fmla="*/ 9325 h 10000"/>
              <a:gd name="connsiteX11" fmla="*/ 2872 w 11388"/>
              <a:gd name="connsiteY11" fmla="*/ 8896 h 10000"/>
              <a:gd name="connsiteX12" fmla="*/ 2869 w 11388"/>
              <a:gd name="connsiteY12" fmla="*/ 8528 h 10000"/>
              <a:gd name="connsiteX13" fmla="*/ 2869 w 11388"/>
              <a:gd name="connsiteY13" fmla="*/ 8528 h 10000"/>
              <a:gd name="connsiteX14" fmla="*/ 2860 w 11388"/>
              <a:gd name="connsiteY14" fmla="*/ 7914 h 10000"/>
              <a:gd name="connsiteX15" fmla="*/ 2845 w 11388"/>
              <a:gd name="connsiteY15" fmla="*/ 7301 h 10000"/>
              <a:gd name="connsiteX16" fmla="*/ 2833 w 11388"/>
              <a:gd name="connsiteY16" fmla="*/ 6748 h 10000"/>
              <a:gd name="connsiteX17" fmla="*/ 2815 w 11388"/>
              <a:gd name="connsiteY17" fmla="*/ 6258 h 10000"/>
              <a:gd name="connsiteX18" fmla="*/ 2801 w 11388"/>
              <a:gd name="connsiteY18" fmla="*/ 5767 h 10000"/>
              <a:gd name="connsiteX19" fmla="*/ 2780 w 11388"/>
              <a:gd name="connsiteY19" fmla="*/ 5337 h 10000"/>
              <a:gd name="connsiteX20" fmla="*/ 2741 w 11388"/>
              <a:gd name="connsiteY20" fmla="*/ 4540 h 10000"/>
              <a:gd name="connsiteX21" fmla="*/ 9997 w 11388"/>
              <a:gd name="connsiteY21" fmla="*/ 4540 h 10000"/>
              <a:gd name="connsiteX22" fmla="*/ 11384 w 11388"/>
              <a:gd name="connsiteY22" fmla="*/ 4386 h 10000"/>
              <a:gd name="connsiteX23" fmla="*/ 11380 w 11388"/>
              <a:gd name="connsiteY23" fmla="*/ 0 h 10000"/>
              <a:gd name="connsiteX24" fmla="*/ 0 w 11388"/>
              <a:gd name="connsiteY24" fmla="*/ 0 h 10000"/>
              <a:gd name="connsiteX25" fmla="*/ 0 w 11388"/>
              <a:gd name="connsiteY25" fmla="*/ 4540 h 10000"/>
              <a:gd name="connsiteX26" fmla="*/ 2567 w 11388"/>
              <a:gd name="connsiteY26" fmla="*/ 4540 h 10000"/>
              <a:gd name="connsiteX27" fmla="*/ 2567 w 11388"/>
              <a:gd name="connsiteY27" fmla="*/ 4540 h 10000"/>
              <a:gd name="connsiteX28" fmla="*/ 2611 w 11388"/>
              <a:gd name="connsiteY28" fmla="*/ 4969 h 10000"/>
              <a:gd name="connsiteX29" fmla="*/ 2647 w 11388"/>
              <a:gd name="connsiteY29" fmla="*/ 5337 h 10000"/>
              <a:gd name="connsiteX30" fmla="*/ 2685 w 11388"/>
              <a:gd name="connsiteY30" fmla="*/ 5890 h 10000"/>
              <a:gd name="connsiteX31" fmla="*/ 2724 w 11388"/>
              <a:gd name="connsiteY31" fmla="*/ 6564 h 10000"/>
              <a:gd name="connsiteX32" fmla="*/ 2741 w 11388"/>
              <a:gd name="connsiteY32" fmla="*/ 6933 h 10000"/>
              <a:gd name="connsiteX33" fmla="*/ 2759 w 11388"/>
              <a:gd name="connsiteY33" fmla="*/ 7362 h 10000"/>
              <a:gd name="connsiteX34" fmla="*/ 2774 w 11388"/>
              <a:gd name="connsiteY34" fmla="*/ 7791 h 10000"/>
              <a:gd name="connsiteX35" fmla="*/ 2789 w 11388"/>
              <a:gd name="connsiteY35" fmla="*/ 8282 h 10000"/>
              <a:gd name="connsiteX36" fmla="*/ 2801 w 11388"/>
              <a:gd name="connsiteY36" fmla="*/ 8773 h 10000"/>
              <a:gd name="connsiteX37" fmla="*/ 2810 w 11388"/>
              <a:gd name="connsiteY37" fmla="*/ 9325 h 10000"/>
              <a:gd name="connsiteX38" fmla="*/ 2810 w 11388"/>
              <a:gd name="connsiteY38" fmla="*/ 932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388" h="10000">
                <a:moveTo>
                  <a:pt x="2810" y="9325"/>
                </a:moveTo>
                <a:lnTo>
                  <a:pt x="2810" y="9325"/>
                </a:lnTo>
                <a:cubicBezTo>
                  <a:pt x="2812" y="9448"/>
                  <a:pt x="2813" y="9570"/>
                  <a:pt x="2815" y="9693"/>
                </a:cubicBezTo>
                <a:cubicBezTo>
                  <a:pt x="2819" y="9754"/>
                  <a:pt x="2823" y="9816"/>
                  <a:pt x="2827" y="9877"/>
                </a:cubicBezTo>
                <a:cubicBezTo>
                  <a:pt x="2829" y="9898"/>
                  <a:pt x="2831" y="9918"/>
                  <a:pt x="2833" y="9939"/>
                </a:cubicBezTo>
                <a:cubicBezTo>
                  <a:pt x="2835" y="9959"/>
                  <a:pt x="2837" y="9980"/>
                  <a:pt x="2839" y="10000"/>
                </a:cubicBezTo>
                <a:cubicBezTo>
                  <a:pt x="2841" y="9980"/>
                  <a:pt x="2843" y="9959"/>
                  <a:pt x="2845" y="9939"/>
                </a:cubicBezTo>
                <a:cubicBezTo>
                  <a:pt x="2847" y="9918"/>
                  <a:pt x="2849" y="9898"/>
                  <a:pt x="2851" y="9877"/>
                </a:cubicBezTo>
                <a:lnTo>
                  <a:pt x="2851" y="9877"/>
                </a:lnTo>
                <a:cubicBezTo>
                  <a:pt x="2855" y="9795"/>
                  <a:pt x="2859" y="9714"/>
                  <a:pt x="2863" y="9632"/>
                </a:cubicBezTo>
                <a:cubicBezTo>
                  <a:pt x="2865" y="9530"/>
                  <a:pt x="2867" y="9427"/>
                  <a:pt x="2869" y="9325"/>
                </a:cubicBezTo>
                <a:lnTo>
                  <a:pt x="2872" y="8896"/>
                </a:lnTo>
                <a:cubicBezTo>
                  <a:pt x="2871" y="8773"/>
                  <a:pt x="2870" y="8651"/>
                  <a:pt x="2869" y="8528"/>
                </a:cubicBezTo>
                <a:lnTo>
                  <a:pt x="2869" y="8528"/>
                </a:lnTo>
                <a:cubicBezTo>
                  <a:pt x="2866" y="8323"/>
                  <a:pt x="2863" y="8119"/>
                  <a:pt x="2860" y="7914"/>
                </a:cubicBezTo>
                <a:cubicBezTo>
                  <a:pt x="2855" y="7710"/>
                  <a:pt x="2850" y="7505"/>
                  <a:pt x="2845" y="7301"/>
                </a:cubicBezTo>
                <a:cubicBezTo>
                  <a:pt x="2841" y="7117"/>
                  <a:pt x="2837" y="6932"/>
                  <a:pt x="2833" y="6748"/>
                </a:cubicBezTo>
                <a:cubicBezTo>
                  <a:pt x="2827" y="6585"/>
                  <a:pt x="2821" y="6421"/>
                  <a:pt x="2815" y="6258"/>
                </a:cubicBezTo>
                <a:cubicBezTo>
                  <a:pt x="2810" y="6094"/>
                  <a:pt x="2806" y="5931"/>
                  <a:pt x="2801" y="5767"/>
                </a:cubicBezTo>
                <a:cubicBezTo>
                  <a:pt x="2794" y="5624"/>
                  <a:pt x="2787" y="5480"/>
                  <a:pt x="2780" y="5337"/>
                </a:cubicBezTo>
                <a:cubicBezTo>
                  <a:pt x="2767" y="5071"/>
                  <a:pt x="2754" y="4806"/>
                  <a:pt x="2741" y="4540"/>
                </a:cubicBezTo>
                <a:lnTo>
                  <a:pt x="9997" y="4540"/>
                </a:lnTo>
                <a:lnTo>
                  <a:pt x="11384" y="4386"/>
                </a:lnTo>
                <a:cubicBezTo>
                  <a:pt x="11397" y="3027"/>
                  <a:pt x="11374" y="1667"/>
                  <a:pt x="11380" y="0"/>
                </a:cubicBezTo>
                <a:lnTo>
                  <a:pt x="0" y="0"/>
                </a:lnTo>
                <a:lnTo>
                  <a:pt x="0" y="4540"/>
                </a:lnTo>
                <a:lnTo>
                  <a:pt x="2567" y="4540"/>
                </a:lnTo>
                <a:lnTo>
                  <a:pt x="2567" y="4540"/>
                </a:lnTo>
                <a:cubicBezTo>
                  <a:pt x="2582" y="4683"/>
                  <a:pt x="2596" y="4826"/>
                  <a:pt x="2611" y="4969"/>
                </a:cubicBezTo>
                <a:cubicBezTo>
                  <a:pt x="2623" y="5092"/>
                  <a:pt x="2635" y="5214"/>
                  <a:pt x="2647" y="5337"/>
                </a:cubicBezTo>
                <a:cubicBezTo>
                  <a:pt x="2660" y="5521"/>
                  <a:pt x="2672" y="5706"/>
                  <a:pt x="2685" y="5890"/>
                </a:cubicBezTo>
                <a:cubicBezTo>
                  <a:pt x="2698" y="6115"/>
                  <a:pt x="2711" y="6339"/>
                  <a:pt x="2724" y="6564"/>
                </a:cubicBezTo>
                <a:cubicBezTo>
                  <a:pt x="2730" y="6687"/>
                  <a:pt x="2735" y="6810"/>
                  <a:pt x="2741" y="6933"/>
                </a:cubicBezTo>
                <a:lnTo>
                  <a:pt x="2759" y="7362"/>
                </a:lnTo>
                <a:lnTo>
                  <a:pt x="2774" y="7791"/>
                </a:lnTo>
                <a:cubicBezTo>
                  <a:pt x="2779" y="7955"/>
                  <a:pt x="2784" y="8118"/>
                  <a:pt x="2789" y="8282"/>
                </a:cubicBezTo>
                <a:cubicBezTo>
                  <a:pt x="2793" y="8446"/>
                  <a:pt x="2797" y="8609"/>
                  <a:pt x="2801" y="8773"/>
                </a:cubicBezTo>
                <a:lnTo>
                  <a:pt x="2810" y="9325"/>
                </a:lnTo>
                <a:lnTo>
                  <a:pt x="2810" y="9325"/>
                </a:lnTo>
                <a:close/>
              </a:path>
            </a:pathLst>
          </a:custGeom>
          <a:solidFill>
            <a:srgbClr val="E3E674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43" y="4581722"/>
            <a:ext cx="695383" cy="5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5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-tJ5erxh4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media.org/research/children-teens-media-and-body-imag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5400" b="1" dirty="0" smtClean="0"/>
              <a:t>משפט חברתי לתעשיית היופי</a:t>
            </a:r>
            <a:endParaRPr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 smtClean="0"/>
              <a:t>לסכום</a:t>
            </a:r>
            <a:r>
              <a:rPr lang="he-IL" dirty="0" smtClean="0"/>
              <a:t> דוגמאות לעמדות של מדינות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18" y="1113234"/>
            <a:ext cx="8308181" cy="3263504"/>
          </a:xfrm>
        </p:spPr>
        <p:txBody>
          <a:bodyPr>
            <a:normAutofit/>
          </a:bodyPr>
          <a:lstStyle/>
          <a:p>
            <a:pPr marL="342900" lvl="1" indent="0" fontAlgn="base">
              <a:lnSpc>
                <a:spcPct val="200000"/>
              </a:lnSpc>
              <a:buNone/>
            </a:pPr>
            <a:r>
              <a:rPr lang="he-IL" sz="2000" dirty="0" smtClean="0"/>
              <a:t>ב - 2015 </a:t>
            </a:r>
            <a:r>
              <a:rPr lang="he-IL" sz="2000" dirty="0"/>
              <a:t>צרפת כמעט העבירה חוק שאוסר להעסיק דוגמניות רזות באופן לא בריא, אך בסוף הוחלט שהחוק יפגע בזכויותיהן של נשים שרזות מדי בגלל מחלות שונות. </a:t>
            </a:r>
          </a:p>
          <a:p>
            <a:pPr>
              <a:lnSpc>
                <a:spcPct val="2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0489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1" indent="0" algn="r" fontAlgn="base">
              <a:buNone/>
            </a:pPr>
            <a:r>
              <a:rPr lang="he-IL" sz="3200" b="1" dirty="0" smtClean="0"/>
              <a:t>חוק הפוטושופ או חוק הדוגמניות בישראל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18" y="1113234"/>
            <a:ext cx="8335075" cy="3263504"/>
          </a:xfrm>
        </p:spPr>
        <p:txBody>
          <a:bodyPr>
            <a:normAutofit/>
          </a:bodyPr>
          <a:lstStyle/>
          <a:p>
            <a:pPr marL="342900" lvl="1" indent="0" fontAlgn="base">
              <a:lnSpc>
                <a:spcPct val="200000"/>
              </a:lnSpc>
              <a:buNone/>
            </a:pPr>
            <a:r>
              <a:rPr lang="he-IL" sz="2400" dirty="0" smtClean="0"/>
              <a:t>חוק </a:t>
            </a:r>
            <a:r>
              <a:rPr lang="he-IL" sz="2400" dirty="0"/>
              <a:t>שקובע מהו המשקל המינימלי הנדרש לעיסוק בדוגמנות, זאת כדי למנוע את השימוש בדוגמנים ודוגמניות רזים יתר על המידה </a:t>
            </a:r>
            <a:r>
              <a:rPr lang="he-IL" sz="2000" dirty="0"/>
              <a:t>המהווים</a:t>
            </a:r>
            <a:r>
              <a:rPr lang="he-IL" sz="2400" dirty="0"/>
              <a:t> מודל לחיקוי המעודד הפרעות משקל ואף הפרעות אכילה בקרב האוכלוסייה</a:t>
            </a:r>
            <a:r>
              <a:rPr lang="he-IL" sz="2400" dirty="0" smtClean="0"/>
              <a:t>.</a:t>
            </a:r>
          </a:p>
          <a:p>
            <a:pPr marL="342900" lvl="1" indent="0" fontAlgn="base">
              <a:buNone/>
            </a:pPr>
            <a:endParaRPr lang="he-IL" dirty="0"/>
          </a:p>
          <a:p>
            <a:pPr lvl="1" fontAlgn="base"/>
            <a:endParaRPr lang="he-IL" sz="19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4121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419" y="314562"/>
            <a:ext cx="7886700" cy="798672"/>
          </a:xfrm>
        </p:spPr>
        <p:txBody>
          <a:bodyPr>
            <a:normAutofit fontScale="90000"/>
          </a:bodyPr>
          <a:lstStyle/>
          <a:p>
            <a:r>
              <a:rPr lang="he-IL" sz="3600" b="1" dirty="0"/>
              <a:t>חוק הפוטושופ או חוק הדוגמניות בישראל </a:t>
            </a:r>
            <a:br>
              <a:rPr lang="he-IL" sz="3600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19" y="1113234"/>
            <a:ext cx="8326110" cy="3263504"/>
          </a:xfrm>
        </p:spPr>
        <p:txBody>
          <a:bodyPr>
            <a:normAutofit/>
          </a:bodyPr>
          <a:lstStyle/>
          <a:p>
            <a:pPr marL="342900" lvl="1" indent="0" fontAlgn="base">
              <a:buNone/>
            </a:pPr>
            <a:endParaRPr lang="he-IL" sz="2000" dirty="0"/>
          </a:p>
          <a:p>
            <a:pPr lvl="1" fontAlgn="base"/>
            <a:r>
              <a:rPr lang="he-IL" sz="2000" dirty="0"/>
              <a:t>סעיף 2: ניתן לפרסם ולהציג פרסומת עם דוגמן רק אם לדוגמן יש אישור רופא לפיו הוא אינו בתת-משקל (נכון לגברים ולנשים</a:t>
            </a:r>
            <a:r>
              <a:rPr lang="he-IL" sz="2000" dirty="0" smtClean="0"/>
              <a:t>)</a:t>
            </a:r>
          </a:p>
          <a:p>
            <a:pPr marL="342900" lvl="1" indent="0" fontAlgn="base">
              <a:buNone/>
            </a:pPr>
            <a:endParaRPr lang="he-IL" sz="2000" dirty="0"/>
          </a:p>
          <a:p>
            <a:pPr lvl="1" fontAlgn="base"/>
            <a:r>
              <a:rPr lang="he-IL" sz="2000" dirty="0"/>
              <a:t>סעיף 3: אם נעשה שימוש בתוכנת עריכה גרפית לשם הצרת היקפים יש לכלול בפרסומת הבהרה על כך.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413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1" y="191317"/>
            <a:ext cx="826079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3200" b="1" dirty="0" smtClean="0"/>
              <a:t>תעשיית היופי – משנה את הדרישות ללא הפסקה</a:t>
            </a:r>
            <a:endParaRPr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3283888" y="4040148"/>
            <a:ext cx="218792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>
                <a:solidFill>
                  <a:srgbClr val="1155CC"/>
                </a:solidFill>
                <a:latin typeface="Arial" panose="020B0604020202020204" pitchFamily="34" charset="0"/>
              </a:rPr>
              <a:t>https://youtu.be/3-tJ5erxh4Y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99" y="1416746"/>
            <a:ext cx="5155506" cy="2414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 smtClean="0"/>
              <a:t>השפעות בעייתיות של תעשיית היופי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 smtClean="0"/>
              <a:t>מתוך דו"ח של ארגון </a:t>
            </a:r>
            <a:r>
              <a:rPr lang="en-US" sz="2000" u="sng" dirty="0" smtClean="0">
                <a:hlinkClick r:id="rId3"/>
              </a:rPr>
              <a:t>Common </a:t>
            </a:r>
            <a:r>
              <a:rPr lang="en-US" sz="2000" u="sng" dirty="0">
                <a:hlinkClick r:id="rId3"/>
              </a:rPr>
              <a:t>sense media</a:t>
            </a:r>
            <a:r>
              <a:rPr lang="en-US" sz="2000" dirty="0"/>
              <a:t> </a:t>
            </a:r>
            <a:r>
              <a:rPr lang="he-IL" sz="2000" dirty="0" smtClean="0"/>
              <a:t>:</a:t>
            </a:r>
          </a:p>
          <a:p>
            <a:pPr marL="0" indent="0">
              <a:buNone/>
            </a:pPr>
            <a:endParaRPr lang="he-IL" sz="2000" dirty="0" smtClean="0"/>
          </a:p>
          <a:p>
            <a:pPr marL="0" indent="0">
              <a:buNone/>
            </a:pPr>
            <a:r>
              <a:rPr lang="he-IL" sz="2000" dirty="0" smtClean="0"/>
              <a:t>"</a:t>
            </a:r>
            <a:r>
              <a:rPr lang="he-IL" sz="2000" b="1" dirty="0"/>
              <a:t>התנהגויות לא בריאות </a:t>
            </a:r>
            <a:r>
              <a:rPr lang="he-IL" sz="2000" dirty="0"/>
              <a:t>הנובעות </a:t>
            </a:r>
            <a:r>
              <a:rPr lang="he-IL" sz="2000" b="1" dirty="0"/>
              <a:t>מאי שביעות רצון מהגוף 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he-IL" sz="2000" dirty="0" smtClean="0"/>
              <a:t>נפוצות </a:t>
            </a:r>
            <a:r>
              <a:rPr lang="he-IL" sz="2000" dirty="0"/>
              <a:t>למדי כיום בקרב ילדים ובני נוער בארה"ב, בעוד </a:t>
            </a:r>
            <a:r>
              <a:rPr lang="he-IL" sz="2000" b="1" dirty="0"/>
              <a:t>שהציפיות של החברה </a:t>
            </a:r>
            <a:r>
              <a:rPr lang="he-IL" sz="2000" dirty="0"/>
              <a:t>למראה אידיאלי </a:t>
            </a:r>
            <a:r>
              <a:rPr lang="he-IL" sz="2000" b="1" dirty="0" smtClean="0"/>
              <a:t>הופכות </a:t>
            </a:r>
            <a:r>
              <a:rPr lang="he-IL" sz="2000" b="1" dirty="0"/>
              <a:t>ליותר ויותר לא מציאותיות</a:t>
            </a:r>
            <a:r>
              <a:rPr lang="he-IL" sz="2000" dirty="0"/>
              <a:t>."</a:t>
            </a:r>
          </a:p>
          <a:p>
            <a:endParaRPr lang="he-IL" sz="2000" dirty="0" smtClean="0"/>
          </a:p>
          <a:p>
            <a:pPr marL="0" indent="0">
              <a:buNone/>
            </a:pPr>
            <a:r>
              <a:rPr lang="he-IL" sz="2000" dirty="0" smtClean="0"/>
              <a:t>"</a:t>
            </a:r>
            <a:r>
              <a:rPr lang="he-IL" sz="2000" dirty="0"/>
              <a:t>דימוי הגוף שלנו נלמד ומתגבש מתוך מקורות רבים ושונים."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6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 smtClean="0"/>
              <a:t>משפט חברתי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18" y="1113234"/>
            <a:ext cx="7886701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 smtClean="0"/>
              <a:t>אנחנו כחברה נחליט מה מתאים בעינינו ומה לא</a:t>
            </a:r>
          </a:p>
          <a:p>
            <a:pPr marL="0" indent="0">
              <a:buNone/>
            </a:pPr>
            <a:endParaRPr lang="he-IL" sz="2000" dirty="0"/>
          </a:p>
          <a:p>
            <a:pPr marL="0" indent="0">
              <a:buNone/>
            </a:pPr>
            <a:r>
              <a:rPr lang="he-IL" sz="2000" dirty="0" smtClean="0"/>
              <a:t>הסוגיה:</a:t>
            </a:r>
          </a:p>
          <a:p>
            <a:pPr marL="0" indent="0">
              <a:buNone/>
            </a:pPr>
            <a:r>
              <a:rPr lang="he-IL" sz="2000" dirty="0"/>
              <a:t>"האם צריך להגביל את תעשיית היופי כדי לצמצם את השפעתה על דימוי הגוף שלנו?"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2002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 smtClean="0"/>
              <a:t>המשפט החברתי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27389672"/>
                  </p:ext>
                </p:extLst>
              </p:nvPr>
            </p:nvGraphicFramePr>
            <p:xfrm>
              <a:off x="683419" y="1758998"/>
              <a:ext cx="7886700" cy="283394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27389672"/>
                  </p:ext>
                </p:extLst>
              </p:nvPr>
            </p:nvGraphicFramePr>
            <p:xfrm>
              <a:off x="683419" y="1758998"/>
              <a:ext cx="7886700" cy="283394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683419" y="1353859"/>
            <a:ext cx="77824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he-IL" sz="2000" dirty="0" smtClean="0"/>
              <a:t>המשפט יתמקד בסוגיה: האם </a:t>
            </a:r>
            <a:r>
              <a:rPr lang="he-IL" sz="2000" dirty="0"/>
              <a:t>צריך להגביל את תעשיית היופי כדי לצמצם את השפעתה על דימוי הגוף שלנו</a:t>
            </a:r>
            <a:r>
              <a:rPr lang="he-IL" sz="2000" dirty="0" smtClean="0"/>
              <a:t>?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75738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 smtClean="0"/>
              <a:t>הכנה למשפט – עמדה כללית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1369219"/>
            <a:ext cx="3940969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/>
              <a:t>התחלקו לקבוצות ועבדו על דף ההכנה למשפט</a:t>
            </a:r>
          </a:p>
          <a:p>
            <a:pPr fontAlgn="base"/>
            <a:r>
              <a:rPr lang="he-IL" sz="2000" dirty="0"/>
              <a:t>הגדירו מהי </a:t>
            </a:r>
            <a:r>
              <a:rPr lang="he-IL" sz="2000" b="1" dirty="0"/>
              <a:t>בעיניכם </a:t>
            </a:r>
            <a:r>
              <a:rPr lang="he-IL" sz="2000" dirty="0"/>
              <a:t>תעשיית היופי?</a:t>
            </a:r>
          </a:p>
          <a:p>
            <a:pPr fontAlgn="base"/>
            <a:r>
              <a:rPr lang="he-IL" sz="2000" dirty="0"/>
              <a:t>מה כוללת תעשייה זו?</a:t>
            </a:r>
          </a:p>
          <a:p>
            <a:pPr fontAlgn="base"/>
            <a:r>
              <a:rPr lang="he-IL" sz="2000" dirty="0"/>
              <a:t>מה היתרונות בקיומה?</a:t>
            </a:r>
          </a:p>
          <a:p>
            <a:pPr fontAlgn="base"/>
            <a:r>
              <a:rPr lang="he-IL" sz="2000" dirty="0"/>
              <a:t>מה החסרונות בקיומה?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12" y="1488141"/>
            <a:ext cx="2715430" cy="1808841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942" y="1488141"/>
            <a:ext cx="1204931" cy="1808841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0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 smtClean="0"/>
              <a:t>הכנה למשפט – בעלי העניין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1" y="1113233"/>
            <a:ext cx="8021478" cy="390072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he-IL" sz="2000" dirty="0" smtClean="0"/>
              <a:t>קבוצת התביעה</a:t>
            </a:r>
          </a:p>
          <a:p>
            <a:pPr marL="0" indent="0" fontAlgn="base">
              <a:buNone/>
            </a:pPr>
            <a:r>
              <a:rPr lang="he-IL" sz="2000" dirty="0" smtClean="0"/>
              <a:t>קבוצת ההגנה </a:t>
            </a:r>
          </a:p>
          <a:p>
            <a:pPr marL="0" indent="0" fontAlgn="base">
              <a:buNone/>
            </a:pPr>
            <a:r>
              <a:rPr lang="he-IL" sz="2000" dirty="0" smtClean="0"/>
              <a:t>קבוצת העדים</a:t>
            </a:r>
            <a:r>
              <a:rPr lang="he-IL" sz="2000" dirty="0"/>
              <a:t>:</a:t>
            </a:r>
            <a:r>
              <a:rPr lang="en-US" sz="2000" dirty="0"/>
              <a:t> </a:t>
            </a:r>
            <a:endParaRPr lang="he-IL" sz="2000" dirty="0"/>
          </a:p>
          <a:p>
            <a:pPr lvl="1" fontAlgn="base">
              <a:lnSpc>
                <a:spcPct val="120000"/>
              </a:lnSpc>
            </a:pPr>
            <a:r>
              <a:rPr lang="he-IL" dirty="0"/>
              <a:t>מנכ"ל/ית חברת הלבשה/הנעלה</a:t>
            </a:r>
          </a:p>
          <a:p>
            <a:pPr lvl="1" fontAlgn="base">
              <a:lnSpc>
                <a:spcPct val="120000"/>
              </a:lnSpc>
            </a:pPr>
            <a:r>
              <a:rPr lang="he-IL" dirty="0"/>
              <a:t>בן/בת נוער</a:t>
            </a:r>
          </a:p>
          <a:p>
            <a:pPr lvl="1" fontAlgn="base">
              <a:lnSpc>
                <a:spcPct val="120000"/>
              </a:lnSpc>
            </a:pPr>
            <a:r>
              <a:rPr lang="he-IL" dirty="0"/>
              <a:t>פרסומאי</a:t>
            </a:r>
          </a:p>
          <a:p>
            <a:pPr lvl="1" fontAlgn="base">
              <a:lnSpc>
                <a:spcPct val="120000"/>
              </a:lnSpc>
            </a:pPr>
            <a:r>
              <a:rPr lang="he-IL" dirty="0" smtClean="0"/>
              <a:t>דוגמנ/ית</a:t>
            </a:r>
            <a:endParaRPr lang="he-IL" dirty="0"/>
          </a:p>
          <a:p>
            <a:pPr lvl="1" fontAlgn="base">
              <a:lnSpc>
                <a:spcPct val="120000"/>
              </a:lnSpc>
            </a:pPr>
            <a:r>
              <a:rPr lang="he-IL" dirty="0"/>
              <a:t>בלוגר/ית או איש/אשת אינסטגרם או ערוץ יוטיוב</a:t>
            </a:r>
          </a:p>
          <a:p>
            <a:pPr lvl="1" fontAlgn="base">
              <a:lnSpc>
                <a:spcPct val="120000"/>
              </a:lnSpc>
            </a:pPr>
            <a:r>
              <a:rPr lang="he-IL" dirty="0" smtClean="0"/>
              <a:t>ספר</a:t>
            </a:r>
            <a:endParaRPr lang="he-IL" sz="2000" dirty="0" smtClean="0"/>
          </a:p>
          <a:p>
            <a:pPr marL="0" indent="0" fontAlgn="base">
              <a:buNone/>
            </a:pPr>
            <a:r>
              <a:rPr lang="he-IL" sz="2000" dirty="0" smtClean="0"/>
              <a:t>הכינו </a:t>
            </a:r>
            <a:r>
              <a:rPr lang="he-IL" sz="2000" dirty="0"/>
              <a:t>את העמדה שלכם:</a:t>
            </a:r>
            <a:r>
              <a:rPr lang="en-US" sz="2000" dirty="0"/>
              <a:t> </a:t>
            </a:r>
            <a:r>
              <a:rPr lang="he-IL" sz="2000" dirty="0"/>
              <a:t>נאומים/הצהרות/שאלות/תשובות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6234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/>
              <a:t>מהלך</a:t>
            </a:r>
            <a:r>
              <a:rPr lang="he-IL" sz="3200" b="1" dirty="0" smtClean="0"/>
              <a:t> המשפט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24633" y="1261586"/>
            <a:ext cx="18154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שימו לב:</a:t>
            </a:r>
            <a:r>
              <a:rPr lang="en-US" dirty="0" smtClean="0"/>
              <a:t> </a:t>
            </a:r>
            <a:endParaRPr lang="he-IL" dirty="0" smtClean="0"/>
          </a:p>
          <a:p>
            <a:pPr algn="r"/>
            <a:r>
              <a:rPr lang="he-IL" dirty="0" smtClean="0"/>
              <a:t>הקפידו על זמנים!</a:t>
            </a:r>
          </a:p>
          <a:p>
            <a:pPr algn="r"/>
            <a:r>
              <a:rPr lang="he-IL" dirty="0" smtClean="0"/>
              <a:t>כל חלק עד דקה.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4057320" y="1012032"/>
            <a:ext cx="2450034" cy="485650"/>
            <a:chOff x="0" y="56"/>
            <a:chExt cx="2450034" cy="485650"/>
          </a:xfrm>
        </p:grpSpPr>
        <p:sp>
          <p:nvSpPr>
            <p:cNvPr id="9" name="הסבר חץ למעלה 8"/>
            <p:cNvSpPr/>
            <p:nvPr/>
          </p:nvSpPr>
          <p:spPr>
            <a:xfrm rot="10800000">
              <a:off x="0" y="56"/>
              <a:ext cx="2450034" cy="485650"/>
            </a:xfrm>
            <a:prstGeom prst="upArrowCallou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הסבר חץ למעלה 4"/>
            <p:cNvSpPr/>
            <p:nvPr/>
          </p:nvSpPr>
          <p:spPr>
            <a:xfrm rot="21600000">
              <a:off x="0" y="56"/>
              <a:ext cx="2450034" cy="3155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נאום פתיחה של התביעה</a:t>
              </a:r>
              <a:endParaRPr lang="en-US" sz="1200" kern="1200" dirty="0"/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2671413" y="1365377"/>
            <a:ext cx="2450034" cy="485650"/>
            <a:chOff x="0" y="480970"/>
            <a:chExt cx="2450034" cy="485650"/>
          </a:xfrm>
        </p:grpSpPr>
        <p:sp>
          <p:nvSpPr>
            <p:cNvPr id="12" name="הסבר חץ למעלה 11"/>
            <p:cNvSpPr/>
            <p:nvPr/>
          </p:nvSpPr>
          <p:spPr>
            <a:xfrm rot="10800000">
              <a:off x="0" y="480970"/>
              <a:ext cx="2450034" cy="485650"/>
            </a:xfrm>
            <a:prstGeom prst="upArrowCallou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הסבר חץ למעלה 4"/>
            <p:cNvSpPr/>
            <p:nvPr/>
          </p:nvSpPr>
          <p:spPr>
            <a:xfrm rot="21600000">
              <a:off x="0" y="480970"/>
              <a:ext cx="2450034" cy="3155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smtClean="0">
                  <a:solidFill>
                    <a:schemeClr val="tx1"/>
                  </a:solidFill>
                </a:rPr>
                <a:t>נאום פתיחה של ההגנה. </a:t>
              </a:r>
              <a:endParaRPr lang="en-US" sz="11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4057320" y="1724393"/>
            <a:ext cx="2450034" cy="485650"/>
            <a:chOff x="0" y="961884"/>
            <a:chExt cx="2450034" cy="485650"/>
          </a:xfrm>
        </p:grpSpPr>
        <p:sp>
          <p:nvSpPr>
            <p:cNvPr id="27" name="הסבר חץ למעלה 26"/>
            <p:cNvSpPr/>
            <p:nvPr/>
          </p:nvSpPr>
          <p:spPr>
            <a:xfrm rot="10800000">
              <a:off x="0" y="961884"/>
              <a:ext cx="2450034" cy="485650"/>
            </a:xfrm>
            <a:prstGeom prst="upArrowCallou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הסבר חץ למעלה 4"/>
            <p:cNvSpPr/>
            <p:nvPr/>
          </p:nvSpPr>
          <p:spPr>
            <a:xfrm>
              <a:off x="0" y="961884"/>
              <a:ext cx="2450034" cy="170463"/>
            </a:xfrm>
            <a:prstGeom prst="rect">
              <a:avLst/>
            </a:prstGeom>
            <a:solidFill>
              <a:srgbClr val="BFC323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b="1" kern="1200" dirty="0" smtClean="0">
                  <a:solidFill>
                    <a:schemeClr val="tx1"/>
                  </a:solidFill>
                </a:rPr>
                <a:t>עד ראשון: הצהרה של העד</a:t>
              </a:r>
              <a:endParaRPr lang="en-US" sz="1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5282337" y="1902943"/>
            <a:ext cx="1225017" cy="145209"/>
            <a:chOff x="1225017" y="1132347"/>
            <a:chExt cx="1225017" cy="145209"/>
          </a:xfrm>
        </p:grpSpPr>
        <p:sp>
          <p:nvSpPr>
            <p:cNvPr id="30" name="מלבן 29"/>
            <p:cNvSpPr/>
            <p:nvPr/>
          </p:nvSpPr>
          <p:spPr>
            <a:xfrm>
              <a:off x="1225017" y="1132347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מלבן 30"/>
            <p:cNvSpPr/>
            <p:nvPr/>
          </p:nvSpPr>
          <p:spPr>
            <a:xfrm>
              <a:off x="1225017" y="1132347"/>
              <a:ext cx="1225017" cy="14520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dirty="0">
                  <a:solidFill>
                    <a:schemeClr val="bg1"/>
                  </a:solidFill>
                </a:rPr>
                <a:t>שאלה של </a:t>
              </a:r>
              <a:r>
                <a:rPr lang="he-IL" sz="1100" b="1" kern="1200" dirty="0">
                  <a:solidFill>
                    <a:schemeClr val="bg1"/>
                  </a:solidFill>
                </a:rPr>
                <a:t>התביעה</a:t>
              </a:r>
              <a:endParaRPr lang="en-US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4057320" y="1902943"/>
            <a:ext cx="1225017" cy="145209"/>
            <a:chOff x="0" y="1132347"/>
            <a:chExt cx="1225017" cy="145209"/>
          </a:xfrm>
        </p:grpSpPr>
        <p:sp>
          <p:nvSpPr>
            <p:cNvPr id="33" name="מלבן 32"/>
            <p:cNvSpPr/>
            <p:nvPr/>
          </p:nvSpPr>
          <p:spPr>
            <a:xfrm>
              <a:off x="0" y="1132347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מלבן 33"/>
            <p:cNvSpPr/>
            <p:nvPr/>
          </p:nvSpPr>
          <p:spPr>
            <a:xfrm>
              <a:off x="0" y="1132347"/>
              <a:ext cx="1225017" cy="145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תשובה של העד</a:t>
              </a:r>
              <a:endParaRPr lang="en-US" sz="1200" kern="1200" dirty="0"/>
            </a:p>
          </p:txBody>
        </p:sp>
      </p:grpSp>
      <p:grpSp>
        <p:nvGrpSpPr>
          <p:cNvPr id="41" name="קבוצה 40"/>
          <p:cNvGrpSpPr/>
          <p:nvPr/>
        </p:nvGrpSpPr>
        <p:grpSpPr>
          <a:xfrm>
            <a:off x="4057320" y="2208376"/>
            <a:ext cx="2450034" cy="515180"/>
            <a:chOff x="0" y="1413268"/>
            <a:chExt cx="2450034" cy="515180"/>
          </a:xfrm>
        </p:grpSpPr>
        <p:sp>
          <p:nvSpPr>
            <p:cNvPr id="42" name="הסבר חץ למעלה 41"/>
            <p:cNvSpPr/>
            <p:nvPr/>
          </p:nvSpPr>
          <p:spPr>
            <a:xfrm rot="10800000">
              <a:off x="0" y="1442798"/>
              <a:ext cx="2450034" cy="485650"/>
            </a:xfrm>
            <a:prstGeom prst="upArrowCallou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הסבר חץ למעלה 4"/>
            <p:cNvSpPr/>
            <p:nvPr/>
          </p:nvSpPr>
          <p:spPr>
            <a:xfrm>
              <a:off x="0" y="1413268"/>
              <a:ext cx="2450034" cy="199993"/>
            </a:xfrm>
            <a:prstGeom prst="rect">
              <a:avLst/>
            </a:prstGeom>
            <a:solidFill>
              <a:srgbClr val="BFC323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עד שני: הצהרה של העד</a:t>
              </a:r>
              <a:endParaRPr lang="en-US" sz="1100" b="1" kern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4" name="קבוצה 43"/>
          <p:cNvGrpSpPr/>
          <p:nvPr/>
        </p:nvGrpSpPr>
        <p:grpSpPr>
          <a:xfrm>
            <a:off x="5282337" y="2408369"/>
            <a:ext cx="1225017" cy="145209"/>
            <a:chOff x="1225017" y="1132347"/>
            <a:chExt cx="1225017" cy="145209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5" name="מלבן 44"/>
            <p:cNvSpPr/>
            <p:nvPr/>
          </p:nvSpPr>
          <p:spPr>
            <a:xfrm>
              <a:off x="1225017" y="1132347"/>
              <a:ext cx="1225017" cy="145209"/>
            </a:xfrm>
            <a:prstGeom prst="rect">
              <a:avLst/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מלבן 45"/>
            <p:cNvSpPr/>
            <p:nvPr/>
          </p:nvSpPr>
          <p:spPr>
            <a:xfrm>
              <a:off x="1225017" y="1132347"/>
              <a:ext cx="1225017" cy="145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dirty="0">
                  <a:solidFill>
                    <a:schemeClr val="bg1"/>
                  </a:solidFill>
                </a:rPr>
                <a:t>שאלה של </a:t>
              </a:r>
              <a:r>
                <a:rPr lang="he-IL" sz="1100" b="1" kern="1200" dirty="0">
                  <a:solidFill>
                    <a:schemeClr val="bg1"/>
                  </a:solidFill>
                </a:rPr>
                <a:t>התביעה</a:t>
              </a:r>
              <a:endParaRPr lang="en-US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4057320" y="2408369"/>
            <a:ext cx="1225017" cy="145209"/>
            <a:chOff x="0" y="1132347"/>
            <a:chExt cx="1225017" cy="145209"/>
          </a:xfrm>
        </p:grpSpPr>
        <p:sp>
          <p:nvSpPr>
            <p:cNvPr id="48" name="מלבן 47"/>
            <p:cNvSpPr/>
            <p:nvPr/>
          </p:nvSpPr>
          <p:spPr>
            <a:xfrm>
              <a:off x="0" y="1132347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מלבן 48"/>
            <p:cNvSpPr/>
            <p:nvPr/>
          </p:nvSpPr>
          <p:spPr>
            <a:xfrm>
              <a:off x="0" y="1132347"/>
              <a:ext cx="1225017" cy="145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תשובה של העד</a:t>
              </a:r>
              <a:endParaRPr lang="en-US" sz="1200" kern="1200" dirty="0"/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4057320" y="2750517"/>
            <a:ext cx="2450034" cy="485650"/>
            <a:chOff x="0" y="1923711"/>
            <a:chExt cx="2450034" cy="485650"/>
          </a:xfrm>
        </p:grpSpPr>
        <p:sp>
          <p:nvSpPr>
            <p:cNvPr id="51" name="הסבר חץ למעלה 50"/>
            <p:cNvSpPr/>
            <p:nvPr/>
          </p:nvSpPr>
          <p:spPr>
            <a:xfrm rot="10800000">
              <a:off x="0" y="1923711"/>
              <a:ext cx="2450034" cy="485650"/>
            </a:xfrm>
            <a:prstGeom prst="upArrowCallout">
              <a:avLst/>
            </a:prstGeom>
            <a:solidFill>
              <a:srgbClr val="BFC32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הסבר חץ למעלה 4"/>
            <p:cNvSpPr/>
            <p:nvPr/>
          </p:nvSpPr>
          <p:spPr>
            <a:xfrm>
              <a:off x="0" y="1923711"/>
              <a:ext cx="2450034" cy="170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עד שלישי: הצהרה של העד</a:t>
              </a:r>
              <a:endParaRPr lang="en-US" sz="1100" b="1" kern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5284150" y="2920737"/>
            <a:ext cx="1225017" cy="145209"/>
            <a:chOff x="1225017" y="2094175"/>
            <a:chExt cx="1225017" cy="145209"/>
          </a:xfrm>
        </p:grpSpPr>
        <p:sp>
          <p:nvSpPr>
            <p:cNvPr id="57" name="מלבן 56"/>
            <p:cNvSpPr/>
            <p:nvPr/>
          </p:nvSpPr>
          <p:spPr>
            <a:xfrm>
              <a:off x="1225017" y="2094175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מלבן 57"/>
            <p:cNvSpPr/>
            <p:nvPr/>
          </p:nvSpPr>
          <p:spPr>
            <a:xfrm>
              <a:off x="1225017" y="2094175"/>
              <a:ext cx="1225017" cy="145209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b="1" kern="1200" dirty="0" smtClean="0">
                  <a:solidFill>
                    <a:schemeClr val="bg1"/>
                  </a:solidFill>
                </a:rPr>
                <a:t>שאלה של התביעה</a:t>
              </a:r>
              <a:endParaRPr lang="en-US" sz="11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קבוצה 53"/>
          <p:cNvGrpSpPr/>
          <p:nvPr/>
        </p:nvGrpSpPr>
        <p:grpSpPr>
          <a:xfrm>
            <a:off x="4059133" y="2920737"/>
            <a:ext cx="1225017" cy="145209"/>
            <a:chOff x="0" y="2094175"/>
            <a:chExt cx="1225017" cy="145209"/>
          </a:xfrm>
        </p:grpSpPr>
        <p:sp>
          <p:nvSpPr>
            <p:cNvPr id="55" name="מלבן 54"/>
            <p:cNvSpPr/>
            <p:nvPr/>
          </p:nvSpPr>
          <p:spPr>
            <a:xfrm>
              <a:off x="0" y="2094175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מלבן 55"/>
            <p:cNvSpPr/>
            <p:nvPr/>
          </p:nvSpPr>
          <p:spPr>
            <a:xfrm>
              <a:off x="0" y="2094175"/>
              <a:ext cx="1225017" cy="145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תשובה של העד</a:t>
              </a:r>
              <a:endParaRPr lang="en-US" sz="1200" kern="1200" dirty="0"/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2671413" y="3145026"/>
            <a:ext cx="2450034" cy="485650"/>
            <a:chOff x="0" y="2404625"/>
            <a:chExt cx="2450034" cy="485650"/>
          </a:xfrm>
        </p:grpSpPr>
        <p:sp>
          <p:nvSpPr>
            <p:cNvPr id="60" name="הסבר חץ למעלה 59"/>
            <p:cNvSpPr/>
            <p:nvPr/>
          </p:nvSpPr>
          <p:spPr>
            <a:xfrm rot="10800000">
              <a:off x="0" y="2404625"/>
              <a:ext cx="2450034" cy="485650"/>
            </a:xfrm>
            <a:prstGeom prst="upArrowCallout">
              <a:avLst/>
            </a:prstGeom>
            <a:solidFill>
              <a:srgbClr val="C2C62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הסבר חץ למעלה 4"/>
            <p:cNvSpPr/>
            <p:nvPr/>
          </p:nvSpPr>
          <p:spPr>
            <a:xfrm>
              <a:off x="0" y="2404625"/>
              <a:ext cx="2450034" cy="170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dirty="0" smtClean="0">
                  <a:solidFill>
                    <a:schemeClr val="tx1"/>
                  </a:solidFill>
                </a:rPr>
                <a:t>עד רביעי: הצהרה של העד</a:t>
              </a:r>
              <a:endParaRPr lang="en-US" sz="11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קבוצה 64"/>
          <p:cNvGrpSpPr/>
          <p:nvPr/>
        </p:nvGrpSpPr>
        <p:grpSpPr>
          <a:xfrm>
            <a:off x="3893658" y="3333969"/>
            <a:ext cx="1225017" cy="145209"/>
            <a:chOff x="1225017" y="2575088"/>
            <a:chExt cx="1225017" cy="145209"/>
          </a:xfrm>
          <a:solidFill>
            <a:schemeClr val="bg2">
              <a:lumMod val="75000"/>
            </a:schemeClr>
          </a:solidFill>
        </p:grpSpPr>
        <p:sp>
          <p:nvSpPr>
            <p:cNvPr id="69" name="מלבן 68"/>
            <p:cNvSpPr/>
            <p:nvPr/>
          </p:nvSpPr>
          <p:spPr>
            <a:xfrm>
              <a:off x="1225017" y="2575088"/>
              <a:ext cx="1225017" cy="145209"/>
            </a:xfrm>
            <a:prstGeom prst="rect">
              <a:avLst/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מלבן 69"/>
            <p:cNvSpPr/>
            <p:nvPr/>
          </p:nvSpPr>
          <p:spPr>
            <a:xfrm>
              <a:off x="1225017" y="2575088"/>
              <a:ext cx="1225017" cy="145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>
                  <a:solidFill>
                    <a:schemeClr val="bg1"/>
                  </a:solidFill>
                </a:rPr>
                <a:t>שאלה של </a:t>
              </a:r>
              <a:r>
                <a:rPr lang="he-IL" sz="1200" b="1" kern="1200" dirty="0" smtClean="0">
                  <a:solidFill>
                    <a:schemeClr val="bg1"/>
                  </a:solidFill>
                </a:rPr>
                <a:t>ההגנה</a:t>
              </a:r>
              <a:endParaRPr lang="en-US" sz="12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קבוצה 65"/>
          <p:cNvGrpSpPr/>
          <p:nvPr/>
        </p:nvGrpSpPr>
        <p:grpSpPr>
          <a:xfrm>
            <a:off x="2668641" y="3333969"/>
            <a:ext cx="1233982" cy="145209"/>
            <a:chOff x="0" y="2575088"/>
            <a:chExt cx="1233982" cy="145209"/>
          </a:xfrm>
        </p:grpSpPr>
        <p:sp>
          <p:nvSpPr>
            <p:cNvPr id="67" name="מלבן 66"/>
            <p:cNvSpPr/>
            <p:nvPr/>
          </p:nvSpPr>
          <p:spPr>
            <a:xfrm>
              <a:off x="8965" y="2575088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8" name="מלבן 67"/>
            <p:cNvSpPr/>
            <p:nvPr/>
          </p:nvSpPr>
          <p:spPr>
            <a:xfrm>
              <a:off x="0" y="2575088"/>
              <a:ext cx="1225017" cy="145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תשובה של העד</a:t>
              </a:r>
              <a:endParaRPr lang="en-US" sz="1200" kern="1200" dirty="0"/>
            </a:p>
          </p:txBody>
        </p:sp>
      </p:grpSp>
      <p:grpSp>
        <p:nvGrpSpPr>
          <p:cNvPr id="71" name="קבוצה 70"/>
          <p:cNvGrpSpPr/>
          <p:nvPr/>
        </p:nvGrpSpPr>
        <p:grpSpPr>
          <a:xfrm>
            <a:off x="2671413" y="3657394"/>
            <a:ext cx="2450034" cy="485650"/>
            <a:chOff x="0" y="2885539"/>
            <a:chExt cx="2450034" cy="485650"/>
          </a:xfrm>
          <a:solidFill>
            <a:srgbClr val="C2C624"/>
          </a:solidFill>
        </p:grpSpPr>
        <p:sp>
          <p:nvSpPr>
            <p:cNvPr id="72" name="הסבר חץ למעלה 71"/>
            <p:cNvSpPr/>
            <p:nvPr/>
          </p:nvSpPr>
          <p:spPr>
            <a:xfrm rot="10800000">
              <a:off x="0" y="2885539"/>
              <a:ext cx="2450034" cy="485650"/>
            </a:xfrm>
            <a:prstGeom prst="upArrowCallou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הסבר חץ למעלה 4"/>
            <p:cNvSpPr/>
            <p:nvPr/>
          </p:nvSpPr>
          <p:spPr>
            <a:xfrm>
              <a:off x="0" y="2885539"/>
              <a:ext cx="2450034" cy="17046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dirty="0" smtClean="0">
                  <a:solidFill>
                    <a:schemeClr val="tx1"/>
                  </a:solidFill>
                </a:rPr>
                <a:t>עד חמישי: הצהרה של העד</a:t>
              </a:r>
              <a:endParaRPr lang="en-US" sz="11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קבוצה 73"/>
          <p:cNvGrpSpPr/>
          <p:nvPr/>
        </p:nvGrpSpPr>
        <p:grpSpPr>
          <a:xfrm>
            <a:off x="3899746" y="3827373"/>
            <a:ext cx="1233982" cy="145209"/>
            <a:chOff x="1216052" y="3056002"/>
            <a:chExt cx="1233982" cy="145209"/>
          </a:xfrm>
        </p:grpSpPr>
        <p:sp>
          <p:nvSpPr>
            <p:cNvPr id="78" name="מלבן 77"/>
            <p:cNvSpPr/>
            <p:nvPr/>
          </p:nvSpPr>
          <p:spPr>
            <a:xfrm>
              <a:off x="1216052" y="3056002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9" name="מלבן 78"/>
            <p:cNvSpPr/>
            <p:nvPr/>
          </p:nvSpPr>
          <p:spPr>
            <a:xfrm>
              <a:off x="1225017" y="3056002"/>
              <a:ext cx="1225017" cy="14520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>
                  <a:solidFill>
                    <a:schemeClr val="bg1"/>
                  </a:solidFill>
                </a:rPr>
                <a:t>שאלה של </a:t>
              </a:r>
              <a:r>
                <a:rPr lang="he-IL" sz="1200" b="1" kern="1200" dirty="0" smtClean="0">
                  <a:solidFill>
                    <a:schemeClr val="bg1"/>
                  </a:solidFill>
                </a:rPr>
                <a:t>ההגנה</a:t>
              </a:r>
              <a:endParaRPr lang="en-US" sz="12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קבוצה 74"/>
          <p:cNvGrpSpPr/>
          <p:nvPr/>
        </p:nvGrpSpPr>
        <p:grpSpPr>
          <a:xfrm>
            <a:off x="2683694" y="3827373"/>
            <a:ext cx="1233982" cy="145209"/>
            <a:chOff x="0" y="3056002"/>
            <a:chExt cx="1233982" cy="145209"/>
          </a:xfrm>
        </p:grpSpPr>
        <p:sp>
          <p:nvSpPr>
            <p:cNvPr id="76" name="מלבן 75"/>
            <p:cNvSpPr/>
            <p:nvPr/>
          </p:nvSpPr>
          <p:spPr>
            <a:xfrm>
              <a:off x="0" y="3056002"/>
              <a:ext cx="1225017" cy="145209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7" name="מלבן 76"/>
            <p:cNvSpPr/>
            <p:nvPr/>
          </p:nvSpPr>
          <p:spPr>
            <a:xfrm>
              <a:off x="8965" y="3056002"/>
              <a:ext cx="1225017" cy="145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תשובה של העד</a:t>
              </a:r>
              <a:endParaRPr lang="en-US" sz="1200" kern="1200" dirty="0"/>
            </a:p>
          </p:txBody>
        </p:sp>
      </p:grpSp>
      <p:grpSp>
        <p:nvGrpSpPr>
          <p:cNvPr id="80" name="קבוצה 79"/>
          <p:cNvGrpSpPr/>
          <p:nvPr/>
        </p:nvGrpSpPr>
        <p:grpSpPr>
          <a:xfrm>
            <a:off x="2671413" y="4149964"/>
            <a:ext cx="2450034" cy="485650"/>
            <a:chOff x="0" y="3366453"/>
            <a:chExt cx="2450034" cy="485650"/>
          </a:xfrm>
          <a:solidFill>
            <a:srgbClr val="C2C624"/>
          </a:solidFill>
        </p:grpSpPr>
        <p:sp>
          <p:nvSpPr>
            <p:cNvPr id="81" name="הסבר חץ למעלה 80"/>
            <p:cNvSpPr/>
            <p:nvPr/>
          </p:nvSpPr>
          <p:spPr>
            <a:xfrm rot="10800000">
              <a:off x="0" y="3366453"/>
              <a:ext cx="2450034" cy="485650"/>
            </a:xfrm>
            <a:prstGeom prst="upArrowCallout">
              <a:avLst/>
            </a:prstGeom>
            <a:solidFill>
              <a:schemeClr val="tx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הסבר חץ למעלה 4"/>
            <p:cNvSpPr/>
            <p:nvPr/>
          </p:nvSpPr>
          <p:spPr>
            <a:xfrm>
              <a:off x="0" y="3366453"/>
              <a:ext cx="2450034" cy="17046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dirty="0" smtClean="0">
                  <a:solidFill>
                    <a:schemeClr val="tx1"/>
                  </a:solidFill>
                </a:rPr>
                <a:t>עד שישי: הצהרה של העד</a:t>
              </a:r>
              <a:endParaRPr lang="en-US" sz="11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קבוצה 82"/>
          <p:cNvGrpSpPr/>
          <p:nvPr/>
        </p:nvGrpSpPr>
        <p:grpSpPr>
          <a:xfrm>
            <a:off x="4057320" y="4514124"/>
            <a:ext cx="2450034" cy="515795"/>
            <a:chOff x="0" y="3847366"/>
            <a:chExt cx="2450034" cy="515795"/>
          </a:xfrm>
        </p:grpSpPr>
        <p:sp>
          <p:nvSpPr>
            <p:cNvPr id="84" name="הסבר חץ למעלה 83"/>
            <p:cNvSpPr/>
            <p:nvPr/>
          </p:nvSpPr>
          <p:spPr>
            <a:xfrm rot="10800000">
              <a:off x="0" y="3877511"/>
              <a:ext cx="2450034" cy="485650"/>
            </a:xfrm>
            <a:prstGeom prst="upArrowCallou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הסבר חץ למעלה 4"/>
            <p:cNvSpPr/>
            <p:nvPr/>
          </p:nvSpPr>
          <p:spPr>
            <a:xfrm rot="21600000">
              <a:off x="0" y="3847366"/>
              <a:ext cx="2450034" cy="3155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נאום סיכום של התביעה</a:t>
              </a:r>
              <a:endParaRPr lang="en-US" sz="1200" kern="1200" dirty="0"/>
            </a:p>
          </p:txBody>
        </p:sp>
      </p:grpSp>
      <p:grpSp>
        <p:nvGrpSpPr>
          <p:cNvPr id="86" name="קבוצה 85"/>
          <p:cNvGrpSpPr/>
          <p:nvPr/>
        </p:nvGrpSpPr>
        <p:grpSpPr>
          <a:xfrm>
            <a:off x="2671413" y="4854422"/>
            <a:ext cx="2450034" cy="280911"/>
            <a:chOff x="0" y="3850506"/>
            <a:chExt cx="2450034" cy="280911"/>
          </a:xfrm>
        </p:grpSpPr>
        <p:sp>
          <p:nvSpPr>
            <p:cNvPr id="87" name="מלבן 86"/>
            <p:cNvSpPr/>
            <p:nvPr/>
          </p:nvSpPr>
          <p:spPr>
            <a:xfrm>
              <a:off x="0" y="3850506"/>
              <a:ext cx="2450034" cy="28091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מלבן 87"/>
            <p:cNvSpPr/>
            <p:nvPr/>
          </p:nvSpPr>
          <p:spPr>
            <a:xfrm>
              <a:off x="0" y="3850506"/>
              <a:ext cx="2450034" cy="2809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100" kern="1200" smtClean="0">
                  <a:solidFill>
                    <a:schemeClr val="tx1"/>
                  </a:solidFill>
                </a:rPr>
                <a:t>נאום סיכום של ההגנה</a:t>
              </a:r>
              <a:endParaRPr lang="en-US" sz="11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קבוצה 88"/>
          <p:cNvGrpSpPr/>
          <p:nvPr/>
        </p:nvGrpSpPr>
        <p:grpSpPr>
          <a:xfrm>
            <a:off x="3884693" y="4327346"/>
            <a:ext cx="1233982" cy="129180"/>
            <a:chOff x="1216052" y="3146496"/>
            <a:chExt cx="1233982" cy="129180"/>
          </a:xfrm>
          <a:solidFill>
            <a:schemeClr val="bg2">
              <a:lumMod val="75000"/>
            </a:schemeClr>
          </a:solidFill>
        </p:grpSpPr>
        <p:sp>
          <p:nvSpPr>
            <p:cNvPr id="93" name="מלבן 92"/>
            <p:cNvSpPr/>
            <p:nvPr/>
          </p:nvSpPr>
          <p:spPr>
            <a:xfrm>
              <a:off x="1225017" y="3146496"/>
              <a:ext cx="1225017" cy="129180"/>
            </a:xfrm>
            <a:prstGeom prst="rect">
              <a:avLst/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4" name="מלבן 93"/>
            <p:cNvSpPr/>
            <p:nvPr/>
          </p:nvSpPr>
          <p:spPr>
            <a:xfrm>
              <a:off x="1216052" y="3146496"/>
              <a:ext cx="1225017" cy="1291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>
                  <a:solidFill>
                    <a:schemeClr val="bg1"/>
                  </a:solidFill>
                </a:rPr>
                <a:t>שאלה של </a:t>
              </a:r>
              <a:r>
                <a:rPr lang="he-IL" sz="1200" b="1" kern="1200" dirty="0" smtClean="0">
                  <a:solidFill>
                    <a:schemeClr val="bg1"/>
                  </a:solidFill>
                </a:rPr>
                <a:t>ההגנה</a:t>
              </a:r>
              <a:endParaRPr lang="en-US" sz="12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0" name="קבוצה 89"/>
          <p:cNvGrpSpPr/>
          <p:nvPr/>
        </p:nvGrpSpPr>
        <p:grpSpPr>
          <a:xfrm>
            <a:off x="2668641" y="4327346"/>
            <a:ext cx="1233982" cy="129180"/>
            <a:chOff x="0" y="3146496"/>
            <a:chExt cx="1233982" cy="129180"/>
          </a:xfrm>
        </p:grpSpPr>
        <p:sp>
          <p:nvSpPr>
            <p:cNvPr id="91" name="מלבן 90"/>
            <p:cNvSpPr/>
            <p:nvPr/>
          </p:nvSpPr>
          <p:spPr>
            <a:xfrm>
              <a:off x="8965" y="3146496"/>
              <a:ext cx="1225017" cy="129180"/>
            </a:xfrm>
            <a:prstGeom prst="rect">
              <a:avLst/>
            </a:prstGeom>
            <a:solidFill>
              <a:srgbClr val="C2C624">
                <a:alpha val="90000"/>
              </a:srgbClr>
            </a:solidFill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" name="מלבן 91"/>
            <p:cNvSpPr/>
            <p:nvPr/>
          </p:nvSpPr>
          <p:spPr>
            <a:xfrm>
              <a:off x="0" y="3146496"/>
              <a:ext cx="1225017" cy="129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15240" rIns="85344" bIns="1524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200" kern="1200" dirty="0" smtClean="0"/>
                <a:t>תשובה של העד</a:t>
              </a:r>
              <a:endParaRPr lang="en-US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573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b="1" dirty="0" smtClean="0"/>
              <a:t>ועכשיו – לעמדתכם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99" y="1237907"/>
            <a:ext cx="747522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 smtClean="0"/>
              <a:t>מה עמדת הכיתה?</a:t>
            </a:r>
            <a:endParaRPr lang="he-IL" sz="2000" dirty="0">
              <a:solidFill>
                <a:srgbClr val="000000"/>
              </a:solidFill>
              <a:ea typeface="Arial"/>
              <a:cs typeface="Arial"/>
            </a:endParaRPr>
          </a:p>
          <a:p>
            <a:pPr marL="0" indent="0">
              <a:buNone/>
            </a:pPr>
            <a:r>
              <a:rPr lang="he-IL" sz="2000" dirty="0">
                <a:solidFill>
                  <a:srgbClr val="000000"/>
                </a:solidFill>
                <a:ea typeface="Arial"/>
                <a:sym typeface="Arial"/>
              </a:rPr>
              <a:t>קיימו הצבעה בה כל תלמיד יצביע לפי דעתו האישית (ולא לפי הקבוצה אליה השתייך)</a:t>
            </a:r>
            <a:endParaRPr lang="he-IL" sz="2000" dirty="0" smtClean="0"/>
          </a:p>
          <a:p>
            <a:pPr marL="0" indent="0">
              <a:buNone/>
            </a:pPr>
            <a:r>
              <a:rPr lang="he-IL" sz="2000" dirty="0" smtClean="0"/>
              <a:t>האם צריך להגביל את תעשיית היופי?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he-IL" sz="2000" dirty="0" smtClean="0"/>
              <a:t>אם כן – איך?</a:t>
            </a:r>
          </a:p>
          <a:p>
            <a:pPr marL="0" indent="0">
              <a:buNone/>
            </a:pPr>
            <a:endParaRPr lang="he-IL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-2563730" y="3120671"/>
            <a:ext cx="2404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חגית אני מבקשת להוסיף כאן תמונה של הצבעה</a:t>
            </a:r>
            <a:endParaRPr lang="en-US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899" y="2429435"/>
            <a:ext cx="5428130" cy="271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1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תבנית אוכל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תבנית אוכל" id="{8B23EF5B-18BF-4D13-B000-07F59CD6F7D5}" vid="{96A2EDD5-7D18-4A1C-A402-496069C0AD1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תבנית אוכל</Template>
  <TotalTime>10402</TotalTime>
  <Words>532</Words>
  <Application>Microsoft Office PowerPoint</Application>
  <PresentationFormat>On-screen Show (16:9)</PresentationFormat>
  <Paragraphs>94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Cambria Math</vt:lpstr>
      <vt:lpstr>תבנית אוכל</vt:lpstr>
      <vt:lpstr>משפט חברתי לתעשיית היופי</vt:lpstr>
      <vt:lpstr>תעשיית היופי – משנה את הדרישות ללא הפסקה</vt:lpstr>
      <vt:lpstr>השפעות בעייתיות של תעשיית היופי</vt:lpstr>
      <vt:lpstr>משפט חברתי </vt:lpstr>
      <vt:lpstr>המשפט החברתי</vt:lpstr>
      <vt:lpstr>הכנה למשפט – עמדה כללית</vt:lpstr>
      <vt:lpstr>הכנה למשפט – בעלי העניין</vt:lpstr>
      <vt:lpstr>מהלך המשפט</vt:lpstr>
      <vt:lpstr>ועכשיו – לעמדתכם</vt:lpstr>
      <vt:lpstr>לסכום דוגמאות לעמדות של מדינות</vt:lpstr>
      <vt:lpstr>חוק הפוטושופ או חוק הדוגמניות בישראל </vt:lpstr>
      <vt:lpstr>חוק הפוטושופ או חוק הדוגמניות בישראל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אריזה - זה כל הסיפור</dc:title>
  <dc:creator>Nira Shimoni-Ayal</dc:creator>
  <cp:lastModifiedBy>Michal Giladi</cp:lastModifiedBy>
  <cp:revision>73</cp:revision>
  <dcterms:modified xsi:type="dcterms:W3CDTF">2020-05-06T13:09:00Z</dcterms:modified>
</cp:coreProperties>
</file>