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5616" userDrawn="1">
          <p15:clr>
            <a:srgbClr val="A4A3A4"/>
          </p15:clr>
        </p15:guide>
        <p15:guide id="3" orient="horz" pos="28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63D"/>
    <a:srgbClr val="CA5520"/>
    <a:srgbClr val="B44B1C"/>
    <a:srgbClr val="E37A4B"/>
    <a:srgbClr val="ED7D31"/>
    <a:srgbClr val="C04610"/>
    <a:srgbClr val="DD5E25"/>
    <a:srgbClr val="99CC00"/>
    <a:srgbClr val="E14E20"/>
    <a:srgbClr val="CF4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85458" autoAdjust="0"/>
  </p:normalViewPr>
  <p:slideViewPr>
    <p:cSldViewPr snapToGrid="0">
      <p:cViewPr varScale="1">
        <p:scale>
          <a:sx n="78" d="100"/>
          <a:sy n="78" d="100"/>
        </p:scale>
        <p:origin x="1236" y="90"/>
      </p:cViewPr>
      <p:guideLst>
        <p:guide orient="horz" pos="1620"/>
        <p:guide pos="5616"/>
        <p:guide orient="horz" pos="284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127889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232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 rtl="1">
              <a:buNone/>
            </a:pPr>
            <a:endParaRPr lang="he-IL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55062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48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מלבן 60"/>
          <p:cNvSpPr/>
          <p:nvPr/>
        </p:nvSpPr>
        <p:spPr>
          <a:xfrm>
            <a:off x="0" y="10740"/>
            <a:ext cx="9196388" cy="2632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9" name="AutoShape 3"/>
          <p:cNvSpPr>
            <a:spLocks noChangeAspect="1" noChangeArrowheads="1" noTextEdit="1"/>
          </p:cNvSpPr>
          <p:nvPr/>
        </p:nvSpPr>
        <p:spPr bwMode="auto">
          <a:xfrm>
            <a:off x="-52388" y="1223962"/>
            <a:ext cx="5476875" cy="391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83488" y="2632472"/>
            <a:ext cx="9060512" cy="2506266"/>
          </a:xfrm>
          <a:prstGeom prst="rect">
            <a:avLst/>
          </a:prstGeom>
          <a:solidFill>
            <a:srgbClr val="CA5520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11" name="Freeform 6"/>
          <p:cNvSpPr>
            <a:spLocks/>
          </p:cNvSpPr>
          <p:nvPr/>
        </p:nvSpPr>
        <p:spPr bwMode="auto">
          <a:xfrm>
            <a:off x="28576" y="3843337"/>
            <a:ext cx="964406" cy="966788"/>
          </a:xfrm>
          <a:custGeom>
            <a:avLst/>
            <a:gdLst>
              <a:gd name="T0" fmla="*/ 406 w 810"/>
              <a:gd name="T1" fmla="*/ 812 h 812"/>
              <a:gd name="T2" fmla="*/ 0 w 810"/>
              <a:gd name="T3" fmla="*/ 812 h 812"/>
              <a:gd name="T4" fmla="*/ 0 w 810"/>
              <a:gd name="T5" fmla="*/ 404 h 812"/>
              <a:gd name="T6" fmla="*/ 0 w 810"/>
              <a:gd name="T7" fmla="*/ 404 h 812"/>
              <a:gd name="T8" fmla="*/ 2 w 810"/>
              <a:gd name="T9" fmla="*/ 364 h 812"/>
              <a:gd name="T10" fmla="*/ 8 w 810"/>
              <a:gd name="T11" fmla="*/ 324 h 812"/>
              <a:gd name="T12" fmla="*/ 18 w 810"/>
              <a:gd name="T13" fmla="*/ 284 h 812"/>
              <a:gd name="T14" fmla="*/ 32 w 810"/>
              <a:gd name="T15" fmla="*/ 248 h 812"/>
              <a:gd name="T16" fmla="*/ 48 w 810"/>
              <a:gd name="T17" fmla="*/ 212 h 812"/>
              <a:gd name="T18" fmla="*/ 68 w 810"/>
              <a:gd name="T19" fmla="*/ 178 h 812"/>
              <a:gd name="T20" fmla="*/ 92 w 810"/>
              <a:gd name="T21" fmla="*/ 148 h 812"/>
              <a:gd name="T22" fmla="*/ 118 w 810"/>
              <a:gd name="T23" fmla="*/ 118 h 812"/>
              <a:gd name="T24" fmla="*/ 146 w 810"/>
              <a:gd name="T25" fmla="*/ 92 h 812"/>
              <a:gd name="T26" fmla="*/ 178 w 810"/>
              <a:gd name="T27" fmla="*/ 70 h 812"/>
              <a:gd name="T28" fmla="*/ 212 w 810"/>
              <a:gd name="T29" fmla="*/ 50 h 812"/>
              <a:gd name="T30" fmla="*/ 246 w 810"/>
              <a:gd name="T31" fmla="*/ 32 h 812"/>
              <a:gd name="T32" fmla="*/ 284 w 810"/>
              <a:gd name="T33" fmla="*/ 18 h 812"/>
              <a:gd name="T34" fmla="*/ 322 w 810"/>
              <a:gd name="T35" fmla="*/ 8 h 812"/>
              <a:gd name="T36" fmla="*/ 362 w 810"/>
              <a:gd name="T37" fmla="*/ 2 h 812"/>
              <a:gd name="T38" fmla="*/ 404 w 810"/>
              <a:gd name="T39" fmla="*/ 0 h 812"/>
              <a:gd name="T40" fmla="*/ 810 w 810"/>
              <a:gd name="T41" fmla="*/ 0 h 812"/>
              <a:gd name="T42" fmla="*/ 810 w 810"/>
              <a:gd name="T43" fmla="*/ 408 h 812"/>
              <a:gd name="T44" fmla="*/ 810 w 810"/>
              <a:gd name="T45" fmla="*/ 408 h 812"/>
              <a:gd name="T46" fmla="*/ 808 w 810"/>
              <a:gd name="T47" fmla="*/ 450 h 812"/>
              <a:gd name="T48" fmla="*/ 802 w 810"/>
              <a:gd name="T49" fmla="*/ 490 h 812"/>
              <a:gd name="T50" fmla="*/ 792 w 810"/>
              <a:gd name="T51" fmla="*/ 528 h 812"/>
              <a:gd name="T52" fmla="*/ 778 w 810"/>
              <a:gd name="T53" fmla="*/ 564 h 812"/>
              <a:gd name="T54" fmla="*/ 762 w 810"/>
              <a:gd name="T55" fmla="*/ 600 h 812"/>
              <a:gd name="T56" fmla="*/ 742 w 810"/>
              <a:gd name="T57" fmla="*/ 634 h 812"/>
              <a:gd name="T58" fmla="*/ 718 w 810"/>
              <a:gd name="T59" fmla="*/ 664 h 812"/>
              <a:gd name="T60" fmla="*/ 692 w 810"/>
              <a:gd name="T61" fmla="*/ 694 h 812"/>
              <a:gd name="T62" fmla="*/ 664 w 810"/>
              <a:gd name="T63" fmla="*/ 720 h 812"/>
              <a:gd name="T64" fmla="*/ 632 w 810"/>
              <a:gd name="T65" fmla="*/ 742 h 812"/>
              <a:gd name="T66" fmla="*/ 600 w 810"/>
              <a:gd name="T67" fmla="*/ 762 h 812"/>
              <a:gd name="T68" fmla="*/ 564 w 810"/>
              <a:gd name="T69" fmla="*/ 780 h 812"/>
              <a:gd name="T70" fmla="*/ 526 w 810"/>
              <a:gd name="T71" fmla="*/ 794 h 812"/>
              <a:gd name="T72" fmla="*/ 488 w 810"/>
              <a:gd name="T73" fmla="*/ 804 h 812"/>
              <a:gd name="T74" fmla="*/ 448 w 810"/>
              <a:gd name="T75" fmla="*/ 810 h 812"/>
              <a:gd name="T76" fmla="*/ 406 w 810"/>
              <a:gd name="T77" fmla="*/ 812 h 812"/>
              <a:gd name="T78" fmla="*/ 406 w 810"/>
              <a:gd name="T79" fmla="*/ 812 h 8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810" h="812">
                <a:moveTo>
                  <a:pt x="406" y="812"/>
                </a:moveTo>
                <a:lnTo>
                  <a:pt x="0" y="812"/>
                </a:lnTo>
                <a:lnTo>
                  <a:pt x="0" y="404"/>
                </a:lnTo>
                <a:lnTo>
                  <a:pt x="0" y="404"/>
                </a:lnTo>
                <a:lnTo>
                  <a:pt x="2" y="364"/>
                </a:lnTo>
                <a:lnTo>
                  <a:pt x="8" y="324"/>
                </a:lnTo>
                <a:lnTo>
                  <a:pt x="18" y="284"/>
                </a:lnTo>
                <a:lnTo>
                  <a:pt x="32" y="248"/>
                </a:lnTo>
                <a:lnTo>
                  <a:pt x="48" y="212"/>
                </a:lnTo>
                <a:lnTo>
                  <a:pt x="68" y="178"/>
                </a:lnTo>
                <a:lnTo>
                  <a:pt x="92" y="148"/>
                </a:lnTo>
                <a:lnTo>
                  <a:pt x="118" y="118"/>
                </a:lnTo>
                <a:lnTo>
                  <a:pt x="146" y="92"/>
                </a:lnTo>
                <a:lnTo>
                  <a:pt x="178" y="70"/>
                </a:lnTo>
                <a:lnTo>
                  <a:pt x="212" y="50"/>
                </a:lnTo>
                <a:lnTo>
                  <a:pt x="246" y="32"/>
                </a:lnTo>
                <a:lnTo>
                  <a:pt x="284" y="18"/>
                </a:lnTo>
                <a:lnTo>
                  <a:pt x="322" y="8"/>
                </a:lnTo>
                <a:lnTo>
                  <a:pt x="362" y="2"/>
                </a:lnTo>
                <a:lnTo>
                  <a:pt x="404" y="0"/>
                </a:lnTo>
                <a:lnTo>
                  <a:pt x="810" y="0"/>
                </a:lnTo>
                <a:lnTo>
                  <a:pt x="810" y="408"/>
                </a:lnTo>
                <a:lnTo>
                  <a:pt x="810" y="408"/>
                </a:lnTo>
                <a:lnTo>
                  <a:pt x="808" y="450"/>
                </a:lnTo>
                <a:lnTo>
                  <a:pt x="802" y="490"/>
                </a:lnTo>
                <a:lnTo>
                  <a:pt x="792" y="528"/>
                </a:lnTo>
                <a:lnTo>
                  <a:pt x="778" y="564"/>
                </a:lnTo>
                <a:lnTo>
                  <a:pt x="762" y="600"/>
                </a:lnTo>
                <a:lnTo>
                  <a:pt x="742" y="634"/>
                </a:lnTo>
                <a:lnTo>
                  <a:pt x="718" y="664"/>
                </a:lnTo>
                <a:lnTo>
                  <a:pt x="692" y="694"/>
                </a:lnTo>
                <a:lnTo>
                  <a:pt x="664" y="720"/>
                </a:lnTo>
                <a:lnTo>
                  <a:pt x="632" y="742"/>
                </a:lnTo>
                <a:lnTo>
                  <a:pt x="600" y="762"/>
                </a:lnTo>
                <a:lnTo>
                  <a:pt x="564" y="780"/>
                </a:lnTo>
                <a:lnTo>
                  <a:pt x="526" y="794"/>
                </a:lnTo>
                <a:lnTo>
                  <a:pt x="488" y="804"/>
                </a:lnTo>
                <a:lnTo>
                  <a:pt x="448" y="810"/>
                </a:lnTo>
                <a:lnTo>
                  <a:pt x="406" y="812"/>
                </a:lnTo>
                <a:lnTo>
                  <a:pt x="406" y="81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5" name="Line 50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56" name="Line 51"/>
          <p:cNvSpPr>
            <a:spLocks noChangeShapeType="1"/>
          </p:cNvSpPr>
          <p:nvPr/>
        </p:nvSpPr>
        <p:spPr bwMode="auto">
          <a:xfrm>
            <a:off x="5026819" y="4705350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grpSp>
        <p:nvGrpSpPr>
          <p:cNvPr id="60" name="קבוצה 59"/>
          <p:cNvGrpSpPr/>
          <p:nvPr/>
        </p:nvGrpSpPr>
        <p:grpSpPr>
          <a:xfrm>
            <a:off x="8165306" y="4485138"/>
            <a:ext cx="766763" cy="288131"/>
            <a:chOff x="10899775" y="6148388"/>
            <a:chExt cx="1022350" cy="384175"/>
          </a:xfrm>
        </p:grpSpPr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10950575" y="6148388"/>
              <a:ext cx="971550" cy="288925"/>
            </a:xfrm>
            <a:custGeom>
              <a:avLst/>
              <a:gdLst>
                <a:gd name="T0" fmla="*/ 592 w 612"/>
                <a:gd name="T1" fmla="*/ 62 h 182"/>
                <a:gd name="T2" fmla="*/ 556 w 612"/>
                <a:gd name="T3" fmla="*/ 104 h 182"/>
                <a:gd name="T4" fmla="*/ 560 w 612"/>
                <a:gd name="T5" fmla="*/ 62 h 182"/>
                <a:gd name="T6" fmla="*/ 612 w 612"/>
                <a:gd name="T7" fmla="*/ 46 h 182"/>
                <a:gd name="T8" fmla="*/ 534 w 612"/>
                <a:gd name="T9" fmla="*/ 84 h 182"/>
                <a:gd name="T10" fmla="*/ 546 w 612"/>
                <a:gd name="T11" fmla="*/ 104 h 182"/>
                <a:gd name="T12" fmla="*/ 514 w 612"/>
                <a:gd name="T13" fmla="*/ 86 h 182"/>
                <a:gd name="T14" fmla="*/ 488 w 612"/>
                <a:gd name="T15" fmla="*/ 104 h 182"/>
                <a:gd name="T16" fmla="*/ 554 w 612"/>
                <a:gd name="T17" fmla="*/ 46 h 182"/>
                <a:gd name="T18" fmla="*/ 558 w 612"/>
                <a:gd name="T19" fmla="*/ 56 h 182"/>
                <a:gd name="T20" fmla="*/ 544 w 612"/>
                <a:gd name="T21" fmla="*/ 80 h 182"/>
                <a:gd name="T22" fmla="*/ 540 w 612"/>
                <a:gd name="T23" fmla="*/ 60 h 182"/>
                <a:gd name="T24" fmla="*/ 520 w 612"/>
                <a:gd name="T25" fmla="*/ 70 h 182"/>
                <a:gd name="T26" fmla="*/ 540 w 612"/>
                <a:gd name="T27" fmla="*/ 62 h 182"/>
                <a:gd name="T28" fmla="*/ 466 w 612"/>
                <a:gd name="T29" fmla="*/ 104 h 182"/>
                <a:gd name="T30" fmla="*/ 444 w 612"/>
                <a:gd name="T31" fmla="*/ 96 h 182"/>
                <a:gd name="T32" fmla="*/ 436 w 612"/>
                <a:gd name="T33" fmla="*/ 74 h 182"/>
                <a:gd name="T34" fmla="*/ 454 w 612"/>
                <a:gd name="T35" fmla="*/ 46 h 182"/>
                <a:gd name="T36" fmla="*/ 472 w 612"/>
                <a:gd name="T37" fmla="*/ 44 h 182"/>
                <a:gd name="T38" fmla="*/ 494 w 612"/>
                <a:gd name="T39" fmla="*/ 68 h 182"/>
                <a:gd name="T40" fmla="*/ 492 w 612"/>
                <a:gd name="T41" fmla="*/ 86 h 182"/>
                <a:gd name="T42" fmla="*/ 466 w 612"/>
                <a:gd name="T43" fmla="*/ 104 h 182"/>
                <a:gd name="T44" fmla="*/ 460 w 612"/>
                <a:gd name="T45" fmla="*/ 60 h 182"/>
                <a:gd name="T46" fmla="*/ 452 w 612"/>
                <a:gd name="T47" fmla="*/ 74 h 182"/>
                <a:gd name="T48" fmla="*/ 466 w 612"/>
                <a:gd name="T49" fmla="*/ 88 h 182"/>
                <a:gd name="T50" fmla="*/ 480 w 612"/>
                <a:gd name="T51" fmla="*/ 80 h 182"/>
                <a:gd name="T52" fmla="*/ 478 w 612"/>
                <a:gd name="T53" fmla="*/ 62 h 182"/>
                <a:gd name="T54" fmla="*/ 476 w 612"/>
                <a:gd name="T55" fmla="*/ 182 h 182"/>
                <a:gd name="T56" fmla="*/ 422 w 612"/>
                <a:gd name="T57" fmla="*/ 130 h 182"/>
                <a:gd name="T58" fmla="*/ 384 w 612"/>
                <a:gd name="T59" fmla="*/ 160 h 182"/>
                <a:gd name="T60" fmla="*/ 344 w 612"/>
                <a:gd name="T61" fmla="*/ 156 h 182"/>
                <a:gd name="T62" fmla="*/ 538 w 612"/>
                <a:gd name="T63" fmla="*/ 182 h 182"/>
                <a:gd name="T64" fmla="*/ 372 w 612"/>
                <a:gd name="T65" fmla="*/ 48 h 182"/>
                <a:gd name="T66" fmla="*/ 352 w 612"/>
                <a:gd name="T67" fmla="*/ 34 h 182"/>
                <a:gd name="T68" fmla="*/ 356 w 612"/>
                <a:gd name="T69" fmla="*/ 8 h 182"/>
                <a:gd name="T70" fmla="*/ 380 w 612"/>
                <a:gd name="T71" fmla="*/ 2 h 182"/>
                <a:gd name="T72" fmla="*/ 394 w 612"/>
                <a:gd name="T73" fmla="*/ 24 h 182"/>
                <a:gd name="T74" fmla="*/ 372 w 612"/>
                <a:gd name="T75" fmla="*/ 48 h 182"/>
                <a:gd name="T76" fmla="*/ 284 w 612"/>
                <a:gd name="T77" fmla="*/ 160 h 182"/>
                <a:gd name="T78" fmla="*/ 334 w 612"/>
                <a:gd name="T79" fmla="*/ 62 h 182"/>
                <a:gd name="T80" fmla="*/ 326 w 612"/>
                <a:gd name="T81" fmla="*/ 160 h 182"/>
                <a:gd name="T82" fmla="*/ 224 w 612"/>
                <a:gd name="T83" fmla="*/ 158 h 182"/>
                <a:gd name="T84" fmla="*/ 206 w 612"/>
                <a:gd name="T85" fmla="*/ 100 h 182"/>
                <a:gd name="T86" fmla="*/ 316 w 612"/>
                <a:gd name="T87" fmla="*/ 62 h 182"/>
                <a:gd name="T88" fmla="*/ 224 w 612"/>
                <a:gd name="T89" fmla="*/ 160 h 182"/>
                <a:gd name="T90" fmla="*/ 0 w 612"/>
                <a:gd name="T91" fmla="*/ 34 h 182"/>
                <a:gd name="T92" fmla="*/ 142 w 612"/>
                <a:gd name="T93" fmla="*/ 102 h 182"/>
                <a:gd name="T94" fmla="*/ 210 w 612"/>
                <a:gd name="T95" fmla="*/ 62 h 182"/>
                <a:gd name="T96" fmla="*/ 148 w 612"/>
                <a:gd name="T97" fmla="*/ 168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12" h="182">
                  <a:moveTo>
                    <a:pt x="604" y="62"/>
                  </a:moveTo>
                  <a:lnTo>
                    <a:pt x="604" y="62"/>
                  </a:lnTo>
                  <a:lnTo>
                    <a:pt x="592" y="62"/>
                  </a:lnTo>
                  <a:lnTo>
                    <a:pt x="592" y="62"/>
                  </a:lnTo>
                  <a:lnTo>
                    <a:pt x="578" y="104"/>
                  </a:lnTo>
                  <a:lnTo>
                    <a:pt x="578" y="104"/>
                  </a:lnTo>
                  <a:lnTo>
                    <a:pt x="556" y="104"/>
                  </a:lnTo>
                  <a:lnTo>
                    <a:pt x="556" y="104"/>
                  </a:lnTo>
                  <a:lnTo>
                    <a:pt x="572" y="62"/>
                  </a:lnTo>
                  <a:lnTo>
                    <a:pt x="572" y="62"/>
                  </a:lnTo>
                  <a:lnTo>
                    <a:pt x="560" y="62"/>
                  </a:lnTo>
                  <a:lnTo>
                    <a:pt x="560" y="62"/>
                  </a:lnTo>
                  <a:lnTo>
                    <a:pt x="566" y="46"/>
                  </a:lnTo>
                  <a:lnTo>
                    <a:pt x="566" y="46"/>
                  </a:lnTo>
                  <a:lnTo>
                    <a:pt x="612" y="46"/>
                  </a:lnTo>
                  <a:lnTo>
                    <a:pt x="612" y="46"/>
                  </a:lnTo>
                  <a:lnTo>
                    <a:pt x="604" y="62"/>
                  </a:lnTo>
                  <a:lnTo>
                    <a:pt x="604" y="62"/>
                  </a:lnTo>
                  <a:close/>
                  <a:moveTo>
                    <a:pt x="534" y="84"/>
                  </a:moveTo>
                  <a:lnTo>
                    <a:pt x="534" y="84"/>
                  </a:lnTo>
                  <a:lnTo>
                    <a:pt x="536" y="86"/>
                  </a:lnTo>
                  <a:lnTo>
                    <a:pt x="536" y="86"/>
                  </a:lnTo>
                  <a:lnTo>
                    <a:pt x="546" y="104"/>
                  </a:lnTo>
                  <a:lnTo>
                    <a:pt x="546" y="104"/>
                  </a:lnTo>
                  <a:lnTo>
                    <a:pt x="524" y="104"/>
                  </a:lnTo>
                  <a:lnTo>
                    <a:pt x="524" y="104"/>
                  </a:lnTo>
                  <a:lnTo>
                    <a:pt x="520" y="94"/>
                  </a:lnTo>
                  <a:lnTo>
                    <a:pt x="514" y="86"/>
                  </a:lnTo>
                  <a:lnTo>
                    <a:pt x="514" y="86"/>
                  </a:lnTo>
                  <a:lnTo>
                    <a:pt x="506" y="104"/>
                  </a:lnTo>
                  <a:lnTo>
                    <a:pt x="506" y="104"/>
                  </a:lnTo>
                  <a:lnTo>
                    <a:pt x="488" y="104"/>
                  </a:lnTo>
                  <a:lnTo>
                    <a:pt x="488" y="104"/>
                  </a:lnTo>
                  <a:lnTo>
                    <a:pt x="508" y="46"/>
                  </a:lnTo>
                  <a:lnTo>
                    <a:pt x="508" y="46"/>
                  </a:lnTo>
                  <a:lnTo>
                    <a:pt x="554" y="46"/>
                  </a:lnTo>
                  <a:lnTo>
                    <a:pt x="554" y="46"/>
                  </a:lnTo>
                  <a:lnTo>
                    <a:pt x="556" y="50"/>
                  </a:lnTo>
                  <a:lnTo>
                    <a:pt x="556" y="50"/>
                  </a:lnTo>
                  <a:lnTo>
                    <a:pt x="558" y="56"/>
                  </a:lnTo>
                  <a:lnTo>
                    <a:pt x="558" y="62"/>
                  </a:lnTo>
                  <a:lnTo>
                    <a:pt x="556" y="68"/>
                  </a:lnTo>
                  <a:lnTo>
                    <a:pt x="552" y="72"/>
                  </a:lnTo>
                  <a:lnTo>
                    <a:pt x="544" y="80"/>
                  </a:lnTo>
                  <a:lnTo>
                    <a:pt x="534" y="84"/>
                  </a:lnTo>
                  <a:lnTo>
                    <a:pt x="534" y="84"/>
                  </a:lnTo>
                  <a:close/>
                  <a:moveTo>
                    <a:pt x="540" y="60"/>
                  </a:moveTo>
                  <a:lnTo>
                    <a:pt x="540" y="60"/>
                  </a:lnTo>
                  <a:lnTo>
                    <a:pt x="524" y="60"/>
                  </a:lnTo>
                  <a:lnTo>
                    <a:pt x="524" y="60"/>
                  </a:lnTo>
                  <a:lnTo>
                    <a:pt x="520" y="70"/>
                  </a:lnTo>
                  <a:lnTo>
                    <a:pt x="520" y="70"/>
                  </a:lnTo>
                  <a:lnTo>
                    <a:pt x="528" y="70"/>
                  </a:lnTo>
                  <a:lnTo>
                    <a:pt x="534" y="70"/>
                  </a:lnTo>
                  <a:lnTo>
                    <a:pt x="538" y="66"/>
                  </a:lnTo>
                  <a:lnTo>
                    <a:pt x="540" y="62"/>
                  </a:lnTo>
                  <a:lnTo>
                    <a:pt x="540" y="62"/>
                  </a:lnTo>
                  <a:lnTo>
                    <a:pt x="540" y="60"/>
                  </a:lnTo>
                  <a:lnTo>
                    <a:pt x="540" y="60"/>
                  </a:lnTo>
                  <a:close/>
                  <a:moveTo>
                    <a:pt x="466" y="104"/>
                  </a:moveTo>
                  <a:lnTo>
                    <a:pt x="466" y="104"/>
                  </a:lnTo>
                  <a:lnTo>
                    <a:pt x="460" y="104"/>
                  </a:lnTo>
                  <a:lnTo>
                    <a:pt x="454" y="102"/>
                  </a:lnTo>
                  <a:lnTo>
                    <a:pt x="444" y="96"/>
                  </a:lnTo>
                  <a:lnTo>
                    <a:pt x="438" y="86"/>
                  </a:lnTo>
                  <a:lnTo>
                    <a:pt x="436" y="80"/>
                  </a:lnTo>
                  <a:lnTo>
                    <a:pt x="436" y="74"/>
                  </a:lnTo>
                  <a:lnTo>
                    <a:pt x="436" y="74"/>
                  </a:lnTo>
                  <a:lnTo>
                    <a:pt x="436" y="68"/>
                  </a:lnTo>
                  <a:lnTo>
                    <a:pt x="438" y="62"/>
                  </a:lnTo>
                  <a:lnTo>
                    <a:pt x="444" y="52"/>
                  </a:lnTo>
                  <a:lnTo>
                    <a:pt x="454" y="46"/>
                  </a:lnTo>
                  <a:lnTo>
                    <a:pt x="460" y="44"/>
                  </a:lnTo>
                  <a:lnTo>
                    <a:pt x="466" y="44"/>
                  </a:lnTo>
                  <a:lnTo>
                    <a:pt x="466" y="44"/>
                  </a:lnTo>
                  <a:lnTo>
                    <a:pt x="472" y="44"/>
                  </a:lnTo>
                  <a:lnTo>
                    <a:pt x="478" y="46"/>
                  </a:lnTo>
                  <a:lnTo>
                    <a:pt x="486" y="52"/>
                  </a:lnTo>
                  <a:lnTo>
                    <a:pt x="492" y="62"/>
                  </a:lnTo>
                  <a:lnTo>
                    <a:pt x="494" y="68"/>
                  </a:lnTo>
                  <a:lnTo>
                    <a:pt x="496" y="74"/>
                  </a:lnTo>
                  <a:lnTo>
                    <a:pt x="496" y="74"/>
                  </a:lnTo>
                  <a:lnTo>
                    <a:pt x="494" y="80"/>
                  </a:lnTo>
                  <a:lnTo>
                    <a:pt x="492" y="86"/>
                  </a:lnTo>
                  <a:lnTo>
                    <a:pt x="486" y="96"/>
                  </a:lnTo>
                  <a:lnTo>
                    <a:pt x="478" y="102"/>
                  </a:lnTo>
                  <a:lnTo>
                    <a:pt x="472" y="104"/>
                  </a:lnTo>
                  <a:lnTo>
                    <a:pt x="466" y="104"/>
                  </a:lnTo>
                  <a:lnTo>
                    <a:pt x="466" y="104"/>
                  </a:lnTo>
                  <a:close/>
                  <a:moveTo>
                    <a:pt x="466" y="58"/>
                  </a:moveTo>
                  <a:lnTo>
                    <a:pt x="466" y="58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4" y="68"/>
                  </a:lnTo>
                  <a:lnTo>
                    <a:pt x="452" y="74"/>
                  </a:lnTo>
                  <a:lnTo>
                    <a:pt x="452" y="74"/>
                  </a:lnTo>
                  <a:lnTo>
                    <a:pt x="454" y="80"/>
                  </a:lnTo>
                  <a:lnTo>
                    <a:pt x="456" y="84"/>
                  </a:lnTo>
                  <a:lnTo>
                    <a:pt x="460" y="88"/>
                  </a:lnTo>
                  <a:lnTo>
                    <a:pt x="466" y="88"/>
                  </a:lnTo>
                  <a:lnTo>
                    <a:pt x="466" y="88"/>
                  </a:lnTo>
                  <a:lnTo>
                    <a:pt x="472" y="88"/>
                  </a:lnTo>
                  <a:lnTo>
                    <a:pt x="478" y="84"/>
                  </a:lnTo>
                  <a:lnTo>
                    <a:pt x="480" y="80"/>
                  </a:lnTo>
                  <a:lnTo>
                    <a:pt x="482" y="74"/>
                  </a:lnTo>
                  <a:lnTo>
                    <a:pt x="482" y="74"/>
                  </a:lnTo>
                  <a:lnTo>
                    <a:pt x="480" y="68"/>
                  </a:lnTo>
                  <a:lnTo>
                    <a:pt x="478" y="62"/>
                  </a:lnTo>
                  <a:lnTo>
                    <a:pt x="472" y="60"/>
                  </a:lnTo>
                  <a:lnTo>
                    <a:pt x="466" y="58"/>
                  </a:lnTo>
                  <a:lnTo>
                    <a:pt x="466" y="58"/>
                  </a:lnTo>
                  <a:close/>
                  <a:moveTo>
                    <a:pt x="476" y="182"/>
                  </a:moveTo>
                  <a:lnTo>
                    <a:pt x="476" y="182"/>
                  </a:lnTo>
                  <a:lnTo>
                    <a:pt x="464" y="168"/>
                  </a:lnTo>
                  <a:lnTo>
                    <a:pt x="444" y="148"/>
                  </a:lnTo>
                  <a:lnTo>
                    <a:pt x="422" y="130"/>
                  </a:lnTo>
                  <a:lnTo>
                    <a:pt x="412" y="124"/>
                  </a:lnTo>
                  <a:lnTo>
                    <a:pt x="406" y="120"/>
                  </a:lnTo>
                  <a:lnTo>
                    <a:pt x="406" y="120"/>
                  </a:lnTo>
                  <a:lnTo>
                    <a:pt x="384" y="160"/>
                  </a:lnTo>
                  <a:lnTo>
                    <a:pt x="384" y="160"/>
                  </a:lnTo>
                  <a:lnTo>
                    <a:pt x="342" y="160"/>
                  </a:lnTo>
                  <a:lnTo>
                    <a:pt x="342" y="160"/>
                  </a:lnTo>
                  <a:lnTo>
                    <a:pt x="344" y="156"/>
                  </a:lnTo>
                  <a:lnTo>
                    <a:pt x="344" y="156"/>
                  </a:lnTo>
                  <a:lnTo>
                    <a:pt x="398" y="58"/>
                  </a:lnTo>
                  <a:lnTo>
                    <a:pt x="398" y="58"/>
                  </a:lnTo>
                  <a:lnTo>
                    <a:pt x="538" y="182"/>
                  </a:lnTo>
                  <a:lnTo>
                    <a:pt x="538" y="182"/>
                  </a:lnTo>
                  <a:lnTo>
                    <a:pt x="476" y="182"/>
                  </a:lnTo>
                  <a:lnTo>
                    <a:pt x="476" y="182"/>
                  </a:lnTo>
                  <a:close/>
                  <a:moveTo>
                    <a:pt x="372" y="48"/>
                  </a:moveTo>
                  <a:lnTo>
                    <a:pt x="372" y="48"/>
                  </a:lnTo>
                  <a:lnTo>
                    <a:pt x="364" y="46"/>
                  </a:lnTo>
                  <a:lnTo>
                    <a:pt x="356" y="40"/>
                  </a:lnTo>
                  <a:lnTo>
                    <a:pt x="352" y="34"/>
                  </a:lnTo>
                  <a:lnTo>
                    <a:pt x="350" y="24"/>
                  </a:lnTo>
                  <a:lnTo>
                    <a:pt x="350" y="24"/>
                  </a:lnTo>
                  <a:lnTo>
                    <a:pt x="352" y="16"/>
                  </a:lnTo>
                  <a:lnTo>
                    <a:pt x="356" y="8"/>
                  </a:lnTo>
                  <a:lnTo>
                    <a:pt x="364" y="2"/>
                  </a:lnTo>
                  <a:lnTo>
                    <a:pt x="372" y="0"/>
                  </a:lnTo>
                  <a:lnTo>
                    <a:pt x="372" y="0"/>
                  </a:lnTo>
                  <a:lnTo>
                    <a:pt x="380" y="2"/>
                  </a:lnTo>
                  <a:lnTo>
                    <a:pt x="388" y="8"/>
                  </a:lnTo>
                  <a:lnTo>
                    <a:pt x="392" y="16"/>
                  </a:lnTo>
                  <a:lnTo>
                    <a:pt x="394" y="24"/>
                  </a:lnTo>
                  <a:lnTo>
                    <a:pt x="394" y="24"/>
                  </a:lnTo>
                  <a:lnTo>
                    <a:pt x="392" y="34"/>
                  </a:lnTo>
                  <a:lnTo>
                    <a:pt x="388" y="40"/>
                  </a:lnTo>
                  <a:lnTo>
                    <a:pt x="380" y="46"/>
                  </a:lnTo>
                  <a:lnTo>
                    <a:pt x="372" y="48"/>
                  </a:lnTo>
                  <a:lnTo>
                    <a:pt x="372" y="48"/>
                  </a:lnTo>
                  <a:close/>
                  <a:moveTo>
                    <a:pt x="326" y="160"/>
                  </a:moveTo>
                  <a:lnTo>
                    <a:pt x="326" y="160"/>
                  </a:lnTo>
                  <a:lnTo>
                    <a:pt x="284" y="160"/>
                  </a:lnTo>
                  <a:lnTo>
                    <a:pt x="284" y="160"/>
                  </a:lnTo>
                  <a:lnTo>
                    <a:pt x="284" y="158"/>
                  </a:lnTo>
                  <a:lnTo>
                    <a:pt x="284" y="158"/>
                  </a:lnTo>
                  <a:lnTo>
                    <a:pt x="334" y="62"/>
                  </a:lnTo>
                  <a:lnTo>
                    <a:pt x="334" y="62"/>
                  </a:lnTo>
                  <a:lnTo>
                    <a:pt x="376" y="62"/>
                  </a:lnTo>
                  <a:lnTo>
                    <a:pt x="376" y="62"/>
                  </a:lnTo>
                  <a:lnTo>
                    <a:pt x="326" y="160"/>
                  </a:lnTo>
                  <a:lnTo>
                    <a:pt x="326" y="160"/>
                  </a:lnTo>
                  <a:close/>
                  <a:moveTo>
                    <a:pt x="224" y="160"/>
                  </a:moveTo>
                  <a:lnTo>
                    <a:pt x="224" y="160"/>
                  </a:lnTo>
                  <a:lnTo>
                    <a:pt x="224" y="158"/>
                  </a:lnTo>
                  <a:lnTo>
                    <a:pt x="224" y="158"/>
                  </a:lnTo>
                  <a:lnTo>
                    <a:pt x="254" y="100"/>
                  </a:lnTo>
                  <a:lnTo>
                    <a:pt x="254" y="100"/>
                  </a:lnTo>
                  <a:lnTo>
                    <a:pt x="206" y="100"/>
                  </a:lnTo>
                  <a:lnTo>
                    <a:pt x="206" y="100"/>
                  </a:lnTo>
                  <a:lnTo>
                    <a:pt x="228" y="62"/>
                  </a:lnTo>
                  <a:lnTo>
                    <a:pt x="228" y="62"/>
                  </a:lnTo>
                  <a:lnTo>
                    <a:pt x="316" y="62"/>
                  </a:lnTo>
                  <a:lnTo>
                    <a:pt x="316" y="62"/>
                  </a:lnTo>
                  <a:lnTo>
                    <a:pt x="262" y="160"/>
                  </a:lnTo>
                  <a:lnTo>
                    <a:pt x="262" y="160"/>
                  </a:lnTo>
                  <a:lnTo>
                    <a:pt x="224" y="160"/>
                  </a:lnTo>
                  <a:lnTo>
                    <a:pt x="224" y="160"/>
                  </a:lnTo>
                  <a:close/>
                  <a:moveTo>
                    <a:pt x="148" y="168"/>
                  </a:moveTo>
                  <a:lnTo>
                    <a:pt x="148" y="16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62" y="34"/>
                  </a:lnTo>
                  <a:lnTo>
                    <a:pt x="62" y="34"/>
                  </a:lnTo>
                  <a:lnTo>
                    <a:pt x="142" y="102"/>
                  </a:lnTo>
                  <a:lnTo>
                    <a:pt x="142" y="102"/>
                  </a:lnTo>
                  <a:lnTo>
                    <a:pt x="168" y="62"/>
                  </a:lnTo>
                  <a:lnTo>
                    <a:pt x="168" y="62"/>
                  </a:lnTo>
                  <a:lnTo>
                    <a:pt x="210" y="62"/>
                  </a:lnTo>
                  <a:lnTo>
                    <a:pt x="210" y="62"/>
                  </a:lnTo>
                  <a:lnTo>
                    <a:pt x="152" y="170"/>
                  </a:lnTo>
                  <a:lnTo>
                    <a:pt x="152" y="170"/>
                  </a:lnTo>
                  <a:lnTo>
                    <a:pt x="148" y="168"/>
                  </a:lnTo>
                  <a:lnTo>
                    <a:pt x="148" y="1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58" name="Freeform 53"/>
            <p:cNvSpPr>
              <a:spLocks noEditPoints="1"/>
            </p:cNvSpPr>
            <p:nvPr/>
          </p:nvSpPr>
          <p:spPr bwMode="auto">
            <a:xfrm>
              <a:off x="10899775" y="6164263"/>
              <a:ext cx="923925" cy="368300"/>
            </a:xfrm>
            <a:custGeom>
              <a:avLst/>
              <a:gdLst>
                <a:gd name="T0" fmla="*/ 552 w 582"/>
                <a:gd name="T1" fmla="*/ 92 h 232"/>
                <a:gd name="T2" fmla="*/ 550 w 582"/>
                <a:gd name="T3" fmla="*/ 86 h 232"/>
                <a:gd name="T4" fmla="*/ 532 w 582"/>
                <a:gd name="T5" fmla="*/ 112 h 232"/>
                <a:gd name="T6" fmla="*/ 468 w 582"/>
                <a:gd name="T7" fmla="*/ 152 h 232"/>
                <a:gd name="T8" fmla="*/ 352 w 582"/>
                <a:gd name="T9" fmla="*/ 190 h 232"/>
                <a:gd name="T10" fmla="*/ 252 w 582"/>
                <a:gd name="T11" fmla="*/ 206 h 232"/>
                <a:gd name="T12" fmla="*/ 118 w 582"/>
                <a:gd name="T13" fmla="*/ 202 h 232"/>
                <a:gd name="T14" fmla="*/ 56 w 582"/>
                <a:gd name="T15" fmla="*/ 184 h 232"/>
                <a:gd name="T16" fmla="*/ 34 w 582"/>
                <a:gd name="T17" fmla="*/ 162 h 232"/>
                <a:gd name="T18" fmla="*/ 30 w 582"/>
                <a:gd name="T19" fmla="*/ 144 h 232"/>
                <a:gd name="T20" fmla="*/ 46 w 582"/>
                <a:gd name="T21" fmla="*/ 116 h 232"/>
                <a:gd name="T22" fmla="*/ 96 w 582"/>
                <a:gd name="T23" fmla="*/ 80 h 232"/>
                <a:gd name="T24" fmla="*/ 224 w 582"/>
                <a:gd name="T25" fmla="*/ 34 h 232"/>
                <a:gd name="T26" fmla="*/ 320 w 582"/>
                <a:gd name="T27" fmla="*/ 18 h 232"/>
                <a:gd name="T28" fmla="*/ 434 w 582"/>
                <a:gd name="T29" fmla="*/ 16 h 232"/>
                <a:gd name="T30" fmla="*/ 516 w 582"/>
                <a:gd name="T31" fmla="*/ 34 h 232"/>
                <a:gd name="T32" fmla="*/ 538 w 582"/>
                <a:gd name="T33" fmla="*/ 32 h 232"/>
                <a:gd name="T34" fmla="*/ 552 w 582"/>
                <a:gd name="T35" fmla="*/ 26 h 232"/>
                <a:gd name="T36" fmla="*/ 484 w 582"/>
                <a:gd name="T37" fmla="*/ 6 h 232"/>
                <a:gd name="T38" fmla="*/ 364 w 582"/>
                <a:gd name="T39" fmla="*/ 2 h 232"/>
                <a:gd name="T40" fmla="*/ 272 w 582"/>
                <a:gd name="T41" fmla="*/ 12 h 232"/>
                <a:gd name="T42" fmla="*/ 112 w 582"/>
                <a:gd name="T43" fmla="*/ 60 h 232"/>
                <a:gd name="T44" fmla="*/ 54 w 582"/>
                <a:gd name="T45" fmla="*/ 92 h 232"/>
                <a:gd name="T46" fmla="*/ 16 w 582"/>
                <a:gd name="T47" fmla="*/ 126 h 232"/>
                <a:gd name="T48" fmla="*/ 0 w 582"/>
                <a:gd name="T49" fmla="*/ 158 h 232"/>
                <a:gd name="T50" fmla="*/ 4 w 582"/>
                <a:gd name="T51" fmla="*/ 180 h 232"/>
                <a:gd name="T52" fmla="*/ 30 w 582"/>
                <a:gd name="T53" fmla="*/ 206 h 232"/>
                <a:gd name="T54" fmla="*/ 80 w 582"/>
                <a:gd name="T55" fmla="*/ 224 h 232"/>
                <a:gd name="T56" fmla="*/ 144 w 582"/>
                <a:gd name="T57" fmla="*/ 232 h 232"/>
                <a:gd name="T58" fmla="*/ 312 w 582"/>
                <a:gd name="T59" fmla="*/ 220 h 232"/>
                <a:gd name="T60" fmla="*/ 402 w 582"/>
                <a:gd name="T61" fmla="*/ 196 h 232"/>
                <a:gd name="T62" fmla="*/ 512 w 582"/>
                <a:gd name="T63" fmla="*/ 150 h 232"/>
                <a:gd name="T64" fmla="*/ 568 w 582"/>
                <a:gd name="T65" fmla="*/ 106 h 232"/>
                <a:gd name="T66" fmla="*/ 552 w 582"/>
                <a:gd name="T67" fmla="*/ 94 h 232"/>
                <a:gd name="T68" fmla="*/ 570 w 582"/>
                <a:gd name="T69" fmla="*/ 72 h 232"/>
                <a:gd name="T70" fmla="*/ 580 w 582"/>
                <a:gd name="T71" fmla="*/ 66 h 232"/>
                <a:gd name="T72" fmla="*/ 582 w 582"/>
                <a:gd name="T73" fmla="*/ 62 h 232"/>
                <a:gd name="T74" fmla="*/ 576 w 582"/>
                <a:gd name="T75" fmla="*/ 48 h 232"/>
                <a:gd name="T76" fmla="*/ 540 w 582"/>
                <a:gd name="T77" fmla="*/ 34 h 232"/>
                <a:gd name="T78" fmla="*/ 542 w 582"/>
                <a:gd name="T79" fmla="*/ 50 h 232"/>
                <a:gd name="T80" fmla="*/ 552 w 582"/>
                <a:gd name="T81" fmla="*/ 68 h 232"/>
                <a:gd name="T82" fmla="*/ 550 w 582"/>
                <a:gd name="T83" fmla="*/ 84 h 232"/>
                <a:gd name="T84" fmla="*/ 554 w 582"/>
                <a:gd name="T85" fmla="*/ 90 h 232"/>
                <a:gd name="T86" fmla="*/ 576 w 582"/>
                <a:gd name="T87" fmla="*/ 94 h 232"/>
                <a:gd name="T88" fmla="*/ 568 w 582"/>
                <a:gd name="T89" fmla="*/ 76 h 232"/>
                <a:gd name="T90" fmla="*/ 552 w 582"/>
                <a:gd name="T91" fmla="*/ 60 h 232"/>
                <a:gd name="T92" fmla="*/ 572 w 582"/>
                <a:gd name="T93" fmla="*/ 50 h 232"/>
                <a:gd name="T94" fmla="*/ 570 w 582"/>
                <a:gd name="T95" fmla="*/ 56 h 232"/>
                <a:gd name="T96" fmla="*/ 552 w 582"/>
                <a:gd name="T97" fmla="*/ 60 h 232"/>
                <a:gd name="T98" fmla="*/ 578 w 582"/>
                <a:gd name="T99" fmla="*/ 72 h 232"/>
                <a:gd name="T100" fmla="*/ 570 w 582"/>
                <a:gd name="T101" fmla="*/ 74 h 232"/>
                <a:gd name="T102" fmla="*/ 578 w 582"/>
                <a:gd name="T103" fmla="*/ 90 h 232"/>
                <a:gd name="T104" fmla="*/ 582 w 582"/>
                <a:gd name="T105" fmla="*/ 6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82" h="232">
                  <a:moveTo>
                    <a:pt x="552" y="94"/>
                  </a:moveTo>
                  <a:lnTo>
                    <a:pt x="552" y="94"/>
                  </a:lnTo>
                  <a:lnTo>
                    <a:pt x="552" y="92"/>
                  </a:lnTo>
                  <a:lnTo>
                    <a:pt x="550" y="90"/>
                  </a:lnTo>
                  <a:lnTo>
                    <a:pt x="550" y="86"/>
                  </a:lnTo>
                  <a:lnTo>
                    <a:pt x="550" y="86"/>
                  </a:lnTo>
                  <a:lnTo>
                    <a:pt x="546" y="94"/>
                  </a:lnTo>
                  <a:lnTo>
                    <a:pt x="540" y="104"/>
                  </a:lnTo>
                  <a:lnTo>
                    <a:pt x="532" y="112"/>
                  </a:lnTo>
                  <a:lnTo>
                    <a:pt x="522" y="120"/>
                  </a:lnTo>
                  <a:lnTo>
                    <a:pt x="498" y="136"/>
                  </a:lnTo>
                  <a:lnTo>
                    <a:pt x="468" y="152"/>
                  </a:lnTo>
                  <a:lnTo>
                    <a:pt x="434" y="166"/>
                  </a:lnTo>
                  <a:lnTo>
                    <a:pt x="394" y="178"/>
                  </a:lnTo>
                  <a:lnTo>
                    <a:pt x="352" y="190"/>
                  </a:lnTo>
                  <a:lnTo>
                    <a:pt x="306" y="198"/>
                  </a:lnTo>
                  <a:lnTo>
                    <a:pt x="306" y="198"/>
                  </a:lnTo>
                  <a:lnTo>
                    <a:pt x="252" y="206"/>
                  </a:lnTo>
                  <a:lnTo>
                    <a:pt x="202" y="208"/>
                  </a:lnTo>
                  <a:lnTo>
                    <a:pt x="158" y="208"/>
                  </a:lnTo>
                  <a:lnTo>
                    <a:pt x="118" y="202"/>
                  </a:lnTo>
                  <a:lnTo>
                    <a:pt x="84" y="196"/>
                  </a:lnTo>
                  <a:lnTo>
                    <a:pt x="68" y="190"/>
                  </a:lnTo>
                  <a:lnTo>
                    <a:pt x="56" y="184"/>
                  </a:lnTo>
                  <a:lnTo>
                    <a:pt x="46" y="178"/>
                  </a:lnTo>
                  <a:lnTo>
                    <a:pt x="38" y="170"/>
                  </a:lnTo>
                  <a:lnTo>
                    <a:pt x="34" y="162"/>
                  </a:lnTo>
                  <a:lnTo>
                    <a:pt x="30" y="154"/>
                  </a:lnTo>
                  <a:lnTo>
                    <a:pt x="30" y="154"/>
                  </a:lnTo>
                  <a:lnTo>
                    <a:pt x="30" y="144"/>
                  </a:lnTo>
                  <a:lnTo>
                    <a:pt x="34" y="136"/>
                  </a:lnTo>
                  <a:lnTo>
                    <a:pt x="38" y="126"/>
                  </a:lnTo>
                  <a:lnTo>
                    <a:pt x="46" y="116"/>
                  </a:lnTo>
                  <a:lnTo>
                    <a:pt x="56" y="108"/>
                  </a:lnTo>
                  <a:lnTo>
                    <a:pt x="68" y="98"/>
                  </a:lnTo>
                  <a:lnTo>
                    <a:pt x="96" y="80"/>
                  </a:lnTo>
                  <a:lnTo>
                    <a:pt x="134" y="64"/>
                  </a:lnTo>
                  <a:lnTo>
                    <a:pt x="176" y="48"/>
                  </a:lnTo>
                  <a:lnTo>
                    <a:pt x="224" y="34"/>
                  </a:lnTo>
                  <a:lnTo>
                    <a:pt x="276" y="24"/>
                  </a:lnTo>
                  <a:lnTo>
                    <a:pt x="276" y="24"/>
                  </a:lnTo>
                  <a:lnTo>
                    <a:pt x="320" y="18"/>
                  </a:lnTo>
                  <a:lnTo>
                    <a:pt x="360" y="16"/>
                  </a:lnTo>
                  <a:lnTo>
                    <a:pt x="398" y="14"/>
                  </a:lnTo>
                  <a:lnTo>
                    <a:pt x="434" y="16"/>
                  </a:lnTo>
                  <a:lnTo>
                    <a:pt x="466" y="20"/>
                  </a:lnTo>
                  <a:lnTo>
                    <a:pt x="494" y="26"/>
                  </a:lnTo>
                  <a:lnTo>
                    <a:pt x="516" y="34"/>
                  </a:lnTo>
                  <a:lnTo>
                    <a:pt x="534" y="44"/>
                  </a:lnTo>
                  <a:lnTo>
                    <a:pt x="538" y="34"/>
                  </a:lnTo>
                  <a:lnTo>
                    <a:pt x="538" y="32"/>
                  </a:lnTo>
                  <a:lnTo>
                    <a:pt x="562" y="32"/>
                  </a:lnTo>
                  <a:lnTo>
                    <a:pt x="562" y="32"/>
                  </a:lnTo>
                  <a:lnTo>
                    <a:pt x="552" y="26"/>
                  </a:lnTo>
                  <a:lnTo>
                    <a:pt x="540" y="20"/>
                  </a:lnTo>
                  <a:lnTo>
                    <a:pt x="514" y="12"/>
                  </a:lnTo>
                  <a:lnTo>
                    <a:pt x="484" y="6"/>
                  </a:lnTo>
                  <a:lnTo>
                    <a:pt x="448" y="2"/>
                  </a:lnTo>
                  <a:lnTo>
                    <a:pt x="408" y="0"/>
                  </a:lnTo>
                  <a:lnTo>
                    <a:pt x="364" y="2"/>
                  </a:lnTo>
                  <a:lnTo>
                    <a:pt x="318" y="6"/>
                  </a:lnTo>
                  <a:lnTo>
                    <a:pt x="272" y="12"/>
                  </a:lnTo>
                  <a:lnTo>
                    <a:pt x="272" y="12"/>
                  </a:lnTo>
                  <a:lnTo>
                    <a:pt x="214" y="26"/>
                  </a:lnTo>
                  <a:lnTo>
                    <a:pt x="160" y="42"/>
                  </a:lnTo>
                  <a:lnTo>
                    <a:pt x="112" y="60"/>
                  </a:lnTo>
                  <a:lnTo>
                    <a:pt x="90" y="70"/>
                  </a:lnTo>
                  <a:lnTo>
                    <a:pt x="72" y="82"/>
                  </a:lnTo>
                  <a:lnTo>
                    <a:pt x="54" y="92"/>
                  </a:lnTo>
                  <a:lnTo>
                    <a:pt x="38" y="102"/>
                  </a:lnTo>
                  <a:lnTo>
                    <a:pt x="26" y="114"/>
                  </a:lnTo>
                  <a:lnTo>
                    <a:pt x="16" y="126"/>
                  </a:lnTo>
                  <a:lnTo>
                    <a:pt x="8" y="136"/>
                  </a:lnTo>
                  <a:lnTo>
                    <a:pt x="2" y="148"/>
                  </a:lnTo>
                  <a:lnTo>
                    <a:pt x="0" y="158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4" y="180"/>
                  </a:lnTo>
                  <a:lnTo>
                    <a:pt x="10" y="190"/>
                  </a:lnTo>
                  <a:lnTo>
                    <a:pt x="20" y="198"/>
                  </a:lnTo>
                  <a:lnTo>
                    <a:pt x="30" y="206"/>
                  </a:lnTo>
                  <a:lnTo>
                    <a:pt x="44" y="212"/>
                  </a:lnTo>
                  <a:lnTo>
                    <a:pt x="60" y="218"/>
                  </a:lnTo>
                  <a:lnTo>
                    <a:pt x="80" y="224"/>
                  </a:lnTo>
                  <a:lnTo>
                    <a:pt x="100" y="226"/>
                  </a:lnTo>
                  <a:lnTo>
                    <a:pt x="122" y="230"/>
                  </a:lnTo>
                  <a:lnTo>
                    <a:pt x="144" y="232"/>
                  </a:lnTo>
                  <a:lnTo>
                    <a:pt x="196" y="232"/>
                  </a:lnTo>
                  <a:lnTo>
                    <a:pt x="252" y="228"/>
                  </a:lnTo>
                  <a:lnTo>
                    <a:pt x="312" y="220"/>
                  </a:lnTo>
                  <a:lnTo>
                    <a:pt x="312" y="220"/>
                  </a:lnTo>
                  <a:lnTo>
                    <a:pt x="358" y="210"/>
                  </a:lnTo>
                  <a:lnTo>
                    <a:pt x="402" y="196"/>
                  </a:lnTo>
                  <a:lnTo>
                    <a:pt x="444" y="182"/>
                  </a:lnTo>
                  <a:lnTo>
                    <a:pt x="480" y="168"/>
                  </a:lnTo>
                  <a:lnTo>
                    <a:pt x="512" y="150"/>
                  </a:lnTo>
                  <a:lnTo>
                    <a:pt x="538" y="134"/>
                  </a:lnTo>
                  <a:lnTo>
                    <a:pt x="560" y="116"/>
                  </a:lnTo>
                  <a:lnTo>
                    <a:pt x="568" y="106"/>
                  </a:lnTo>
                  <a:lnTo>
                    <a:pt x="574" y="96"/>
                  </a:lnTo>
                  <a:lnTo>
                    <a:pt x="552" y="96"/>
                  </a:lnTo>
                  <a:lnTo>
                    <a:pt x="552" y="94"/>
                  </a:lnTo>
                  <a:close/>
                  <a:moveTo>
                    <a:pt x="566" y="74"/>
                  </a:moveTo>
                  <a:lnTo>
                    <a:pt x="568" y="72"/>
                  </a:lnTo>
                  <a:lnTo>
                    <a:pt x="570" y="72"/>
                  </a:lnTo>
                  <a:lnTo>
                    <a:pt x="572" y="72"/>
                  </a:lnTo>
                  <a:lnTo>
                    <a:pt x="576" y="70"/>
                  </a:lnTo>
                  <a:lnTo>
                    <a:pt x="580" y="66"/>
                  </a:lnTo>
                  <a:lnTo>
                    <a:pt x="582" y="64"/>
                  </a:lnTo>
                  <a:lnTo>
                    <a:pt x="582" y="64"/>
                  </a:lnTo>
                  <a:lnTo>
                    <a:pt x="582" y="62"/>
                  </a:lnTo>
                  <a:lnTo>
                    <a:pt x="582" y="62"/>
                  </a:lnTo>
                  <a:lnTo>
                    <a:pt x="580" y="54"/>
                  </a:lnTo>
                  <a:lnTo>
                    <a:pt x="576" y="48"/>
                  </a:lnTo>
                  <a:lnTo>
                    <a:pt x="572" y="42"/>
                  </a:lnTo>
                  <a:lnTo>
                    <a:pt x="564" y="36"/>
                  </a:lnTo>
                  <a:lnTo>
                    <a:pt x="540" y="34"/>
                  </a:lnTo>
                  <a:lnTo>
                    <a:pt x="536" y="46"/>
                  </a:lnTo>
                  <a:lnTo>
                    <a:pt x="536" y="46"/>
                  </a:lnTo>
                  <a:lnTo>
                    <a:pt x="542" y="50"/>
                  </a:lnTo>
                  <a:lnTo>
                    <a:pt x="546" y="56"/>
                  </a:lnTo>
                  <a:lnTo>
                    <a:pt x="550" y="62"/>
                  </a:lnTo>
                  <a:lnTo>
                    <a:pt x="552" y="68"/>
                  </a:lnTo>
                  <a:lnTo>
                    <a:pt x="552" y="68"/>
                  </a:lnTo>
                  <a:lnTo>
                    <a:pt x="552" y="76"/>
                  </a:lnTo>
                  <a:lnTo>
                    <a:pt x="550" y="84"/>
                  </a:lnTo>
                  <a:lnTo>
                    <a:pt x="552" y="86"/>
                  </a:lnTo>
                  <a:lnTo>
                    <a:pt x="552" y="88"/>
                  </a:lnTo>
                  <a:lnTo>
                    <a:pt x="554" y="90"/>
                  </a:lnTo>
                  <a:lnTo>
                    <a:pt x="556" y="94"/>
                  </a:lnTo>
                  <a:lnTo>
                    <a:pt x="556" y="94"/>
                  </a:lnTo>
                  <a:lnTo>
                    <a:pt x="576" y="94"/>
                  </a:lnTo>
                  <a:lnTo>
                    <a:pt x="576" y="94"/>
                  </a:lnTo>
                  <a:lnTo>
                    <a:pt x="576" y="92"/>
                  </a:lnTo>
                  <a:lnTo>
                    <a:pt x="568" y="76"/>
                  </a:lnTo>
                  <a:lnTo>
                    <a:pt x="566" y="74"/>
                  </a:lnTo>
                  <a:close/>
                  <a:moveTo>
                    <a:pt x="552" y="60"/>
                  </a:moveTo>
                  <a:lnTo>
                    <a:pt x="552" y="60"/>
                  </a:lnTo>
                  <a:lnTo>
                    <a:pt x="556" y="50"/>
                  </a:lnTo>
                  <a:lnTo>
                    <a:pt x="572" y="50"/>
                  </a:lnTo>
                  <a:lnTo>
                    <a:pt x="572" y="50"/>
                  </a:lnTo>
                  <a:lnTo>
                    <a:pt x="572" y="52"/>
                  </a:lnTo>
                  <a:lnTo>
                    <a:pt x="572" y="52"/>
                  </a:lnTo>
                  <a:lnTo>
                    <a:pt x="570" y="56"/>
                  </a:lnTo>
                  <a:lnTo>
                    <a:pt x="566" y="60"/>
                  </a:lnTo>
                  <a:lnTo>
                    <a:pt x="560" y="60"/>
                  </a:lnTo>
                  <a:lnTo>
                    <a:pt x="552" y="60"/>
                  </a:lnTo>
                  <a:lnTo>
                    <a:pt x="552" y="60"/>
                  </a:lnTo>
                  <a:close/>
                  <a:moveTo>
                    <a:pt x="582" y="68"/>
                  </a:moveTo>
                  <a:lnTo>
                    <a:pt x="578" y="72"/>
                  </a:lnTo>
                  <a:lnTo>
                    <a:pt x="574" y="74"/>
                  </a:lnTo>
                  <a:lnTo>
                    <a:pt x="572" y="74"/>
                  </a:lnTo>
                  <a:lnTo>
                    <a:pt x="570" y="74"/>
                  </a:lnTo>
                  <a:lnTo>
                    <a:pt x="570" y="76"/>
                  </a:lnTo>
                  <a:lnTo>
                    <a:pt x="578" y="90"/>
                  </a:lnTo>
                  <a:lnTo>
                    <a:pt x="578" y="90"/>
                  </a:lnTo>
                  <a:lnTo>
                    <a:pt x="582" y="78"/>
                  </a:lnTo>
                  <a:lnTo>
                    <a:pt x="582" y="68"/>
                  </a:lnTo>
                  <a:lnTo>
                    <a:pt x="582" y="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405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EA158D-D594-4CDE-B894-8BD4993A59BB}" type="datetimeFigureOut">
              <a:rPr lang="he-IL" smtClean="0"/>
              <a:pPr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8193" y="4767263"/>
            <a:ext cx="1737857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pic>
        <p:nvPicPr>
          <p:cNvPr id="18" name="תמונה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86" y="4075558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22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272150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6628327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507" y="0"/>
            <a:ext cx="7886700" cy="994172"/>
          </a:xfrm>
          <a:noFill/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507" y="1297532"/>
            <a:ext cx="78867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2264111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6288825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417132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183696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8713319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מלבן 4"/>
          <p:cNvSpPr/>
          <p:nvPr/>
        </p:nvSpPr>
        <p:spPr>
          <a:xfrm>
            <a:off x="0" y="1"/>
            <a:ext cx="9144000" cy="4482446"/>
          </a:xfrm>
          <a:prstGeom prst="rect">
            <a:avLst/>
          </a:prstGeom>
          <a:solidFill>
            <a:srgbClr val="CA5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-13097" y="4288374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CA5520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1086043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120782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784441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0" y="-2688"/>
            <a:ext cx="9144000" cy="934046"/>
          </a:xfrm>
          <a:prstGeom prst="rect">
            <a:avLst/>
          </a:prstGeom>
          <a:solidFill>
            <a:srgbClr val="CA5520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419" y="17860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419" y="1113234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A158D-D594-4CDE-B894-8BD4993A59BB}" type="datetimeFigureOut">
              <a:rPr lang="he-IL" smtClean="0"/>
              <a:t>כ"ט/ניסן/תש"פ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506" y="4767263"/>
            <a:ext cx="1683544" cy="2738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mtClean="0"/>
              <a:t>‹#›</a:t>
            </a:fld>
            <a:endParaRPr lang="x-none"/>
          </a:p>
        </p:txBody>
      </p:sp>
      <p:sp>
        <p:nvSpPr>
          <p:cNvPr id="148" name="Freeform 5"/>
          <p:cNvSpPr>
            <a:spLocks/>
          </p:cNvSpPr>
          <p:nvPr/>
        </p:nvSpPr>
        <p:spPr bwMode="auto">
          <a:xfrm>
            <a:off x="-13097" y="845634"/>
            <a:ext cx="9157097" cy="388144"/>
          </a:xfrm>
          <a:custGeom>
            <a:avLst/>
            <a:gdLst>
              <a:gd name="T0" fmla="*/ 1897 w 6752"/>
              <a:gd name="T1" fmla="*/ 304 h 326"/>
              <a:gd name="T2" fmla="*/ 1897 w 6752"/>
              <a:gd name="T3" fmla="*/ 304 h 326"/>
              <a:gd name="T4" fmla="*/ 1901 w 6752"/>
              <a:gd name="T5" fmla="*/ 316 h 326"/>
              <a:gd name="T6" fmla="*/ 1909 w 6752"/>
              <a:gd name="T7" fmla="*/ 322 h 326"/>
              <a:gd name="T8" fmla="*/ 1913 w 6752"/>
              <a:gd name="T9" fmla="*/ 324 h 326"/>
              <a:gd name="T10" fmla="*/ 1917 w 6752"/>
              <a:gd name="T11" fmla="*/ 326 h 326"/>
              <a:gd name="T12" fmla="*/ 1921 w 6752"/>
              <a:gd name="T13" fmla="*/ 324 h 326"/>
              <a:gd name="T14" fmla="*/ 1925 w 6752"/>
              <a:gd name="T15" fmla="*/ 322 h 326"/>
              <a:gd name="T16" fmla="*/ 1925 w 6752"/>
              <a:gd name="T17" fmla="*/ 322 h 326"/>
              <a:gd name="T18" fmla="*/ 1933 w 6752"/>
              <a:gd name="T19" fmla="*/ 314 h 326"/>
              <a:gd name="T20" fmla="*/ 1937 w 6752"/>
              <a:gd name="T21" fmla="*/ 304 h 326"/>
              <a:gd name="T22" fmla="*/ 1939 w 6752"/>
              <a:gd name="T23" fmla="*/ 290 h 326"/>
              <a:gd name="T24" fmla="*/ 1937 w 6752"/>
              <a:gd name="T25" fmla="*/ 278 h 326"/>
              <a:gd name="T26" fmla="*/ 1937 w 6752"/>
              <a:gd name="T27" fmla="*/ 278 h 326"/>
              <a:gd name="T28" fmla="*/ 1931 w 6752"/>
              <a:gd name="T29" fmla="*/ 258 h 326"/>
              <a:gd name="T30" fmla="*/ 1921 w 6752"/>
              <a:gd name="T31" fmla="*/ 238 h 326"/>
              <a:gd name="T32" fmla="*/ 1913 w 6752"/>
              <a:gd name="T33" fmla="*/ 220 h 326"/>
              <a:gd name="T34" fmla="*/ 1901 w 6752"/>
              <a:gd name="T35" fmla="*/ 204 h 326"/>
              <a:gd name="T36" fmla="*/ 1891 w 6752"/>
              <a:gd name="T37" fmla="*/ 188 h 326"/>
              <a:gd name="T38" fmla="*/ 1877 w 6752"/>
              <a:gd name="T39" fmla="*/ 174 h 326"/>
              <a:gd name="T40" fmla="*/ 1851 w 6752"/>
              <a:gd name="T41" fmla="*/ 148 h 326"/>
              <a:gd name="T42" fmla="*/ 6750 w 6752"/>
              <a:gd name="T43" fmla="*/ 148 h 326"/>
              <a:gd name="T44" fmla="*/ 6750 w 6752"/>
              <a:gd name="T45" fmla="*/ 148 h 326"/>
              <a:gd name="T46" fmla="*/ 6752 w 6752"/>
              <a:gd name="T47" fmla="*/ 0 h 326"/>
              <a:gd name="T48" fmla="*/ 0 w 6752"/>
              <a:gd name="T49" fmla="*/ 0 h 326"/>
              <a:gd name="T50" fmla="*/ 0 w 6752"/>
              <a:gd name="T51" fmla="*/ 148 h 326"/>
              <a:gd name="T52" fmla="*/ 1733 w 6752"/>
              <a:gd name="T53" fmla="*/ 148 h 326"/>
              <a:gd name="T54" fmla="*/ 1733 w 6752"/>
              <a:gd name="T55" fmla="*/ 148 h 326"/>
              <a:gd name="T56" fmla="*/ 1763 w 6752"/>
              <a:gd name="T57" fmla="*/ 162 h 326"/>
              <a:gd name="T58" fmla="*/ 1787 w 6752"/>
              <a:gd name="T59" fmla="*/ 174 h 326"/>
              <a:gd name="T60" fmla="*/ 1813 w 6752"/>
              <a:gd name="T61" fmla="*/ 192 h 326"/>
              <a:gd name="T62" fmla="*/ 1839 w 6752"/>
              <a:gd name="T63" fmla="*/ 214 h 326"/>
              <a:gd name="T64" fmla="*/ 1851 w 6752"/>
              <a:gd name="T65" fmla="*/ 226 h 326"/>
              <a:gd name="T66" fmla="*/ 1863 w 6752"/>
              <a:gd name="T67" fmla="*/ 240 h 326"/>
              <a:gd name="T68" fmla="*/ 1873 w 6752"/>
              <a:gd name="T69" fmla="*/ 254 h 326"/>
              <a:gd name="T70" fmla="*/ 1883 w 6752"/>
              <a:gd name="T71" fmla="*/ 270 h 326"/>
              <a:gd name="T72" fmla="*/ 1891 w 6752"/>
              <a:gd name="T73" fmla="*/ 286 h 326"/>
              <a:gd name="T74" fmla="*/ 1897 w 6752"/>
              <a:gd name="T75" fmla="*/ 304 h 326"/>
              <a:gd name="T76" fmla="*/ 1897 w 6752"/>
              <a:gd name="T77" fmla="*/ 304 h 326"/>
              <a:gd name="connsiteX0" fmla="*/ 2810 w 10616"/>
              <a:gd name="connsiteY0" fmla="*/ 9325 h 10000"/>
              <a:gd name="connsiteX1" fmla="*/ 2810 w 10616"/>
              <a:gd name="connsiteY1" fmla="*/ 9325 h 10000"/>
              <a:gd name="connsiteX2" fmla="*/ 2815 w 10616"/>
              <a:gd name="connsiteY2" fmla="*/ 9693 h 10000"/>
              <a:gd name="connsiteX3" fmla="*/ 2827 w 10616"/>
              <a:gd name="connsiteY3" fmla="*/ 9877 h 10000"/>
              <a:gd name="connsiteX4" fmla="*/ 2833 w 10616"/>
              <a:gd name="connsiteY4" fmla="*/ 9939 h 10000"/>
              <a:gd name="connsiteX5" fmla="*/ 2839 w 10616"/>
              <a:gd name="connsiteY5" fmla="*/ 10000 h 10000"/>
              <a:gd name="connsiteX6" fmla="*/ 2845 w 10616"/>
              <a:gd name="connsiteY6" fmla="*/ 9939 h 10000"/>
              <a:gd name="connsiteX7" fmla="*/ 2851 w 10616"/>
              <a:gd name="connsiteY7" fmla="*/ 9877 h 10000"/>
              <a:gd name="connsiteX8" fmla="*/ 2851 w 10616"/>
              <a:gd name="connsiteY8" fmla="*/ 9877 h 10000"/>
              <a:gd name="connsiteX9" fmla="*/ 2863 w 10616"/>
              <a:gd name="connsiteY9" fmla="*/ 9632 h 10000"/>
              <a:gd name="connsiteX10" fmla="*/ 2869 w 10616"/>
              <a:gd name="connsiteY10" fmla="*/ 9325 h 10000"/>
              <a:gd name="connsiteX11" fmla="*/ 2872 w 10616"/>
              <a:gd name="connsiteY11" fmla="*/ 8896 h 10000"/>
              <a:gd name="connsiteX12" fmla="*/ 2869 w 10616"/>
              <a:gd name="connsiteY12" fmla="*/ 8528 h 10000"/>
              <a:gd name="connsiteX13" fmla="*/ 2869 w 10616"/>
              <a:gd name="connsiteY13" fmla="*/ 8528 h 10000"/>
              <a:gd name="connsiteX14" fmla="*/ 2860 w 10616"/>
              <a:gd name="connsiteY14" fmla="*/ 7914 h 10000"/>
              <a:gd name="connsiteX15" fmla="*/ 2845 w 10616"/>
              <a:gd name="connsiteY15" fmla="*/ 7301 h 10000"/>
              <a:gd name="connsiteX16" fmla="*/ 2833 w 10616"/>
              <a:gd name="connsiteY16" fmla="*/ 6748 h 10000"/>
              <a:gd name="connsiteX17" fmla="*/ 2815 w 10616"/>
              <a:gd name="connsiteY17" fmla="*/ 6258 h 10000"/>
              <a:gd name="connsiteX18" fmla="*/ 2801 w 10616"/>
              <a:gd name="connsiteY18" fmla="*/ 5767 h 10000"/>
              <a:gd name="connsiteX19" fmla="*/ 2780 w 10616"/>
              <a:gd name="connsiteY19" fmla="*/ 5337 h 10000"/>
              <a:gd name="connsiteX20" fmla="*/ 2741 w 10616"/>
              <a:gd name="connsiteY20" fmla="*/ 4540 h 10000"/>
              <a:gd name="connsiteX21" fmla="*/ 9997 w 10616"/>
              <a:gd name="connsiteY21" fmla="*/ 4540 h 10000"/>
              <a:gd name="connsiteX22" fmla="*/ 9997 w 10616"/>
              <a:gd name="connsiteY22" fmla="*/ 4540 h 10000"/>
              <a:gd name="connsiteX23" fmla="*/ 10616 w 10616"/>
              <a:gd name="connsiteY23" fmla="*/ 0 h 10000"/>
              <a:gd name="connsiteX24" fmla="*/ 0 w 10616"/>
              <a:gd name="connsiteY24" fmla="*/ 0 h 10000"/>
              <a:gd name="connsiteX25" fmla="*/ 0 w 10616"/>
              <a:gd name="connsiteY25" fmla="*/ 4540 h 10000"/>
              <a:gd name="connsiteX26" fmla="*/ 2567 w 10616"/>
              <a:gd name="connsiteY26" fmla="*/ 4540 h 10000"/>
              <a:gd name="connsiteX27" fmla="*/ 2567 w 10616"/>
              <a:gd name="connsiteY27" fmla="*/ 4540 h 10000"/>
              <a:gd name="connsiteX28" fmla="*/ 2611 w 10616"/>
              <a:gd name="connsiteY28" fmla="*/ 4969 h 10000"/>
              <a:gd name="connsiteX29" fmla="*/ 2647 w 10616"/>
              <a:gd name="connsiteY29" fmla="*/ 5337 h 10000"/>
              <a:gd name="connsiteX30" fmla="*/ 2685 w 10616"/>
              <a:gd name="connsiteY30" fmla="*/ 5890 h 10000"/>
              <a:gd name="connsiteX31" fmla="*/ 2724 w 10616"/>
              <a:gd name="connsiteY31" fmla="*/ 6564 h 10000"/>
              <a:gd name="connsiteX32" fmla="*/ 2741 w 10616"/>
              <a:gd name="connsiteY32" fmla="*/ 6933 h 10000"/>
              <a:gd name="connsiteX33" fmla="*/ 2759 w 10616"/>
              <a:gd name="connsiteY33" fmla="*/ 7362 h 10000"/>
              <a:gd name="connsiteX34" fmla="*/ 2774 w 10616"/>
              <a:gd name="connsiteY34" fmla="*/ 7791 h 10000"/>
              <a:gd name="connsiteX35" fmla="*/ 2789 w 10616"/>
              <a:gd name="connsiteY35" fmla="*/ 8282 h 10000"/>
              <a:gd name="connsiteX36" fmla="*/ 2801 w 10616"/>
              <a:gd name="connsiteY36" fmla="*/ 8773 h 10000"/>
              <a:gd name="connsiteX37" fmla="*/ 2810 w 10616"/>
              <a:gd name="connsiteY37" fmla="*/ 9325 h 10000"/>
              <a:gd name="connsiteX38" fmla="*/ 2810 w 10616"/>
              <a:gd name="connsiteY38" fmla="*/ 9325 h 10000"/>
              <a:gd name="connsiteX0" fmla="*/ 2810 w 11380"/>
              <a:gd name="connsiteY0" fmla="*/ 9325 h 10000"/>
              <a:gd name="connsiteX1" fmla="*/ 2810 w 11380"/>
              <a:gd name="connsiteY1" fmla="*/ 9325 h 10000"/>
              <a:gd name="connsiteX2" fmla="*/ 2815 w 11380"/>
              <a:gd name="connsiteY2" fmla="*/ 9693 h 10000"/>
              <a:gd name="connsiteX3" fmla="*/ 2827 w 11380"/>
              <a:gd name="connsiteY3" fmla="*/ 9877 h 10000"/>
              <a:gd name="connsiteX4" fmla="*/ 2833 w 11380"/>
              <a:gd name="connsiteY4" fmla="*/ 9939 h 10000"/>
              <a:gd name="connsiteX5" fmla="*/ 2839 w 11380"/>
              <a:gd name="connsiteY5" fmla="*/ 10000 h 10000"/>
              <a:gd name="connsiteX6" fmla="*/ 2845 w 11380"/>
              <a:gd name="connsiteY6" fmla="*/ 9939 h 10000"/>
              <a:gd name="connsiteX7" fmla="*/ 2851 w 11380"/>
              <a:gd name="connsiteY7" fmla="*/ 9877 h 10000"/>
              <a:gd name="connsiteX8" fmla="*/ 2851 w 11380"/>
              <a:gd name="connsiteY8" fmla="*/ 9877 h 10000"/>
              <a:gd name="connsiteX9" fmla="*/ 2863 w 11380"/>
              <a:gd name="connsiteY9" fmla="*/ 9632 h 10000"/>
              <a:gd name="connsiteX10" fmla="*/ 2869 w 11380"/>
              <a:gd name="connsiteY10" fmla="*/ 9325 h 10000"/>
              <a:gd name="connsiteX11" fmla="*/ 2872 w 11380"/>
              <a:gd name="connsiteY11" fmla="*/ 8896 h 10000"/>
              <a:gd name="connsiteX12" fmla="*/ 2869 w 11380"/>
              <a:gd name="connsiteY12" fmla="*/ 8528 h 10000"/>
              <a:gd name="connsiteX13" fmla="*/ 2869 w 11380"/>
              <a:gd name="connsiteY13" fmla="*/ 8528 h 10000"/>
              <a:gd name="connsiteX14" fmla="*/ 2860 w 11380"/>
              <a:gd name="connsiteY14" fmla="*/ 7914 h 10000"/>
              <a:gd name="connsiteX15" fmla="*/ 2845 w 11380"/>
              <a:gd name="connsiteY15" fmla="*/ 7301 h 10000"/>
              <a:gd name="connsiteX16" fmla="*/ 2833 w 11380"/>
              <a:gd name="connsiteY16" fmla="*/ 6748 h 10000"/>
              <a:gd name="connsiteX17" fmla="*/ 2815 w 11380"/>
              <a:gd name="connsiteY17" fmla="*/ 6258 h 10000"/>
              <a:gd name="connsiteX18" fmla="*/ 2801 w 11380"/>
              <a:gd name="connsiteY18" fmla="*/ 5767 h 10000"/>
              <a:gd name="connsiteX19" fmla="*/ 2780 w 11380"/>
              <a:gd name="connsiteY19" fmla="*/ 5337 h 10000"/>
              <a:gd name="connsiteX20" fmla="*/ 2741 w 11380"/>
              <a:gd name="connsiteY20" fmla="*/ 4540 h 10000"/>
              <a:gd name="connsiteX21" fmla="*/ 9997 w 11380"/>
              <a:gd name="connsiteY21" fmla="*/ 4540 h 10000"/>
              <a:gd name="connsiteX22" fmla="*/ 9997 w 11380"/>
              <a:gd name="connsiteY22" fmla="*/ 4540 h 10000"/>
              <a:gd name="connsiteX23" fmla="*/ 11380 w 11380"/>
              <a:gd name="connsiteY23" fmla="*/ 0 h 10000"/>
              <a:gd name="connsiteX24" fmla="*/ 0 w 11380"/>
              <a:gd name="connsiteY24" fmla="*/ 0 h 10000"/>
              <a:gd name="connsiteX25" fmla="*/ 0 w 11380"/>
              <a:gd name="connsiteY25" fmla="*/ 4540 h 10000"/>
              <a:gd name="connsiteX26" fmla="*/ 2567 w 11380"/>
              <a:gd name="connsiteY26" fmla="*/ 4540 h 10000"/>
              <a:gd name="connsiteX27" fmla="*/ 2567 w 11380"/>
              <a:gd name="connsiteY27" fmla="*/ 4540 h 10000"/>
              <a:gd name="connsiteX28" fmla="*/ 2611 w 11380"/>
              <a:gd name="connsiteY28" fmla="*/ 4969 h 10000"/>
              <a:gd name="connsiteX29" fmla="*/ 2647 w 11380"/>
              <a:gd name="connsiteY29" fmla="*/ 5337 h 10000"/>
              <a:gd name="connsiteX30" fmla="*/ 2685 w 11380"/>
              <a:gd name="connsiteY30" fmla="*/ 5890 h 10000"/>
              <a:gd name="connsiteX31" fmla="*/ 2724 w 11380"/>
              <a:gd name="connsiteY31" fmla="*/ 6564 h 10000"/>
              <a:gd name="connsiteX32" fmla="*/ 2741 w 11380"/>
              <a:gd name="connsiteY32" fmla="*/ 6933 h 10000"/>
              <a:gd name="connsiteX33" fmla="*/ 2759 w 11380"/>
              <a:gd name="connsiteY33" fmla="*/ 7362 h 10000"/>
              <a:gd name="connsiteX34" fmla="*/ 2774 w 11380"/>
              <a:gd name="connsiteY34" fmla="*/ 7791 h 10000"/>
              <a:gd name="connsiteX35" fmla="*/ 2789 w 11380"/>
              <a:gd name="connsiteY35" fmla="*/ 8282 h 10000"/>
              <a:gd name="connsiteX36" fmla="*/ 2801 w 11380"/>
              <a:gd name="connsiteY36" fmla="*/ 8773 h 10000"/>
              <a:gd name="connsiteX37" fmla="*/ 2810 w 11380"/>
              <a:gd name="connsiteY37" fmla="*/ 9325 h 10000"/>
              <a:gd name="connsiteX38" fmla="*/ 2810 w 11380"/>
              <a:gd name="connsiteY38" fmla="*/ 9325 h 10000"/>
              <a:gd name="connsiteX0" fmla="*/ 2810 w 11443"/>
              <a:gd name="connsiteY0" fmla="*/ 9325 h 10000"/>
              <a:gd name="connsiteX1" fmla="*/ 2810 w 11443"/>
              <a:gd name="connsiteY1" fmla="*/ 9325 h 10000"/>
              <a:gd name="connsiteX2" fmla="*/ 2815 w 11443"/>
              <a:gd name="connsiteY2" fmla="*/ 9693 h 10000"/>
              <a:gd name="connsiteX3" fmla="*/ 2827 w 11443"/>
              <a:gd name="connsiteY3" fmla="*/ 9877 h 10000"/>
              <a:gd name="connsiteX4" fmla="*/ 2833 w 11443"/>
              <a:gd name="connsiteY4" fmla="*/ 9939 h 10000"/>
              <a:gd name="connsiteX5" fmla="*/ 2839 w 11443"/>
              <a:gd name="connsiteY5" fmla="*/ 10000 h 10000"/>
              <a:gd name="connsiteX6" fmla="*/ 2845 w 11443"/>
              <a:gd name="connsiteY6" fmla="*/ 9939 h 10000"/>
              <a:gd name="connsiteX7" fmla="*/ 2851 w 11443"/>
              <a:gd name="connsiteY7" fmla="*/ 9877 h 10000"/>
              <a:gd name="connsiteX8" fmla="*/ 2851 w 11443"/>
              <a:gd name="connsiteY8" fmla="*/ 9877 h 10000"/>
              <a:gd name="connsiteX9" fmla="*/ 2863 w 11443"/>
              <a:gd name="connsiteY9" fmla="*/ 9632 h 10000"/>
              <a:gd name="connsiteX10" fmla="*/ 2869 w 11443"/>
              <a:gd name="connsiteY10" fmla="*/ 9325 h 10000"/>
              <a:gd name="connsiteX11" fmla="*/ 2872 w 11443"/>
              <a:gd name="connsiteY11" fmla="*/ 8896 h 10000"/>
              <a:gd name="connsiteX12" fmla="*/ 2869 w 11443"/>
              <a:gd name="connsiteY12" fmla="*/ 8528 h 10000"/>
              <a:gd name="connsiteX13" fmla="*/ 2869 w 11443"/>
              <a:gd name="connsiteY13" fmla="*/ 8528 h 10000"/>
              <a:gd name="connsiteX14" fmla="*/ 2860 w 11443"/>
              <a:gd name="connsiteY14" fmla="*/ 7914 h 10000"/>
              <a:gd name="connsiteX15" fmla="*/ 2845 w 11443"/>
              <a:gd name="connsiteY15" fmla="*/ 7301 h 10000"/>
              <a:gd name="connsiteX16" fmla="*/ 2833 w 11443"/>
              <a:gd name="connsiteY16" fmla="*/ 6748 h 10000"/>
              <a:gd name="connsiteX17" fmla="*/ 2815 w 11443"/>
              <a:gd name="connsiteY17" fmla="*/ 6258 h 10000"/>
              <a:gd name="connsiteX18" fmla="*/ 2801 w 11443"/>
              <a:gd name="connsiteY18" fmla="*/ 5767 h 10000"/>
              <a:gd name="connsiteX19" fmla="*/ 2780 w 11443"/>
              <a:gd name="connsiteY19" fmla="*/ 5337 h 10000"/>
              <a:gd name="connsiteX20" fmla="*/ 2741 w 11443"/>
              <a:gd name="connsiteY20" fmla="*/ 4540 h 10000"/>
              <a:gd name="connsiteX21" fmla="*/ 9997 w 11443"/>
              <a:gd name="connsiteY21" fmla="*/ 4540 h 10000"/>
              <a:gd name="connsiteX22" fmla="*/ 11384 w 11443"/>
              <a:gd name="connsiteY22" fmla="*/ 4386 h 10000"/>
              <a:gd name="connsiteX23" fmla="*/ 11380 w 11443"/>
              <a:gd name="connsiteY23" fmla="*/ 0 h 10000"/>
              <a:gd name="connsiteX24" fmla="*/ 0 w 11443"/>
              <a:gd name="connsiteY24" fmla="*/ 0 h 10000"/>
              <a:gd name="connsiteX25" fmla="*/ 0 w 11443"/>
              <a:gd name="connsiteY25" fmla="*/ 4540 h 10000"/>
              <a:gd name="connsiteX26" fmla="*/ 2567 w 11443"/>
              <a:gd name="connsiteY26" fmla="*/ 4540 h 10000"/>
              <a:gd name="connsiteX27" fmla="*/ 2567 w 11443"/>
              <a:gd name="connsiteY27" fmla="*/ 4540 h 10000"/>
              <a:gd name="connsiteX28" fmla="*/ 2611 w 11443"/>
              <a:gd name="connsiteY28" fmla="*/ 4969 h 10000"/>
              <a:gd name="connsiteX29" fmla="*/ 2647 w 11443"/>
              <a:gd name="connsiteY29" fmla="*/ 5337 h 10000"/>
              <a:gd name="connsiteX30" fmla="*/ 2685 w 11443"/>
              <a:gd name="connsiteY30" fmla="*/ 5890 h 10000"/>
              <a:gd name="connsiteX31" fmla="*/ 2724 w 11443"/>
              <a:gd name="connsiteY31" fmla="*/ 6564 h 10000"/>
              <a:gd name="connsiteX32" fmla="*/ 2741 w 11443"/>
              <a:gd name="connsiteY32" fmla="*/ 6933 h 10000"/>
              <a:gd name="connsiteX33" fmla="*/ 2759 w 11443"/>
              <a:gd name="connsiteY33" fmla="*/ 7362 h 10000"/>
              <a:gd name="connsiteX34" fmla="*/ 2774 w 11443"/>
              <a:gd name="connsiteY34" fmla="*/ 7791 h 10000"/>
              <a:gd name="connsiteX35" fmla="*/ 2789 w 11443"/>
              <a:gd name="connsiteY35" fmla="*/ 8282 h 10000"/>
              <a:gd name="connsiteX36" fmla="*/ 2801 w 11443"/>
              <a:gd name="connsiteY36" fmla="*/ 8773 h 10000"/>
              <a:gd name="connsiteX37" fmla="*/ 2810 w 11443"/>
              <a:gd name="connsiteY37" fmla="*/ 9325 h 10000"/>
              <a:gd name="connsiteX38" fmla="*/ 2810 w 11443"/>
              <a:gd name="connsiteY38" fmla="*/ 9325 h 10000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558"/>
              <a:gd name="connsiteY0" fmla="*/ 9479 h 10154"/>
              <a:gd name="connsiteX1" fmla="*/ 2810 w 11558"/>
              <a:gd name="connsiteY1" fmla="*/ 9479 h 10154"/>
              <a:gd name="connsiteX2" fmla="*/ 2815 w 11558"/>
              <a:gd name="connsiteY2" fmla="*/ 9847 h 10154"/>
              <a:gd name="connsiteX3" fmla="*/ 2827 w 11558"/>
              <a:gd name="connsiteY3" fmla="*/ 10031 h 10154"/>
              <a:gd name="connsiteX4" fmla="*/ 2833 w 11558"/>
              <a:gd name="connsiteY4" fmla="*/ 10093 h 10154"/>
              <a:gd name="connsiteX5" fmla="*/ 2839 w 11558"/>
              <a:gd name="connsiteY5" fmla="*/ 10154 h 10154"/>
              <a:gd name="connsiteX6" fmla="*/ 2845 w 11558"/>
              <a:gd name="connsiteY6" fmla="*/ 10093 h 10154"/>
              <a:gd name="connsiteX7" fmla="*/ 2851 w 11558"/>
              <a:gd name="connsiteY7" fmla="*/ 10031 h 10154"/>
              <a:gd name="connsiteX8" fmla="*/ 2851 w 11558"/>
              <a:gd name="connsiteY8" fmla="*/ 10031 h 10154"/>
              <a:gd name="connsiteX9" fmla="*/ 2863 w 11558"/>
              <a:gd name="connsiteY9" fmla="*/ 9786 h 10154"/>
              <a:gd name="connsiteX10" fmla="*/ 2869 w 11558"/>
              <a:gd name="connsiteY10" fmla="*/ 9479 h 10154"/>
              <a:gd name="connsiteX11" fmla="*/ 2872 w 11558"/>
              <a:gd name="connsiteY11" fmla="*/ 9050 h 10154"/>
              <a:gd name="connsiteX12" fmla="*/ 2869 w 11558"/>
              <a:gd name="connsiteY12" fmla="*/ 8682 h 10154"/>
              <a:gd name="connsiteX13" fmla="*/ 2869 w 11558"/>
              <a:gd name="connsiteY13" fmla="*/ 8682 h 10154"/>
              <a:gd name="connsiteX14" fmla="*/ 2860 w 11558"/>
              <a:gd name="connsiteY14" fmla="*/ 8068 h 10154"/>
              <a:gd name="connsiteX15" fmla="*/ 2845 w 11558"/>
              <a:gd name="connsiteY15" fmla="*/ 7455 h 10154"/>
              <a:gd name="connsiteX16" fmla="*/ 2833 w 11558"/>
              <a:gd name="connsiteY16" fmla="*/ 6902 h 10154"/>
              <a:gd name="connsiteX17" fmla="*/ 2815 w 11558"/>
              <a:gd name="connsiteY17" fmla="*/ 6412 h 10154"/>
              <a:gd name="connsiteX18" fmla="*/ 2801 w 11558"/>
              <a:gd name="connsiteY18" fmla="*/ 5921 h 10154"/>
              <a:gd name="connsiteX19" fmla="*/ 2780 w 11558"/>
              <a:gd name="connsiteY19" fmla="*/ 5491 h 10154"/>
              <a:gd name="connsiteX20" fmla="*/ 2741 w 11558"/>
              <a:gd name="connsiteY20" fmla="*/ 4694 h 10154"/>
              <a:gd name="connsiteX21" fmla="*/ 9997 w 11558"/>
              <a:gd name="connsiteY21" fmla="*/ 4694 h 10154"/>
              <a:gd name="connsiteX22" fmla="*/ 11384 w 11558"/>
              <a:gd name="connsiteY22" fmla="*/ 4540 h 10154"/>
              <a:gd name="connsiteX23" fmla="*/ 11558 w 11558"/>
              <a:gd name="connsiteY23" fmla="*/ 0 h 10154"/>
              <a:gd name="connsiteX24" fmla="*/ 0 w 11558"/>
              <a:gd name="connsiteY24" fmla="*/ 154 h 10154"/>
              <a:gd name="connsiteX25" fmla="*/ 0 w 11558"/>
              <a:gd name="connsiteY25" fmla="*/ 4694 h 10154"/>
              <a:gd name="connsiteX26" fmla="*/ 2567 w 11558"/>
              <a:gd name="connsiteY26" fmla="*/ 4694 h 10154"/>
              <a:gd name="connsiteX27" fmla="*/ 2567 w 11558"/>
              <a:gd name="connsiteY27" fmla="*/ 4694 h 10154"/>
              <a:gd name="connsiteX28" fmla="*/ 2611 w 11558"/>
              <a:gd name="connsiteY28" fmla="*/ 5123 h 10154"/>
              <a:gd name="connsiteX29" fmla="*/ 2647 w 11558"/>
              <a:gd name="connsiteY29" fmla="*/ 5491 h 10154"/>
              <a:gd name="connsiteX30" fmla="*/ 2685 w 11558"/>
              <a:gd name="connsiteY30" fmla="*/ 6044 h 10154"/>
              <a:gd name="connsiteX31" fmla="*/ 2724 w 11558"/>
              <a:gd name="connsiteY31" fmla="*/ 6718 h 10154"/>
              <a:gd name="connsiteX32" fmla="*/ 2741 w 11558"/>
              <a:gd name="connsiteY32" fmla="*/ 7087 h 10154"/>
              <a:gd name="connsiteX33" fmla="*/ 2759 w 11558"/>
              <a:gd name="connsiteY33" fmla="*/ 7516 h 10154"/>
              <a:gd name="connsiteX34" fmla="*/ 2774 w 11558"/>
              <a:gd name="connsiteY34" fmla="*/ 7945 h 10154"/>
              <a:gd name="connsiteX35" fmla="*/ 2789 w 11558"/>
              <a:gd name="connsiteY35" fmla="*/ 8436 h 10154"/>
              <a:gd name="connsiteX36" fmla="*/ 2801 w 11558"/>
              <a:gd name="connsiteY36" fmla="*/ 8927 h 10154"/>
              <a:gd name="connsiteX37" fmla="*/ 2810 w 11558"/>
              <a:gd name="connsiteY37" fmla="*/ 9479 h 10154"/>
              <a:gd name="connsiteX38" fmla="*/ 2810 w 11558"/>
              <a:gd name="connsiteY38" fmla="*/ 9479 h 10154"/>
              <a:gd name="connsiteX0" fmla="*/ 2810 w 11473"/>
              <a:gd name="connsiteY0" fmla="*/ 9325 h 10000"/>
              <a:gd name="connsiteX1" fmla="*/ 2810 w 11473"/>
              <a:gd name="connsiteY1" fmla="*/ 9325 h 10000"/>
              <a:gd name="connsiteX2" fmla="*/ 2815 w 11473"/>
              <a:gd name="connsiteY2" fmla="*/ 9693 h 10000"/>
              <a:gd name="connsiteX3" fmla="*/ 2827 w 11473"/>
              <a:gd name="connsiteY3" fmla="*/ 9877 h 10000"/>
              <a:gd name="connsiteX4" fmla="*/ 2833 w 11473"/>
              <a:gd name="connsiteY4" fmla="*/ 9939 h 10000"/>
              <a:gd name="connsiteX5" fmla="*/ 2839 w 11473"/>
              <a:gd name="connsiteY5" fmla="*/ 10000 h 10000"/>
              <a:gd name="connsiteX6" fmla="*/ 2845 w 11473"/>
              <a:gd name="connsiteY6" fmla="*/ 9939 h 10000"/>
              <a:gd name="connsiteX7" fmla="*/ 2851 w 11473"/>
              <a:gd name="connsiteY7" fmla="*/ 9877 h 10000"/>
              <a:gd name="connsiteX8" fmla="*/ 2851 w 11473"/>
              <a:gd name="connsiteY8" fmla="*/ 9877 h 10000"/>
              <a:gd name="connsiteX9" fmla="*/ 2863 w 11473"/>
              <a:gd name="connsiteY9" fmla="*/ 9632 h 10000"/>
              <a:gd name="connsiteX10" fmla="*/ 2869 w 11473"/>
              <a:gd name="connsiteY10" fmla="*/ 9325 h 10000"/>
              <a:gd name="connsiteX11" fmla="*/ 2872 w 11473"/>
              <a:gd name="connsiteY11" fmla="*/ 8896 h 10000"/>
              <a:gd name="connsiteX12" fmla="*/ 2869 w 11473"/>
              <a:gd name="connsiteY12" fmla="*/ 8528 h 10000"/>
              <a:gd name="connsiteX13" fmla="*/ 2869 w 11473"/>
              <a:gd name="connsiteY13" fmla="*/ 8528 h 10000"/>
              <a:gd name="connsiteX14" fmla="*/ 2860 w 11473"/>
              <a:gd name="connsiteY14" fmla="*/ 7914 h 10000"/>
              <a:gd name="connsiteX15" fmla="*/ 2845 w 11473"/>
              <a:gd name="connsiteY15" fmla="*/ 7301 h 10000"/>
              <a:gd name="connsiteX16" fmla="*/ 2833 w 11473"/>
              <a:gd name="connsiteY16" fmla="*/ 6748 h 10000"/>
              <a:gd name="connsiteX17" fmla="*/ 2815 w 11473"/>
              <a:gd name="connsiteY17" fmla="*/ 6258 h 10000"/>
              <a:gd name="connsiteX18" fmla="*/ 2801 w 11473"/>
              <a:gd name="connsiteY18" fmla="*/ 5767 h 10000"/>
              <a:gd name="connsiteX19" fmla="*/ 2780 w 11473"/>
              <a:gd name="connsiteY19" fmla="*/ 5337 h 10000"/>
              <a:gd name="connsiteX20" fmla="*/ 2741 w 11473"/>
              <a:gd name="connsiteY20" fmla="*/ 4540 h 10000"/>
              <a:gd name="connsiteX21" fmla="*/ 9997 w 11473"/>
              <a:gd name="connsiteY21" fmla="*/ 4540 h 10000"/>
              <a:gd name="connsiteX22" fmla="*/ 11384 w 11473"/>
              <a:gd name="connsiteY22" fmla="*/ 4386 h 10000"/>
              <a:gd name="connsiteX23" fmla="*/ 11380 w 11473"/>
              <a:gd name="connsiteY23" fmla="*/ 0 h 10000"/>
              <a:gd name="connsiteX24" fmla="*/ 0 w 11473"/>
              <a:gd name="connsiteY24" fmla="*/ 0 h 10000"/>
              <a:gd name="connsiteX25" fmla="*/ 0 w 11473"/>
              <a:gd name="connsiteY25" fmla="*/ 4540 h 10000"/>
              <a:gd name="connsiteX26" fmla="*/ 2567 w 11473"/>
              <a:gd name="connsiteY26" fmla="*/ 4540 h 10000"/>
              <a:gd name="connsiteX27" fmla="*/ 2567 w 11473"/>
              <a:gd name="connsiteY27" fmla="*/ 4540 h 10000"/>
              <a:gd name="connsiteX28" fmla="*/ 2611 w 11473"/>
              <a:gd name="connsiteY28" fmla="*/ 4969 h 10000"/>
              <a:gd name="connsiteX29" fmla="*/ 2647 w 11473"/>
              <a:gd name="connsiteY29" fmla="*/ 5337 h 10000"/>
              <a:gd name="connsiteX30" fmla="*/ 2685 w 11473"/>
              <a:gd name="connsiteY30" fmla="*/ 5890 h 10000"/>
              <a:gd name="connsiteX31" fmla="*/ 2724 w 11473"/>
              <a:gd name="connsiteY31" fmla="*/ 6564 h 10000"/>
              <a:gd name="connsiteX32" fmla="*/ 2741 w 11473"/>
              <a:gd name="connsiteY32" fmla="*/ 6933 h 10000"/>
              <a:gd name="connsiteX33" fmla="*/ 2759 w 11473"/>
              <a:gd name="connsiteY33" fmla="*/ 7362 h 10000"/>
              <a:gd name="connsiteX34" fmla="*/ 2774 w 11473"/>
              <a:gd name="connsiteY34" fmla="*/ 7791 h 10000"/>
              <a:gd name="connsiteX35" fmla="*/ 2789 w 11473"/>
              <a:gd name="connsiteY35" fmla="*/ 8282 h 10000"/>
              <a:gd name="connsiteX36" fmla="*/ 2801 w 11473"/>
              <a:gd name="connsiteY36" fmla="*/ 8773 h 10000"/>
              <a:gd name="connsiteX37" fmla="*/ 2810 w 11473"/>
              <a:gd name="connsiteY37" fmla="*/ 9325 h 10000"/>
              <a:gd name="connsiteX38" fmla="*/ 2810 w 11473"/>
              <a:gd name="connsiteY38" fmla="*/ 9325 h 10000"/>
              <a:gd name="connsiteX0" fmla="*/ 2810 w 11388"/>
              <a:gd name="connsiteY0" fmla="*/ 9325 h 10000"/>
              <a:gd name="connsiteX1" fmla="*/ 2810 w 11388"/>
              <a:gd name="connsiteY1" fmla="*/ 9325 h 10000"/>
              <a:gd name="connsiteX2" fmla="*/ 2815 w 11388"/>
              <a:gd name="connsiteY2" fmla="*/ 9693 h 10000"/>
              <a:gd name="connsiteX3" fmla="*/ 2827 w 11388"/>
              <a:gd name="connsiteY3" fmla="*/ 9877 h 10000"/>
              <a:gd name="connsiteX4" fmla="*/ 2833 w 11388"/>
              <a:gd name="connsiteY4" fmla="*/ 9939 h 10000"/>
              <a:gd name="connsiteX5" fmla="*/ 2839 w 11388"/>
              <a:gd name="connsiteY5" fmla="*/ 10000 h 10000"/>
              <a:gd name="connsiteX6" fmla="*/ 2845 w 11388"/>
              <a:gd name="connsiteY6" fmla="*/ 9939 h 10000"/>
              <a:gd name="connsiteX7" fmla="*/ 2851 w 11388"/>
              <a:gd name="connsiteY7" fmla="*/ 9877 h 10000"/>
              <a:gd name="connsiteX8" fmla="*/ 2851 w 11388"/>
              <a:gd name="connsiteY8" fmla="*/ 9877 h 10000"/>
              <a:gd name="connsiteX9" fmla="*/ 2863 w 11388"/>
              <a:gd name="connsiteY9" fmla="*/ 9632 h 10000"/>
              <a:gd name="connsiteX10" fmla="*/ 2869 w 11388"/>
              <a:gd name="connsiteY10" fmla="*/ 9325 h 10000"/>
              <a:gd name="connsiteX11" fmla="*/ 2872 w 11388"/>
              <a:gd name="connsiteY11" fmla="*/ 8896 h 10000"/>
              <a:gd name="connsiteX12" fmla="*/ 2869 w 11388"/>
              <a:gd name="connsiteY12" fmla="*/ 8528 h 10000"/>
              <a:gd name="connsiteX13" fmla="*/ 2869 w 11388"/>
              <a:gd name="connsiteY13" fmla="*/ 8528 h 10000"/>
              <a:gd name="connsiteX14" fmla="*/ 2860 w 11388"/>
              <a:gd name="connsiteY14" fmla="*/ 7914 h 10000"/>
              <a:gd name="connsiteX15" fmla="*/ 2845 w 11388"/>
              <a:gd name="connsiteY15" fmla="*/ 7301 h 10000"/>
              <a:gd name="connsiteX16" fmla="*/ 2833 w 11388"/>
              <a:gd name="connsiteY16" fmla="*/ 6748 h 10000"/>
              <a:gd name="connsiteX17" fmla="*/ 2815 w 11388"/>
              <a:gd name="connsiteY17" fmla="*/ 6258 h 10000"/>
              <a:gd name="connsiteX18" fmla="*/ 2801 w 11388"/>
              <a:gd name="connsiteY18" fmla="*/ 5767 h 10000"/>
              <a:gd name="connsiteX19" fmla="*/ 2780 w 11388"/>
              <a:gd name="connsiteY19" fmla="*/ 5337 h 10000"/>
              <a:gd name="connsiteX20" fmla="*/ 2741 w 11388"/>
              <a:gd name="connsiteY20" fmla="*/ 4540 h 10000"/>
              <a:gd name="connsiteX21" fmla="*/ 9997 w 11388"/>
              <a:gd name="connsiteY21" fmla="*/ 4540 h 10000"/>
              <a:gd name="connsiteX22" fmla="*/ 11384 w 11388"/>
              <a:gd name="connsiteY22" fmla="*/ 4386 h 10000"/>
              <a:gd name="connsiteX23" fmla="*/ 11380 w 11388"/>
              <a:gd name="connsiteY23" fmla="*/ 0 h 10000"/>
              <a:gd name="connsiteX24" fmla="*/ 0 w 11388"/>
              <a:gd name="connsiteY24" fmla="*/ 0 h 10000"/>
              <a:gd name="connsiteX25" fmla="*/ 0 w 11388"/>
              <a:gd name="connsiteY25" fmla="*/ 4540 h 10000"/>
              <a:gd name="connsiteX26" fmla="*/ 2567 w 11388"/>
              <a:gd name="connsiteY26" fmla="*/ 4540 h 10000"/>
              <a:gd name="connsiteX27" fmla="*/ 2567 w 11388"/>
              <a:gd name="connsiteY27" fmla="*/ 4540 h 10000"/>
              <a:gd name="connsiteX28" fmla="*/ 2611 w 11388"/>
              <a:gd name="connsiteY28" fmla="*/ 4969 h 10000"/>
              <a:gd name="connsiteX29" fmla="*/ 2647 w 11388"/>
              <a:gd name="connsiteY29" fmla="*/ 5337 h 10000"/>
              <a:gd name="connsiteX30" fmla="*/ 2685 w 11388"/>
              <a:gd name="connsiteY30" fmla="*/ 5890 h 10000"/>
              <a:gd name="connsiteX31" fmla="*/ 2724 w 11388"/>
              <a:gd name="connsiteY31" fmla="*/ 6564 h 10000"/>
              <a:gd name="connsiteX32" fmla="*/ 2741 w 11388"/>
              <a:gd name="connsiteY32" fmla="*/ 6933 h 10000"/>
              <a:gd name="connsiteX33" fmla="*/ 2759 w 11388"/>
              <a:gd name="connsiteY33" fmla="*/ 7362 h 10000"/>
              <a:gd name="connsiteX34" fmla="*/ 2774 w 11388"/>
              <a:gd name="connsiteY34" fmla="*/ 7791 h 10000"/>
              <a:gd name="connsiteX35" fmla="*/ 2789 w 11388"/>
              <a:gd name="connsiteY35" fmla="*/ 8282 h 10000"/>
              <a:gd name="connsiteX36" fmla="*/ 2801 w 11388"/>
              <a:gd name="connsiteY36" fmla="*/ 8773 h 10000"/>
              <a:gd name="connsiteX37" fmla="*/ 2810 w 11388"/>
              <a:gd name="connsiteY37" fmla="*/ 9325 h 10000"/>
              <a:gd name="connsiteX38" fmla="*/ 2810 w 11388"/>
              <a:gd name="connsiteY38" fmla="*/ 932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1388" h="10000">
                <a:moveTo>
                  <a:pt x="2810" y="9325"/>
                </a:moveTo>
                <a:lnTo>
                  <a:pt x="2810" y="9325"/>
                </a:lnTo>
                <a:cubicBezTo>
                  <a:pt x="2812" y="9448"/>
                  <a:pt x="2813" y="9570"/>
                  <a:pt x="2815" y="9693"/>
                </a:cubicBezTo>
                <a:cubicBezTo>
                  <a:pt x="2819" y="9754"/>
                  <a:pt x="2823" y="9816"/>
                  <a:pt x="2827" y="9877"/>
                </a:cubicBezTo>
                <a:cubicBezTo>
                  <a:pt x="2829" y="9898"/>
                  <a:pt x="2831" y="9918"/>
                  <a:pt x="2833" y="9939"/>
                </a:cubicBezTo>
                <a:cubicBezTo>
                  <a:pt x="2835" y="9959"/>
                  <a:pt x="2837" y="9980"/>
                  <a:pt x="2839" y="10000"/>
                </a:cubicBezTo>
                <a:cubicBezTo>
                  <a:pt x="2841" y="9980"/>
                  <a:pt x="2843" y="9959"/>
                  <a:pt x="2845" y="9939"/>
                </a:cubicBezTo>
                <a:cubicBezTo>
                  <a:pt x="2847" y="9918"/>
                  <a:pt x="2849" y="9898"/>
                  <a:pt x="2851" y="9877"/>
                </a:cubicBezTo>
                <a:lnTo>
                  <a:pt x="2851" y="9877"/>
                </a:lnTo>
                <a:cubicBezTo>
                  <a:pt x="2855" y="9795"/>
                  <a:pt x="2859" y="9714"/>
                  <a:pt x="2863" y="9632"/>
                </a:cubicBezTo>
                <a:cubicBezTo>
                  <a:pt x="2865" y="9530"/>
                  <a:pt x="2867" y="9427"/>
                  <a:pt x="2869" y="9325"/>
                </a:cubicBezTo>
                <a:lnTo>
                  <a:pt x="2872" y="8896"/>
                </a:lnTo>
                <a:cubicBezTo>
                  <a:pt x="2871" y="8773"/>
                  <a:pt x="2870" y="8651"/>
                  <a:pt x="2869" y="8528"/>
                </a:cubicBezTo>
                <a:lnTo>
                  <a:pt x="2869" y="8528"/>
                </a:lnTo>
                <a:cubicBezTo>
                  <a:pt x="2866" y="8323"/>
                  <a:pt x="2863" y="8119"/>
                  <a:pt x="2860" y="7914"/>
                </a:cubicBezTo>
                <a:cubicBezTo>
                  <a:pt x="2855" y="7710"/>
                  <a:pt x="2850" y="7505"/>
                  <a:pt x="2845" y="7301"/>
                </a:cubicBezTo>
                <a:cubicBezTo>
                  <a:pt x="2841" y="7117"/>
                  <a:pt x="2837" y="6932"/>
                  <a:pt x="2833" y="6748"/>
                </a:cubicBezTo>
                <a:cubicBezTo>
                  <a:pt x="2827" y="6585"/>
                  <a:pt x="2821" y="6421"/>
                  <a:pt x="2815" y="6258"/>
                </a:cubicBezTo>
                <a:cubicBezTo>
                  <a:pt x="2810" y="6094"/>
                  <a:pt x="2806" y="5931"/>
                  <a:pt x="2801" y="5767"/>
                </a:cubicBezTo>
                <a:cubicBezTo>
                  <a:pt x="2794" y="5624"/>
                  <a:pt x="2787" y="5480"/>
                  <a:pt x="2780" y="5337"/>
                </a:cubicBezTo>
                <a:cubicBezTo>
                  <a:pt x="2767" y="5071"/>
                  <a:pt x="2754" y="4806"/>
                  <a:pt x="2741" y="4540"/>
                </a:cubicBezTo>
                <a:lnTo>
                  <a:pt x="9997" y="4540"/>
                </a:lnTo>
                <a:lnTo>
                  <a:pt x="11384" y="4386"/>
                </a:lnTo>
                <a:cubicBezTo>
                  <a:pt x="11397" y="3027"/>
                  <a:pt x="11374" y="1667"/>
                  <a:pt x="11380" y="0"/>
                </a:cubicBezTo>
                <a:lnTo>
                  <a:pt x="0" y="0"/>
                </a:lnTo>
                <a:lnTo>
                  <a:pt x="0" y="4540"/>
                </a:lnTo>
                <a:lnTo>
                  <a:pt x="2567" y="4540"/>
                </a:lnTo>
                <a:lnTo>
                  <a:pt x="2567" y="4540"/>
                </a:lnTo>
                <a:cubicBezTo>
                  <a:pt x="2582" y="4683"/>
                  <a:pt x="2596" y="4826"/>
                  <a:pt x="2611" y="4969"/>
                </a:cubicBezTo>
                <a:cubicBezTo>
                  <a:pt x="2623" y="5092"/>
                  <a:pt x="2635" y="5214"/>
                  <a:pt x="2647" y="5337"/>
                </a:cubicBezTo>
                <a:cubicBezTo>
                  <a:pt x="2660" y="5521"/>
                  <a:pt x="2672" y="5706"/>
                  <a:pt x="2685" y="5890"/>
                </a:cubicBezTo>
                <a:cubicBezTo>
                  <a:pt x="2698" y="6115"/>
                  <a:pt x="2711" y="6339"/>
                  <a:pt x="2724" y="6564"/>
                </a:cubicBezTo>
                <a:cubicBezTo>
                  <a:pt x="2730" y="6687"/>
                  <a:pt x="2735" y="6810"/>
                  <a:pt x="2741" y="6933"/>
                </a:cubicBezTo>
                <a:lnTo>
                  <a:pt x="2759" y="7362"/>
                </a:lnTo>
                <a:lnTo>
                  <a:pt x="2774" y="7791"/>
                </a:lnTo>
                <a:cubicBezTo>
                  <a:pt x="2779" y="7955"/>
                  <a:pt x="2784" y="8118"/>
                  <a:pt x="2789" y="8282"/>
                </a:cubicBezTo>
                <a:cubicBezTo>
                  <a:pt x="2793" y="8446"/>
                  <a:pt x="2797" y="8609"/>
                  <a:pt x="2801" y="8773"/>
                </a:cubicBezTo>
                <a:lnTo>
                  <a:pt x="2810" y="9325"/>
                </a:lnTo>
                <a:lnTo>
                  <a:pt x="2810" y="9325"/>
                </a:lnTo>
                <a:close/>
              </a:path>
            </a:pathLst>
          </a:custGeom>
          <a:solidFill>
            <a:srgbClr val="CA5520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50"/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43" y="4581722"/>
            <a:ext cx="695383" cy="527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2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youtu.be/rQ9P-7vqHd4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11700" y="51915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 rtl="1"/>
            <a:r>
              <a:rPr lang="he-IL" sz="5400" b="1" dirty="0"/>
              <a:t>חַפֵּשׂ אֶת הַמַּטְמוֹן</a:t>
            </a:r>
            <a:endParaRPr lang="he-IL" sz="5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/>
              <a:t>עַכְשָׁיו מְשַׂחֲקִים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>
                <a:solidFill>
                  <a:srgbClr val="FF0000"/>
                </a:solidFill>
              </a:rPr>
              <a:t>חגית הוסיפי כאן תמונת קולאז' של ילדים משחקים נהנים, קופצים מתגלגלים קולעים לסל רוקדים, רצים וכדומה.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dirty="0" smtClean="0"/>
              <a:t>כֻּולָּנוּ אוֹהֲבִים </a:t>
            </a:r>
            <a:r>
              <a:rPr lang="he-IL" dirty="0"/>
              <a:t>לְשַׂחֵק וּלְהִשְׁתַּעֲשֵׁעַ.</a:t>
            </a:r>
          </a:p>
          <a:p>
            <a:pPr marL="0" indent="0">
              <a:buNone/>
            </a:pPr>
            <a:r>
              <a:rPr lang="he-IL" dirty="0"/>
              <a:t>אָז בּוֹאוּ נִשְׁחַק בַּמִּשְׂחָק "חַפֵּשׂ אֶת הַמַּטְמוֹן</a:t>
            </a:r>
            <a:r>
              <a:rPr lang="he-IL" dirty="0" smtClean="0"/>
              <a:t>", נָזוּז</a:t>
            </a:r>
            <a:r>
              <a:rPr lang="he-IL" dirty="0"/>
              <a:t>, נִקְפּוֹץ, נִתְגַּלְגֵּל וְאַף נִצְחַק וְנִשְׁתַּעְשַׁע.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7860"/>
            <a:ext cx="9016583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ClrTx/>
              <a:buFontTx/>
            </a:pPr>
            <a:endParaRPr lang="en-US" sz="33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-2" y="-43658"/>
            <a:ext cx="9016583" cy="9941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>
            <a:lvl1pPr algn="r" defTabSz="6858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592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600" b="1" dirty="0"/>
              <a:t>כְּלָלֵי הַמִּשְׂחָק</a:t>
            </a:r>
            <a:br>
              <a:rPr lang="he-IL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46220" y="1369218"/>
            <a:ext cx="485775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בִּפְעִילוּת זוֹ אַתֶּם מְחֻולָּקִים לְ- 5 קְבוּצוֹת וּלְכָל קְבוּצָה שָׁם.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בִּכְלָל קְבוּצָה אֶחָד הַתַּלְמִידִים יְמֻונֶּה תַּלְמִיד לְתַפְקִיד רֹאשׁ הַקְּבוּצָה.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לְכָל קְבוּצָה יִהְיֶה חוֹנֵךְ בּוֹגֵר.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72916" y="1369218"/>
            <a:ext cx="3356133" cy="3001209"/>
            <a:chOff x="484347" y="1279445"/>
            <a:chExt cx="2719624" cy="2738915"/>
          </a:xfrm>
        </p:grpSpPr>
        <p:sp>
          <p:nvSpPr>
            <p:cNvPr id="6" name="Rectangle 5"/>
            <p:cNvSpPr/>
            <p:nvPr/>
          </p:nvSpPr>
          <p:spPr>
            <a:xfrm>
              <a:off x="484347" y="1279445"/>
              <a:ext cx="906541" cy="91678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הַצְּהֻובָּה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390889" y="2184796"/>
              <a:ext cx="906541" cy="9167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הַכְּחֻולָּה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297430" y="1290875"/>
              <a:ext cx="906541" cy="91678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הָאֲדֻומָּה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84348" y="3101578"/>
              <a:ext cx="906541" cy="91678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הַכְּתוּמָה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97430" y="3085623"/>
              <a:ext cx="906541" cy="91678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הַיְּרֻוקָּה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662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3600" b="1" dirty="0"/>
              <a:t>כְּלָלֵי הַמִּשְׂחָק</a:t>
            </a:r>
            <a:br>
              <a:rPr lang="he-IL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023360" y="1369218"/>
            <a:ext cx="488061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בִּפְעִילוּת זוֹ עֲלֵיכֶם לַעֲבוֹר בֵּין 6 תַּחֲנוֹת.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בַּכּוֹל תַּחֲנָה תְּבַצְּעוּ  מְשִׂימוֹת שׁוֹנוֹת.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בְּסִיּוּם הַפְּעִילוּת בְּכָל תַּחֲנָה, יִתֵּן הַחוֹנֵךְ הַמְּלַוֶּוה לְרֹאשׁ הַקְּבוּצָה פֶּתֶק וּבוֹ רֶמֶז לַתַּחֲנָה הַבָּאָה.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72916" y="1369218"/>
            <a:ext cx="3356133" cy="3001209"/>
            <a:chOff x="484347" y="1279445"/>
            <a:chExt cx="2719624" cy="2738915"/>
          </a:xfrm>
        </p:grpSpPr>
        <p:sp>
          <p:nvSpPr>
            <p:cNvPr id="12" name="Rectangle 11"/>
            <p:cNvSpPr/>
            <p:nvPr/>
          </p:nvSpPr>
          <p:spPr>
            <a:xfrm>
              <a:off x="484347" y="1279445"/>
              <a:ext cx="906541" cy="91678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הַצְּהֻובָּה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90889" y="2184796"/>
              <a:ext cx="906541" cy="9167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הַכְּחֻולָּה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97430" y="1290875"/>
              <a:ext cx="906541" cy="91678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הָאֲדֻומָּה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84348" y="3101578"/>
              <a:ext cx="906541" cy="916782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הַכְּתוּמָה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97430" y="3085623"/>
              <a:ext cx="906541" cy="916782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e-IL" b="1" dirty="0">
                  <a:solidFill>
                    <a:schemeClr val="tx1"/>
                  </a:solidFill>
                </a:rPr>
                <a:t>הַקְּבוּצָה הַיְּרֻוקָּה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304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לְסִיכּוּם מָה לָמַדְנוּ הַיּוֹם</a:t>
            </a:r>
            <a:r>
              <a:rPr lang="he-IL" b="1" dirty="0" smtClean="0"/>
              <a:t>?</a:t>
            </a:r>
            <a:endParaRPr lang="en-US" b="1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5" y="1280160"/>
            <a:ext cx="4287365" cy="256031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4850" y="1076801"/>
            <a:ext cx="4434840" cy="3952399"/>
          </a:xfrm>
        </p:spPr>
        <p:txBody>
          <a:bodyPr/>
          <a:lstStyle/>
          <a:p>
            <a:r>
              <a:rPr lang="he-IL" dirty="0" smtClean="0"/>
              <a:t>כֻולָּנוּ </a:t>
            </a:r>
            <a:r>
              <a:rPr lang="he-IL" dirty="0"/>
              <a:t>אוֹהֲבִים לְשַׂחֵק וּלְהִשְׁתַּעֲשֵׁעַ</a:t>
            </a:r>
          </a:p>
          <a:p>
            <a:r>
              <a:rPr lang="he-IL" dirty="0"/>
              <a:t>בַּמִּשְׂחָק אֲנַחְנוּ יְכוֹלִים גַּם לַעֲשׂוֹת פְּעִילוּת גּוּפָנִית </a:t>
            </a:r>
          </a:p>
          <a:p>
            <a:r>
              <a:rPr lang="he-IL" dirty="0"/>
              <a:t>אָז בּוֹאוּ נִשְׁחַק נָזוּז, נִקְפּוֹץ, נִתְגַּלְגֵּל וְאַף נִצְחַק </a:t>
            </a:r>
            <a:r>
              <a:rPr lang="he-IL" dirty="0" smtClean="0"/>
              <a:t>וְנִשְׁתַּעְשַׁע</a:t>
            </a:r>
            <a:endParaRPr lang="en-US" dirty="0"/>
          </a:p>
        </p:txBody>
      </p:sp>
      <p:pic>
        <p:nvPicPr>
          <p:cNvPr id="7" name="Picture 2" descr="Public Domain Clip Art Image | Treasure chest | ID: 13925346618809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928" y="3241246"/>
            <a:ext cx="1676141" cy="15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062446" y="4036758"/>
            <a:ext cx="2552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youtu.be/rQ9P-7vqHd4</a:t>
            </a:r>
            <a:endParaRPr lang="he-I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02106"/>
      </p:ext>
    </p:extLst>
  </p:cSld>
  <p:clrMapOvr>
    <a:masterClrMapping/>
  </p:clrMapOvr>
</p:sld>
</file>

<file path=ppt/theme/theme1.xml><?xml version="1.0" encoding="utf-8"?>
<a:theme xmlns:a="http://schemas.openxmlformats.org/drawingml/2006/main" name="תבנית אוכל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תבנית אוכל" id="{8B23EF5B-18BF-4D13-B000-07F59CD6F7D5}" vid="{96A2EDD5-7D18-4A1C-A402-496069C0AD1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תבנית אוכל</Template>
  <TotalTime>23629</TotalTime>
  <Words>159</Words>
  <Application>Microsoft Office PowerPoint</Application>
  <PresentationFormat>On-screen Show (16:9)</PresentationFormat>
  <Paragraphs>32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תבנית אוכל</vt:lpstr>
      <vt:lpstr>PowerPoint Presentation</vt:lpstr>
      <vt:lpstr>עַכְשָׁיו מְשַׂחֲקִים</vt:lpstr>
      <vt:lpstr>כְּלָלֵי הַמִּשְׂחָק </vt:lpstr>
      <vt:lpstr>כְּלָלֵי הַמִּשְׂחָק </vt:lpstr>
      <vt:lpstr>לְסִיכּוּם מָה לָמַדְנוּ הַיּוֹם?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 Giladi</dc:creator>
  <cp:lastModifiedBy>Michal Giladi</cp:lastModifiedBy>
  <cp:revision>151</cp:revision>
  <dcterms:modified xsi:type="dcterms:W3CDTF">2020-04-23T10:42:49Z</dcterms:modified>
</cp:coreProperties>
</file>