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CA5520"/>
    <a:srgbClr val="B44B1C"/>
    <a:srgbClr val="E37A4B"/>
    <a:srgbClr val="ED7D31"/>
    <a:srgbClr val="C04610"/>
    <a:srgbClr val="DD5E25"/>
    <a:srgbClr val="99CC00"/>
    <a:srgbClr val="E14E20"/>
    <a:srgbClr val="CF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63734" autoAdjust="0"/>
  </p:normalViewPr>
  <p:slideViewPr>
    <p:cSldViewPr snapToGrid="0">
      <p:cViewPr varScale="1">
        <p:scale>
          <a:sx n="62" d="100"/>
          <a:sy n="62" d="100"/>
        </p:scale>
        <p:origin x="1686" y="72"/>
      </p:cViewPr>
      <p:guideLst>
        <p:guide orient="horz" pos="1620"/>
        <p:guide pos="5616"/>
        <p:guide orient="horz" pos="2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3206B-ACE8-4384-AD34-635AE9641B7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B05E3-7C5C-4E80-B16D-C74D4595BB04}">
      <dgm:prSet phldrT="[Text]"/>
      <dgm:spPr/>
      <dgm:t>
        <a:bodyPr/>
        <a:lstStyle/>
        <a:p>
          <a:r>
            <a:rPr lang="he-IL" b="1" dirty="0" smtClean="0"/>
            <a:t>גְּמִישׁוּת</a:t>
          </a:r>
          <a:endParaRPr lang="en-US" dirty="0"/>
        </a:p>
      </dgm:t>
    </dgm:pt>
    <dgm:pt modelId="{6236FB4C-F965-4901-AE65-CC4FCC623FE1}" type="parTrans" cxnId="{D0A8EE21-E876-4CA5-BDC8-21431F88AEFC}">
      <dgm:prSet/>
      <dgm:spPr/>
      <dgm:t>
        <a:bodyPr/>
        <a:lstStyle/>
        <a:p>
          <a:endParaRPr lang="en-US"/>
        </a:p>
      </dgm:t>
    </dgm:pt>
    <dgm:pt modelId="{DC0A7693-9D11-49E9-AF7B-DC5E230B6C4E}" type="sibTrans" cxnId="{D0A8EE21-E876-4CA5-BDC8-21431F88AEFC}">
      <dgm:prSet/>
      <dgm:spPr/>
      <dgm:t>
        <a:bodyPr/>
        <a:lstStyle/>
        <a:p>
          <a:endParaRPr lang="en-US"/>
        </a:p>
      </dgm:t>
    </dgm:pt>
    <dgm:pt modelId="{62E524B1-7ABC-4B2A-BAF5-950EE69894A3}">
      <dgm:prSet phldrT="[Text]"/>
      <dgm:spPr/>
      <dgm:t>
        <a:bodyPr/>
        <a:lstStyle/>
        <a:p>
          <a:r>
            <a:rPr lang="he-IL" dirty="0" smtClean="0"/>
            <a:t>גִּלְגּוּלים</a:t>
          </a:r>
          <a:endParaRPr lang="en-US" dirty="0"/>
        </a:p>
      </dgm:t>
    </dgm:pt>
    <dgm:pt modelId="{4095F814-C1A2-473E-8D43-52AE889AF925}" type="parTrans" cxnId="{484AE2D6-4D9F-4C4E-8CF8-8185B3003715}">
      <dgm:prSet/>
      <dgm:spPr/>
      <dgm:t>
        <a:bodyPr/>
        <a:lstStyle/>
        <a:p>
          <a:endParaRPr lang="en-US"/>
        </a:p>
      </dgm:t>
    </dgm:pt>
    <dgm:pt modelId="{88352831-3CE3-4450-9A73-380901540739}" type="sibTrans" cxnId="{484AE2D6-4D9F-4C4E-8CF8-8185B3003715}">
      <dgm:prSet/>
      <dgm:spPr/>
      <dgm:t>
        <a:bodyPr/>
        <a:lstStyle/>
        <a:p>
          <a:endParaRPr lang="en-US"/>
        </a:p>
      </dgm:t>
    </dgm:pt>
    <dgm:pt modelId="{B2C9EC4B-B910-4C98-A474-70F03AAAFD1C}">
      <dgm:prSet phldrT="[Text]"/>
      <dgm:spPr/>
      <dgm:t>
        <a:bodyPr/>
        <a:lstStyle/>
        <a:p>
          <a:r>
            <a:rPr lang="he-IL" dirty="0" smtClean="0"/>
            <a:t>חִשּׁוּקִים וְטַבָּעוֹת</a:t>
          </a:r>
          <a:endParaRPr lang="en-US" dirty="0"/>
        </a:p>
      </dgm:t>
    </dgm:pt>
    <dgm:pt modelId="{EC33AC3F-A380-4678-9C31-AD679692FF52}" type="parTrans" cxnId="{6F892A59-EF93-40C9-AB6A-9DB524C7E3E5}">
      <dgm:prSet/>
      <dgm:spPr/>
      <dgm:t>
        <a:bodyPr/>
        <a:lstStyle/>
        <a:p>
          <a:endParaRPr lang="en-US"/>
        </a:p>
      </dgm:t>
    </dgm:pt>
    <dgm:pt modelId="{E4B2563B-0E15-4379-8B26-A1A07814C0B5}" type="sibTrans" cxnId="{6F892A59-EF93-40C9-AB6A-9DB524C7E3E5}">
      <dgm:prSet/>
      <dgm:spPr/>
      <dgm:t>
        <a:bodyPr/>
        <a:lstStyle/>
        <a:p>
          <a:endParaRPr lang="en-US"/>
        </a:p>
      </dgm:t>
    </dgm:pt>
    <dgm:pt modelId="{7919EA00-7DF8-49F8-BB7D-E03103201A45}">
      <dgm:prSet phldrT="[Text]"/>
      <dgm:spPr/>
      <dgm:t>
        <a:bodyPr/>
        <a:lstStyle/>
        <a:p>
          <a:r>
            <a:rPr lang="he-IL" dirty="0" smtClean="0"/>
            <a:t>קלאס</a:t>
          </a:r>
          <a:endParaRPr lang="en-US" dirty="0"/>
        </a:p>
      </dgm:t>
    </dgm:pt>
    <dgm:pt modelId="{853C4090-3D94-42E9-A121-B2B258884E61}" type="parTrans" cxnId="{594F11CE-C9C0-466B-9A71-3619C7C85E85}">
      <dgm:prSet/>
      <dgm:spPr/>
      <dgm:t>
        <a:bodyPr/>
        <a:lstStyle/>
        <a:p>
          <a:endParaRPr lang="en-US"/>
        </a:p>
      </dgm:t>
    </dgm:pt>
    <dgm:pt modelId="{E394A38F-7CCB-481B-9B12-20D403BDD610}" type="sibTrans" cxnId="{594F11CE-C9C0-466B-9A71-3619C7C85E85}">
      <dgm:prSet/>
      <dgm:spPr/>
      <dgm:t>
        <a:bodyPr/>
        <a:lstStyle/>
        <a:p>
          <a:endParaRPr lang="en-US"/>
        </a:p>
      </dgm:t>
    </dgm:pt>
    <dgm:pt modelId="{91041863-992E-41F6-9EA6-A7C396463D2A}">
      <dgm:prSet phldrT="[Text]"/>
      <dgm:spPr/>
      <dgm:t>
        <a:bodyPr/>
        <a:lstStyle/>
        <a:p>
          <a:r>
            <a:rPr lang="he-IL" dirty="0" smtClean="0"/>
            <a:t>בָּאוּלִינְג</a:t>
          </a:r>
          <a:endParaRPr lang="en-US" dirty="0"/>
        </a:p>
      </dgm:t>
    </dgm:pt>
    <dgm:pt modelId="{26B338B8-636C-442F-BE1A-F9566970D7DB}" type="parTrans" cxnId="{6A2EACE2-4D79-41BE-94D2-573968FAD1DA}">
      <dgm:prSet/>
      <dgm:spPr/>
      <dgm:t>
        <a:bodyPr/>
        <a:lstStyle/>
        <a:p>
          <a:endParaRPr lang="en-US"/>
        </a:p>
      </dgm:t>
    </dgm:pt>
    <dgm:pt modelId="{9DF49471-2088-4345-8042-84121B3CC2CA}" type="sibTrans" cxnId="{6A2EACE2-4D79-41BE-94D2-573968FAD1DA}">
      <dgm:prSet/>
      <dgm:spPr/>
      <dgm:t>
        <a:bodyPr/>
        <a:lstStyle/>
        <a:p>
          <a:endParaRPr lang="en-US"/>
        </a:p>
      </dgm:t>
    </dgm:pt>
    <dgm:pt modelId="{887998F7-33A9-4BA2-836B-A87202527174}" type="pres">
      <dgm:prSet presAssocID="{1C83206B-ACE8-4384-AD34-635AE9641B71}" presName="cycle" presStyleCnt="0">
        <dgm:presLayoutVars>
          <dgm:dir/>
          <dgm:resizeHandles val="exact"/>
        </dgm:presLayoutVars>
      </dgm:prSet>
      <dgm:spPr/>
    </dgm:pt>
    <dgm:pt modelId="{D56095EF-26A8-4D1C-9BD6-9239265B4485}" type="pres">
      <dgm:prSet presAssocID="{4BFB05E3-7C5C-4E80-B16D-C74D4595BB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AAEE-14C8-40F9-AD7D-94B7976681DF}" type="pres">
      <dgm:prSet presAssocID="{4BFB05E3-7C5C-4E80-B16D-C74D4595BB04}" presName="spNode" presStyleCnt="0"/>
      <dgm:spPr/>
    </dgm:pt>
    <dgm:pt modelId="{49A51403-C8EA-4830-A760-2C395BDB9F65}" type="pres">
      <dgm:prSet presAssocID="{DC0A7693-9D11-49E9-AF7B-DC5E230B6C4E}" presName="sibTrans" presStyleLbl="sibTrans1D1" presStyleIdx="0" presStyleCnt="5"/>
      <dgm:spPr/>
    </dgm:pt>
    <dgm:pt modelId="{EA8EDACC-5BD5-4002-9F59-D326A54D26F7}" type="pres">
      <dgm:prSet presAssocID="{62E524B1-7ABC-4B2A-BAF5-950EE69894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31C84-8710-4E10-B059-A1ABC0BEE63A}" type="pres">
      <dgm:prSet presAssocID="{62E524B1-7ABC-4B2A-BAF5-950EE69894A3}" presName="spNode" presStyleCnt="0"/>
      <dgm:spPr/>
    </dgm:pt>
    <dgm:pt modelId="{E2518BC5-E18C-40DB-9C5A-6D74EAF89E17}" type="pres">
      <dgm:prSet presAssocID="{88352831-3CE3-4450-9A73-380901540739}" presName="sibTrans" presStyleLbl="sibTrans1D1" presStyleIdx="1" presStyleCnt="5"/>
      <dgm:spPr/>
    </dgm:pt>
    <dgm:pt modelId="{42DF0109-949F-421A-AD04-0EE9CD4A1C33}" type="pres">
      <dgm:prSet presAssocID="{B2C9EC4B-B910-4C98-A474-70F03AAAFD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441C1-7B1E-4797-ACC5-9DA134C5A51A}" type="pres">
      <dgm:prSet presAssocID="{B2C9EC4B-B910-4C98-A474-70F03AAAFD1C}" presName="spNode" presStyleCnt="0"/>
      <dgm:spPr/>
    </dgm:pt>
    <dgm:pt modelId="{CA8E2F03-44C4-4646-983D-B65F52CD003B}" type="pres">
      <dgm:prSet presAssocID="{E4B2563B-0E15-4379-8B26-A1A07814C0B5}" presName="sibTrans" presStyleLbl="sibTrans1D1" presStyleIdx="2" presStyleCnt="5"/>
      <dgm:spPr/>
    </dgm:pt>
    <dgm:pt modelId="{22B4A336-7B86-4DF4-867A-868246F7DA1F}" type="pres">
      <dgm:prSet presAssocID="{7919EA00-7DF8-49F8-BB7D-E03103201A45}" presName="node" presStyleLbl="node1" presStyleIdx="3" presStyleCnt="5">
        <dgm:presLayoutVars>
          <dgm:bulletEnabled val="1"/>
        </dgm:presLayoutVars>
      </dgm:prSet>
      <dgm:spPr/>
    </dgm:pt>
    <dgm:pt modelId="{C25F1321-53E6-46E6-9F32-CBF14A56DB1E}" type="pres">
      <dgm:prSet presAssocID="{7919EA00-7DF8-49F8-BB7D-E03103201A45}" presName="spNode" presStyleCnt="0"/>
      <dgm:spPr/>
    </dgm:pt>
    <dgm:pt modelId="{E9F56FCB-6BD6-419C-8D6A-11964B45CD52}" type="pres">
      <dgm:prSet presAssocID="{E394A38F-7CCB-481B-9B12-20D403BDD610}" presName="sibTrans" presStyleLbl="sibTrans1D1" presStyleIdx="3" presStyleCnt="5"/>
      <dgm:spPr/>
    </dgm:pt>
    <dgm:pt modelId="{FE09AB1E-0F2B-4128-B6A8-FA997A347120}" type="pres">
      <dgm:prSet presAssocID="{91041863-992E-41F6-9EA6-A7C396463D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68BCE-65E0-4E04-A3DF-C9A8AD4B7195}" type="pres">
      <dgm:prSet presAssocID="{91041863-992E-41F6-9EA6-A7C396463D2A}" presName="spNode" presStyleCnt="0"/>
      <dgm:spPr/>
    </dgm:pt>
    <dgm:pt modelId="{AEBBF626-B5D1-4602-8D22-7FEC1182506E}" type="pres">
      <dgm:prSet presAssocID="{9DF49471-2088-4345-8042-84121B3CC2CA}" presName="sibTrans" presStyleLbl="sibTrans1D1" presStyleIdx="4" presStyleCnt="5"/>
      <dgm:spPr/>
    </dgm:pt>
  </dgm:ptLst>
  <dgm:cxnLst>
    <dgm:cxn modelId="{D515009E-C18D-43FB-8992-2DCEC69F1055}" type="presOf" srcId="{4BFB05E3-7C5C-4E80-B16D-C74D4595BB04}" destId="{D56095EF-26A8-4D1C-9BD6-9239265B4485}" srcOrd="0" destOrd="0" presId="urn:microsoft.com/office/officeart/2005/8/layout/cycle6"/>
    <dgm:cxn modelId="{5AA52C42-9845-4DD1-99C0-5BE32CF1EB97}" type="presOf" srcId="{62E524B1-7ABC-4B2A-BAF5-950EE69894A3}" destId="{EA8EDACC-5BD5-4002-9F59-D326A54D26F7}" srcOrd="0" destOrd="0" presId="urn:microsoft.com/office/officeart/2005/8/layout/cycle6"/>
    <dgm:cxn modelId="{DBA14484-563B-437C-BF79-0A1F511A1DA1}" type="presOf" srcId="{E394A38F-7CCB-481B-9B12-20D403BDD610}" destId="{E9F56FCB-6BD6-419C-8D6A-11964B45CD52}" srcOrd="0" destOrd="0" presId="urn:microsoft.com/office/officeart/2005/8/layout/cycle6"/>
    <dgm:cxn modelId="{6F892A59-EF93-40C9-AB6A-9DB524C7E3E5}" srcId="{1C83206B-ACE8-4384-AD34-635AE9641B71}" destId="{B2C9EC4B-B910-4C98-A474-70F03AAAFD1C}" srcOrd="2" destOrd="0" parTransId="{EC33AC3F-A380-4678-9C31-AD679692FF52}" sibTransId="{E4B2563B-0E15-4379-8B26-A1A07814C0B5}"/>
    <dgm:cxn modelId="{3A81AA0A-D667-47DB-A8AE-889322361597}" type="presOf" srcId="{DC0A7693-9D11-49E9-AF7B-DC5E230B6C4E}" destId="{49A51403-C8EA-4830-A760-2C395BDB9F65}" srcOrd="0" destOrd="0" presId="urn:microsoft.com/office/officeart/2005/8/layout/cycle6"/>
    <dgm:cxn modelId="{E436A61D-A220-42C9-872B-12A25663257E}" type="presOf" srcId="{91041863-992E-41F6-9EA6-A7C396463D2A}" destId="{FE09AB1E-0F2B-4128-B6A8-FA997A347120}" srcOrd="0" destOrd="0" presId="urn:microsoft.com/office/officeart/2005/8/layout/cycle6"/>
    <dgm:cxn modelId="{D6BF78B6-3B26-44E1-9C88-5787C5471A8F}" type="presOf" srcId="{E4B2563B-0E15-4379-8B26-A1A07814C0B5}" destId="{CA8E2F03-44C4-4646-983D-B65F52CD003B}" srcOrd="0" destOrd="0" presId="urn:microsoft.com/office/officeart/2005/8/layout/cycle6"/>
    <dgm:cxn modelId="{D0A8EE21-E876-4CA5-BDC8-21431F88AEFC}" srcId="{1C83206B-ACE8-4384-AD34-635AE9641B71}" destId="{4BFB05E3-7C5C-4E80-B16D-C74D4595BB04}" srcOrd="0" destOrd="0" parTransId="{6236FB4C-F965-4901-AE65-CC4FCC623FE1}" sibTransId="{DC0A7693-9D11-49E9-AF7B-DC5E230B6C4E}"/>
    <dgm:cxn modelId="{D97D8D7E-BB6B-4821-8546-4CD6923E3515}" type="presOf" srcId="{B2C9EC4B-B910-4C98-A474-70F03AAAFD1C}" destId="{42DF0109-949F-421A-AD04-0EE9CD4A1C33}" srcOrd="0" destOrd="0" presId="urn:microsoft.com/office/officeart/2005/8/layout/cycle6"/>
    <dgm:cxn modelId="{E0629CEC-C771-425A-BC06-0CC8ACD43E13}" type="presOf" srcId="{88352831-3CE3-4450-9A73-380901540739}" destId="{E2518BC5-E18C-40DB-9C5A-6D74EAF89E17}" srcOrd="0" destOrd="0" presId="urn:microsoft.com/office/officeart/2005/8/layout/cycle6"/>
    <dgm:cxn modelId="{594F11CE-C9C0-466B-9A71-3619C7C85E85}" srcId="{1C83206B-ACE8-4384-AD34-635AE9641B71}" destId="{7919EA00-7DF8-49F8-BB7D-E03103201A45}" srcOrd="3" destOrd="0" parTransId="{853C4090-3D94-42E9-A121-B2B258884E61}" sibTransId="{E394A38F-7CCB-481B-9B12-20D403BDD610}"/>
    <dgm:cxn modelId="{38AB37D1-28A5-49D6-9FFD-09F637DBFB28}" type="presOf" srcId="{7919EA00-7DF8-49F8-BB7D-E03103201A45}" destId="{22B4A336-7B86-4DF4-867A-868246F7DA1F}" srcOrd="0" destOrd="0" presId="urn:microsoft.com/office/officeart/2005/8/layout/cycle6"/>
    <dgm:cxn modelId="{6A2EACE2-4D79-41BE-94D2-573968FAD1DA}" srcId="{1C83206B-ACE8-4384-AD34-635AE9641B71}" destId="{91041863-992E-41F6-9EA6-A7C396463D2A}" srcOrd="4" destOrd="0" parTransId="{26B338B8-636C-442F-BE1A-F9566970D7DB}" sibTransId="{9DF49471-2088-4345-8042-84121B3CC2CA}"/>
    <dgm:cxn modelId="{484AE2D6-4D9F-4C4E-8CF8-8185B3003715}" srcId="{1C83206B-ACE8-4384-AD34-635AE9641B71}" destId="{62E524B1-7ABC-4B2A-BAF5-950EE69894A3}" srcOrd="1" destOrd="0" parTransId="{4095F814-C1A2-473E-8D43-52AE889AF925}" sibTransId="{88352831-3CE3-4450-9A73-380901540739}"/>
    <dgm:cxn modelId="{AEAB4A7B-BCFB-4FD2-ABAA-00F8B92E271D}" type="presOf" srcId="{1C83206B-ACE8-4384-AD34-635AE9641B71}" destId="{887998F7-33A9-4BA2-836B-A87202527174}" srcOrd="0" destOrd="0" presId="urn:microsoft.com/office/officeart/2005/8/layout/cycle6"/>
    <dgm:cxn modelId="{0D3146DA-5DB9-4FD6-9EAC-F319B6E366F9}" type="presOf" srcId="{9DF49471-2088-4345-8042-84121B3CC2CA}" destId="{AEBBF626-B5D1-4602-8D22-7FEC1182506E}" srcOrd="0" destOrd="0" presId="urn:microsoft.com/office/officeart/2005/8/layout/cycle6"/>
    <dgm:cxn modelId="{B20CB084-D183-4C30-B2EB-4617B284F6E7}" type="presParOf" srcId="{887998F7-33A9-4BA2-836B-A87202527174}" destId="{D56095EF-26A8-4D1C-9BD6-9239265B4485}" srcOrd="0" destOrd="0" presId="urn:microsoft.com/office/officeart/2005/8/layout/cycle6"/>
    <dgm:cxn modelId="{05BBBDC5-A315-471A-8DE8-84A728A0BB1D}" type="presParOf" srcId="{887998F7-33A9-4BA2-836B-A87202527174}" destId="{D3DDAAEE-14C8-40F9-AD7D-94B7976681DF}" srcOrd="1" destOrd="0" presId="urn:microsoft.com/office/officeart/2005/8/layout/cycle6"/>
    <dgm:cxn modelId="{1993B330-AB71-49B6-B177-41C779981C9B}" type="presParOf" srcId="{887998F7-33A9-4BA2-836B-A87202527174}" destId="{49A51403-C8EA-4830-A760-2C395BDB9F65}" srcOrd="2" destOrd="0" presId="urn:microsoft.com/office/officeart/2005/8/layout/cycle6"/>
    <dgm:cxn modelId="{8DC321EA-9002-4264-84BB-F9095C9FCA71}" type="presParOf" srcId="{887998F7-33A9-4BA2-836B-A87202527174}" destId="{EA8EDACC-5BD5-4002-9F59-D326A54D26F7}" srcOrd="3" destOrd="0" presId="urn:microsoft.com/office/officeart/2005/8/layout/cycle6"/>
    <dgm:cxn modelId="{EBCD2805-DE17-4A9A-A572-63B2B896D702}" type="presParOf" srcId="{887998F7-33A9-4BA2-836B-A87202527174}" destId="{82931C84-8710-4E10-B059-A1ABC0BEE63A}" srcOrd="4" destOrd="0" presId="urn:microsoft.com/office/officeart/2005/8/layout/cycle6"/>
    <dgm:cxn modelId="{C4BBC45B-6A38-406A-9AD1-9E6540B8CB8B}" type="presParOf" srcId="{887998F7-33A9-4BA2-836B-A87202527174}" destId="{E2518BC5-E18C-40DB-9C5A-6D74EAF89E17}" srcOrd="5" destOrd="0" presId="urn:microsoft.com/office/officeart/2005/8/layout/cycle6"/>
    <dgm:cxn modelId="{CC5A46FD-B339-4C12-9EC5-793F0EABB98C}" type="presParOf" srcId="{887998F7-33A9-4BA2-836B-A87202527174}" destId="{42DF0109-949F-421A-AD04-0EE9CD4A1C33}" srcOrd="6" destOrd="0" presId="urn:microsoft.com/office/officeart/2005/8/layout/cycle6"/>
    <dgm:cxn modelId="{4F1E1466-57D1-4FC4-8C09-3617ECA8E728}" type="presParOf" srcId="{887998F7-33A9-4BA2-836B-A87202527174}" destId="{A8C441C1-7B1E-4797-ACC5-9DA134C5A51A}" srcOrd="7" destOrd="0" presId="urn:microsoft.com/office/officeart/2005/8/layout/cycle6"/>
    <dgm:cxn modelId="{DE3628FB-2ED2-4E91-B9F3-9C618B03B7A1}" type="presParOf" srcId="{887998F7-33A9-4BA2-836B-A87202527174}" destId="{CA8E2F03-44C4-4646-983D-B65F52CD003B}" srcOrd="8" destOrd="0" presId="urn:microsoft.com/office/officeart/2005/8/layout/cycle6"/>
    <dgm:cxn modelId="{B6E06D1C-E05F-4715-9A93-35F8883DEB1B}" type="presParOf" srcId="{887998F7-33A9-4BA2-836B-A87202527174}" destId="{22B4A336-7B86-4DF4-867A-868246F7DA1F}" srcOrd="9" destOrd="0" presId="urn:microsoft.com/office/officeart/2005/8/layout/cycle6"/>
    <dgm:cxn modelId="{D35044C1-91AE-4F3F-A7D0-866CF3954FE3}" type="presParOf" srcId="{887998F7-33A9-4BA2-836B-A87202527174}" destId="{C25F1321-53E6-46E6-9F32-CBF14A56DB1E}" srcOrd="10" destOrd="0" presId="urn:microsoft.com/office/officeart/2005/8/layout/cycle6"/>
    <dgm:cxn modelId="{DB90C168-C031-4F88-A19C-81DC9EF51B4E}" type="presParOf" srcId="{887998F7-33A9-4BA2-836B-A87202527174}" destId="{E9F56FCB-6BD6-419C-8D6A-11964B45CD52}" srcOrd="11" destOrd="0" presId="urn:microsoft.com/office/officeart/2005/8/layout/cycle6"/>
    <dgm:cxn modelId="{4E2BC0B6-1891-4298-8B4D-A93F2DD6358A}" type="presParOf" srcId="{887998F7-33A9-4BA2-836B-A87202527174}" destId="{FE09AB1E-0F2B-4128-B6A8-FA997A347120}" srcOrd="12" destOrd="0" presId="urn:microsoft.com/office/officeart/2005/8/layout/cycle6"/>
    <dgm:cxn modelId="{7BE1ADB7-9D90-4E8E-871F-18E8DCEF6C49}" type="presParOf" srcId="{887998F7-33A9-4BA2-836B-A87202527174}" destId="{B8F68BCE-65E0-4E04-A3DF-C9A8AD4B7195}" srcOrd="13" destOrd="0" presId="urn:microsoft.com/office/officeart/2005/8/layout/cycle6"/>
    <dgm:cxn modelId="{950128FC-CE52-48CD-A425-B4B9E7F270F0}" type="presParOf" srcId="{887998F7-33A9-4BA2-836B-A87202527174}" destId="{AEBBF626-B5D1-4602-8D22-7FEC1182506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095EF-26A8-4D1C-9BD6-9239265B4485}">
      <dsp:nvSpPr>
        <dsp:cNvPr id="0" name=""/>
        <dsp:cNvSpPr/>
      </dsp:nvSpPr>
      <dsp:spPr>
        <a:xfrm>
          <a:off x="3393348" y="2114"/>
          <a:ext cx="1263784" cy="8214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b="1" kern="1200" dirty="0" smtClean="0"/>
            <a:t>גְּמִישׁוּת</a:t>
          </a:r>
          <a:endParaRPr lang="en-US" sz="2100" kern="1200" dirty="0"/>
        </a:p>
      </dsp:txBody>
      <dsp:txXfrm>
        <a:off x="3433448" y="42214"/>
        <a:ext cx="1183584" cy="741259"/>
      </dsp:txXfrm>
    </dsp:sp>
    <dsp:sp modelId="{49A51403-C8EA-4830-A760-2C395BDB9F65}">
      <dsp:nvSpPr>
        <dsp:cNvPr id="0" name=""/>
        <dsp:cNvSpPr/>
      </dsp:nvSpPr>
      <dsp:spPr>
        <a:xfrm>
          <a:off x="2385290" y="412843"/>
          <a:ext cx="3279900" cy="3279900"/>
        </a:xfrm>
        <a:custGeom>
          <a:avLst/>
          <a:gdLst/>
          <a:ahLst/>
          <a:cxnLst/>
          <a:rect l="0" t="0" r="0" b="0"/>
          <a:pathLst>
            <a:path>
              <a:moveTo>
                <a:pt x="2280508" y="130274"/>
              </a:moveTo>
              <a:arcTo wR="1639950" hR="1639950" stAng="17579496" swAng="195964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DACC-5BD5-4002-9F59-D326A54D26F7}">
      <dsp:nvSpPr>
        <dsp:cNvPr id="0" name=""/>
        <dsp:cNvSpPr/>
      </dsp:nvSpPr>
      <dsp:spPr>
        <a:xfrm>
          <a:off x="4953033" y="1135291"/>
          <a:ext cx="1263784" cy="8214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גִּלְגּוּלים</a:t>
          </a:r>
          <a:endParaRPr lang="en-US" sz="2100" kern="1200" dirty="0"/>
        </a:p>
      </dsp:txBody>
      <dsp:txXfrm>
        <a:off x="4993133" y="1175391"/>
        <a:ext cx="1183584" cy="741259"/>
      </dsp:txXfrm>
    </dsp:sp>
    <dsp:sp modelId="{E2518BC5-E18C-40DB-9C5A-6D74EAF89E17}">
      <dsp:nvSpPr>
        <dsp:cNvPr id="0" name=""/>
        <dsp:cNvSpPr/>
      </dsp:nvSpPr>
      <dsp:spPr>
        <a:xfrm>
          <a:off x="2385290" y="412843"/>
          <a:ext cx="3279900" cy="3279900"/>
        </a:xfrm>
        <a:custGeom>
          <a:avLst/>
          <a:gdLst/>
          <a:ahLst/>
          <a:cxnLst/>
          <a:rect l="0" t="0" r="0" b="0"/>
          <a:pathLst>
            <a:path>
              <a:moveTo>
                <a:pt x="3277666" y="1554383"/>
              </a:moveTo>
              <a:arcTo wR="1639950" hR="1639950" stAng="21420550" swAng="219484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F0109-949F-421A-AD04-0EE9CD4A1C33}">
      <dsp:nvSpPr>
        <dsp:cNvPr id="0" name=""/>
        <dsp:cNvSpPr/>
      </dsp:nvSpPr>
      <dsp:spPr>
        <a:xfrm>
          <a:off x="4357286" y="2968811"/>
          <a:ext cx="1263784" cy="8214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חִשּׁוּקִים וְטַבָּעוֹת</a:t>
          </a:r>
          <a:endParaRPr lang="en-US" sz="2100" kern="1200" dirty="0"/>
        </a:p>
      </dsp:txBody>
      <dsp:txXfrm>
        <a:off x="4397386" y="3008911"/>
        <a:ext cx="1183584" cy="741259"/>
      </dsp:txXfrm>
    </dsp:sp>
    <dsp:sp modelId="{CA8E2F03-44C4-4646-983D-B65F52CD003B}">
      <dsp:nvSpPr>
        <dsp:cNvPr id="0" name=""/>
        <dsp:cNvSpPr/>
      </dsp:nvSpPr>
      <dsp:spPr>
        <a:xfrm>
          <a:off x="2385290" y="412843"/>
          <a:ext cx="3279900" cy="3279900"/>
        </a:xfrm>
        <a:custGeom>
          <a:avLst/>
          <a:gdLst/>
          <a:ahLst/>
          <a:cxnLst/>
          <a:rect l="0" t="0" r="0" b="0"/>
          <a:pathLst>
            <a:path>
              <a:moveTo>
                <a:pt x="1965490" y="3247264"/>
              </a:moveTo>
              <a:arcTo wR="1639950" hR="1639950" stAng="4713023" swAng="13739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4A336-7B86-4DF4-867A-868246F7DA1F}">
      <dsp:nvSpPr>
        <dsp:cNvPr id="0" name=""/>
        <dsp:cNvSpPr/>
      </dsp:nvSpPr>
      <dsp:spPr>
        <a:xfrm>
          <a:off x="2429410" y="2968811"/>
          <a:ext cx="1263784" cy="8214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קלאס</a:t>
          </a:r>
          <a:endParaRPr lang="en-US" sz="2100" kern="1200" dirty="0"/>
        </a:p>
      </dsp:txBody>
      <dsp:txXfrm>
        <a:off x="2469510" y="3008911"/>
        <a:ext cx="1183584" cy="741259"/>
      </dsp:txXfrm>
    </dsp:sp>
    <dsp:sp modelId="{E9F56FCB-6BD6-419C-8D6A-11964B45CD52}">
      <dsp:nvSpPr>
        <dsp:cNvPr id="0" name=""/>
        <dsp:cNvSpPr/>
      </dsp:nvSpPr>
      <dsp:spPr>
        <a:xfrm>
          <a:off x="2385290" y="412843"/>
          <a:ext cx="3279900" cy="3279900"/>
        </a:xfrm>
        <a:custGeom>
          <a:avLst/>
          <a:gdLst/>
          <a:ahLst/>
          <a:cxnLst/>
          <a:rect l="0" t="0" r="0" b="0"/>
          <a:pathLst>
            <a:path>
              <a:moveTo>
                <a:pt x="273842" y="2547245"/>
              </a:moveTo>
              <a:arcTo wR="1639950" hR="1639950" stAng="8784601" swAng="21948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AB1E-0F2B-4128-B6A8-FA997A347120}">
      <dsp:nvSpPr>
        <dsp:cNvPr id="0" name=""/>
        <dsp:cNvSpPr/>
      </dsp:nvSpPr>
      <dsp:spPr>
        <a:xfrm>
          <a:off x="1833663" y="1135291"/>
          <a:ext cx="1263784" cy="8214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בָּאוּלִינְג</a:t>
          </a:r>
          <a:endParaRPr lang="en-US" sz="2100" kern="1200" dirty="0"/>
        </a:p>
      </dsp:txBody>
      <dsp:txXfrm>
        <a:off x="1873763" y="1175391"/>
        <a:ext cx="1183584" cy="741259"/>
      </dsp:txXfrm>
    </dsp:sp>
    <dsp:sp modelId="{AEBBF626-B5D1-4602-8D22-7FEC1182506E}">
      <dsp:nvSpPr>
        <dsp:cNvPr id="0" name=""/>
        <dsp:cNvSpPr/>
      </dsp:nvSpPr>
      <dsp:spPr>
        <a:xfrm>
          <a:off x="2385290" y="412843"/>
          <a:ext cx="3279900" cy="3279900"/>
        </a:xfrm>
        <a:custGeom>
          <a:avLst/>
          <a:gdLst/>
          <a:ahLst/>
          <a:cxnLst/>
          <a:rect l="0" t="0" r="0" b="0"/>
          <a:pathLst>
            <a:path>
              <a:moveTo>
                <a:pt x="285958" y="714669"/>
              </a:moveTo>
              <a:arcTo wR="1639950" hR="1639950" stAng="12860858" swAng="195964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278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dcTmpvDO0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oc4QS2USKmk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3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fontAlgn="base"/>
            <a:r>
              <a:rPr lang="he-IL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מטלת צפייה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בקשו מהתלמידים לענות על השאלות הבאות: </a:t>
            </a: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מהו הנושא המוצג בסרטון?</a:t>
            </a:r>
            <a:endParaRPr lang="he-IL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מדוע הצגנו את הסרטון?</a:t>
            </a:r>
            <a:endParaRPr lang="he-IL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algn="r" rtl="1" fontAlgn="base"/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על מה הם חושבים שנדבר היום?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algn="r" rtl="1" fontAlgn="base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e-IL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סרטון שעור שני: 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I Like To Move It (Madagascar)  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https://youtu.be/hdcTmpvDO0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r" rtl="1" fontAlgn="base">
              <a:buNone/>
            </a:pPr>
            <a:endParaRPr lang="he-IL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algn="r" rtl="1" fontAlgn="base"/>
            <a:r>
              <a:rPr lang="he-IL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סרטון שעור שלישי: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Min Exercise For Kids</a:t>
            </a:r>
            <a:r>
              <a:rPr lang="he-I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https://youtu.be/oc4QS2USKmk</a:t>
            </a:r>
            <a:endParaRPr lang="en-US" sz="1200" b="0" dirty="0" smtClean="0">
              <a:effectLst/>
            </a:endParaRPr>
          </a:p>
          <a:p>
            <a:pPr marL="158750" indent="0" rtl="1">
              <a:buNone/>
            </a:pPr>
            <a:endParaRPr lang="he-I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06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he-IL" dirty="0" smtClean="0"/>
              <a:t/>
            </a:r>
            <a:br>
              <a:rPr lang="he-I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9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2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מלבן 60"/>
          <p:cNvSpPr/>
          <p:nvPr/>
        </p:nvSpPr>
        <p:spPr>
          <a:xfrm>
            <a:off x="0" y="10740"/>
            <a:ext cx="9196388" cy="263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-52388" y="1223962"/>
            <a:ext cx="5476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488" y="2632472"/>
            <a:ext cx="9060512" cy="2506266"/>
          </a:xfrm>
          <a:prstGeom prst="rect">
            <a:avLst/>
          </a:pr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8576" y="3843337"/>
            <a:ext cx="964406" cy="966788"/>
          </a:xfrm>
          <a:custGeom>
            <a:avLst/>
            <a:gdLst>
              <a:gd name="T0" fmla="*/ 406 w 810"/>
              <a:gd name="T1" fmla="*/ 812 h 812"/>
              <a:gd name="T2" fmla="*/ 0 w 810"/>
              <a:gd name="T3" fmla="*/ 812 h 812"/>
              <a:gd name="T4" fmla="*/ 0 w 810"/>
              <a:gd name="T5" fmla="*/ 404 h 812"/>
              <a:gd name="T6" fmla="*/ 0 w 810"/>
              <a:gd name="T7" fmla="*/ 404 h 812"/>
              <a:gd name="T8" fmla="*/ 2 w 810"/>
              <a:gd name="T9" fmla="*/ 364 h 812"/>
              <a:gd name="T10" fmla="*/ 8 w 810"/>
              <a:gd name="T11" fmla="*/ 324 h 812"/>
              <a:gd name="T12" fmla="*/ 18 w 810"/>
              <a:gd name="T13" fmla="*/ 284 h 812"/>
              <a:gd name="T14" fmla="*/ 32 w 810"/>
              <a:gd name="T15" fmla="*/ 248 h 812"/>
              <a:gd name="T16" fmla="*/ 48 w 810"/>
              <a:gd name="T17" fmla="*/ 212 h 812"/>
              <a:gd name="T18" fmla="*/ 68 w 810"/>
              <a:gd name="T19" fmla="*/ 178 h 812"/>
              <a:gd name="T20" fmla="*/ 92 w 810"/>
              <a:gd name="T21" fmla="*/ 148 h 812"/>
              <a:gd name="T22" fmla="*/ 118 w 810"/>
              <a:gd name="T23" fmla="*/ 118 h 812"/>
              <a:gd name="T24" fmla="*/ 146 w 810"/>
              <a:gd name="T25" fmla="*/ 92 h 812"/>
              <a:gd name="T26" fmla="*/ 178 w 810"/>
              <a:gd name="T27" fmla="*/ 70 h 812"/>
              <a:gd name="T28" fmla="*/ 212 w 810"/>
              <a:gd name="T29" fmla="*/ 50 h 812"/>
              <a:gd name="T30" fmla="*/ 246 w 810"/>
              <a:gd name="T31" fmla="*/ 32 h 812"/>
              <a:gd name="T32" fmla="*/ 284 w 810"/>
              <a:gd name="T33" fmla="*/ 18 h 812"/>
              <a:gd name="T34" fmla="*/ 322 w 810"/>
              <a:gd name="T35" fmla="*/ 8 h 812"/>
              <a:gd name="T36" fmla="*/ 362 w 810"/>
              <a:gd name="T37" fmla="*/ 2 h 812"/>
              <a:gd name="T38" fmla="*/ 404 w 810"/>
              <a:gd name="T39" fmla="*/ 0 h 812"/>
              <a:gd name="T40" fmla="*/ 810 w 810"/>
              <a:gd name="T41" fmla="*/ 0 h 812"/>
              <a:gd name="T42" fmla="*/ 810 w 810"/>
              <a:gd name="T43" fmla="*/ 408 h 812"/>
              <a:gd name="T44" fmla="*/ 810 w 810"/>
              <a:gd name="T45" fmla="*/ 408 h 812"/>
              <a:gd name="T46" fmla="*/ 808 w 810"/>
              <a:gd name="T47" fmla="*/ 450 h 812"/>
              <a:gd name="T48" fmla="*/ 802 w 810"/>
              <a:gd name="T49" fmla="*/ 490 h 812"/>
              <a:gd name="T50" fmla="*/ 792 w 810"/>
              <a:gd name="T51" fmla="*/ 528 h 812"/>
              <a:gd name="T52" fmla="*/ 778 w 810"/>
              <a:gd name="T53" fmla="*/ 564 h 812"/>
              <a:gd name="T54" fmla="*/ 762 w 810"/>
              <a:gd name="T55" fmla="*/ 600 h 812"/>
              <a:gd name="T56" fmla="*/ 742 w 810"/>
              <a:gd name="T57" fmla="*/ 634 h 812"/>
              <a:gd name="T58" fmla="*/ 718 w 810"/>
              <a:gd name="T59" fmla="*/ 664 h 812"/>
              <a:gd name="T60" fmla="*/ 692 w 810"/>
              <a:gd name="T61" fmla="*/ 694 h 812"/>
              <a:gd name="T62" fmla="*/ 664 w 810"/>
              <a:gd name="T63" fmla="*/ 720 h 812"/>
              <a:gd name="T64" fmla="*/ 632 w 810"/>
              <a:gd name="T65" fmla="*/ 742 h 812"/>
              <a:gd name="T66" fmla="*/ 600 w 810"/>
              <a:gd name="T67" fmla="*/ 762 h 812"/>
              <a:gd name="T68" fmla="*/ 564 w 810"/>
              <a:gd name="T69" fmla="*/ 780 h 812"/>
              <a:gd name="T70" fmla="*/ 526 w 810"/>
              <a:gd name="T71" fmla="*/ 794 h 812"/>
              <a:gd name="T72" fmla="*/ 488 w 810"/>
              <a:gd name="T73" fmla="*/ 804 h 812"/>
              <a:gd name="T74" fmla="*/ 448 w 810"/>
              <a:gd name="T75" fmla="*/ 810 h 812"/>
              <a:gd name="T76" fmla="*/ 406 w 810"/>
              <a:gd name="T77" fmla="*/ 812 h 812"/>
              <a:gd name="T78" fmla="*/ 406 w 810"/>
              <a:gd name="T7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0" h="812">
                <a:moveTo>
                  <a:pt x="406" y="812"/>
                </a:moveTo>
                <a:lnTo>
                  <a:pt x="0" y="812"/>
                </a:lnTo>
                <a:lnTo>
                  <a:pt x="0" y="404"/>
                </a:lnTo>
                <a:lnTo>
                  <a:pt x="0" y="404"/>
                </a:lnTo>
                <a:lnTo>
                  <a:pt x="2" y="364"/>
                </a:lnTo>
                <a:lnTo>
                  <a:pt x="8" y="324"/>
                </a:lnTo>
                <a:lnTo>
                  <a:pt x="18" y="284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50"/>
                </a:lnTo>
                <a:lnTo>
                  <a:pt x="246" y="32"/>
                </a:lnTo>
                <a:lnTo>
                  <a:pt x="284" y="18"/>
                </a:lnTo>
                <a:lnTo>
                  <a:pt x="322" y="8"/>
                </a:lnTo>
                <a:lnTo>
                  <a:pt x="362" y="2"/>
                </a:lnTo>
                <a:lnTo>
                  <a:pt x="404" y="0"/>
                </a:lnTo>
                <a:lnTo>
                  <a:pt x="810" y="0"/>
                </a:lnTo>
                <a:lnTo>
                  <a:pt x="810" y="408"/>
                </a:lnTo>
                <a:lnTo>
                  <a:pt x="810" y="408"/>
                </a:lnTo>
                <a:lnTo>
                  <a:pt x="808" y="450"/>
                </a:lnTo>
                <a:lnTo>
                  <a:pt x="802" y="490"/>
                </a:lnTo>
                <a:lnTo>
                  <a:pt x="792" y="528"/>
                </a:lnTo>
                <a:lnTo>
                  <a:pt x="778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2"/>
                </a:lnTo>
                <a:lnTo>
                  <a:pt x="600" y="762"/>
                </a:lnTo>
                <a:lnTo>
                  <a:pt x="564" y="780"/>
                </a:lnTo>
                <a:lnTo>
                  <a:pt x="526" y="794"/>
                </a:lnTo>
                <a:lnTo>
                  <a:pt x="488" y="804"/>
                </a:lnTo>
                <a:lnTo>
                  <a:pt x="448" y="810"/>
                </a:lnTo>
                <a:lnTo>
                  <a:pt x="406" y="812"/>
                </a:lnTo>
                <a:lnTo>
                  <a:pt x="406" y="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60" name="קבוצה 59"/>
          <p:cNvGrpSpPr/>
          <p:nvPr/>
        </p:nvGrpSpPr>
        <p:grpSpPr>
          <a:xfrm>
            <a:off x="8165306" y="4485138"/>
            <a:ext cx="766763" cy="288131"/>
            <a:chOff x="10899775" y="6148388"/>
            <a:chExt cx="1022350" cy="384175"/>
          </a:xfrm>
        </p:grpSpPr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0950575" y="6148388"/>
              <a:ext cx="971550" cy="288925"/>
            </a:xfrm>
            <a:custGeom>
              <a:avLst/>
              <a:gdLst>
                <a:gd name="T0" fmla="*/ 592 w 612"/>
                <a:gd name="T1" fmla="*/ 62 h 182"/>
                <a:gd name="T2" fmla="*/ 556 w 612"/>
                <a:gd name="T3" fmla="*/ 104 h 182"/>
                <a:gd name="T4" fmla="*/ 560 w 612"/>
                <a:gd name="T5" fmla="*/ 62 h 182"/>
                <a:gd name="T6" fmla="*/ 612 w 612"/>
                <a:gd name="T7" fmla="*/ 46 h 182"/>
                <a:gd name="T8" fmla="*/ 534 w 612"/>
                <a:gd name="T9" fmla="*/ 84 h 182"/>
                <a:gd name="T10" fmla="*/ 546 w 612"/>
                <a:gd name="T11" fmla="*/ 104 h 182"/>
                <a:gd name="T12" fmla="*/ 514 w 612"/>
                <a:gd name="T13" fmla="*/ 86 h 182"/>
                <a:gd name="T14" fmla="*/ 488 w 612"/>
                <a:gd name="T15" fmla="*/ 104 h 182"/>
                <a:gd name="T16" fmla="*/ 554 w 612"/>
                <a:gd name="T17" fmla="*/ 46 h 182"/>
                <a:gd name="T18" fmla="*/ 558 w 612"/>
                <a:gd name="T19" fmla="*/ 56 h 182"/>
                <a:gd name="T20" fmla="*/ 544 w 612"/>
                <a:gd name="T21" fmla="*/ 80 h 182"/>
                <a:gd name="T22" fmla="*/ 540 w 612"/>
                <a:gd name="T23" fmla="*/ 60 h 182"/>
                <a:gd name="T24" fmla="*/ 520 w 612"/>
                <a:gd name="T25" fmla="*/ 70 h 182"/>
                <a:gd name="T26" fmla="*/ 540 w 612"/>
                <a:gd name="T27" fmla="*/ 62 h 182"/>
                <a:gd name="T28" fmla="*/ 466 w 612"/>
                <a:gd name="T29" fmla="*/ 104 h 182"/>
                <a:gd name="T30" fmla="*/ 444 w 612"/>
                <a:gd name="T31" fmla="*/ 96 h 182"/>
                <a:gd name="T32" fmla="*/ 436 w 612"/>
                <a:gd name="T33" fmla="*/ 74 h 182"/>
                <a:gd name="T34" fmla="*/ 454 w 612"/>
                <a:gd name="T35" fmla="*/ 46 h 182"/>
                <a:gd name="T36" fmla="*/ 472 w 612"/>
                <a:gd name="T37" fmla="*/ 44 h 182"/>
                <a:gd name="T38" fmla="*/ 494 w 612"/>
                <a:gd name="T39" fmla="*/ 68 h 182"/>
                <a:gd name="T40" fmla="*/ 492 w 612"/>
                <a:gd name="T41" fmla="*/ 86 h 182"/>
                <a:gd name="T42" fmla="*/ 466 w 612"/>
                <a:gd name="T43" fmla="*/ 104 h 182"/>
                <a:gd name="T44" fmla="*/ 460 w 612"/>
                <a:gd name="T45" fmla="*/ 60 h 182"/>
                <a:gd name="T46" fmla="*/ 452 w 612"/>
                <a:gd name="T47" fmla="*/ 74 h 182"/>
                <a:gd name="T48" fmla="*/ 466 w 612"/>
                <a:gd name="T49" fmla="*/ 88 h 182"/>
                <a:gd name="T50" fmla="*/ 480 w 612"/>
                <a:gd name="T51" fmla="*/ 80 h 182"/>
                <a:gd name="T52" fmla="*/ 478 w 612"/>
                <a:gd name="T53" fmla="*/ 62 h 182"/>
                <a:gd name="T54" fmla="*/ 476 w 612"/>
                <a:gd name="T55" fmla="*/ 182 h 182"/>
                <a:gd name="T56" fmla="*/ 422 w 612"/>
                <a:gd name="T57" fmla="*/ 130 h 182"/>
                <a:gd name="T58" fmla="*/ 384 w 612"/>
                <a:gd name="T59" fmla="*/ 160 h 182"/>
                <a:gd name="T60" fmla="*/ 344 w 612"/>
                <a:gd name="T61" fmla="*/ 156 h 182"/>
                <a:gd name="T62" fmla="*/ 538 w 612"/>
                <a:gd name="T63" fmla="*/ 182 h 182"/>
                <a:gd name="T64" fmla="*/ 372 w 612"/>
                <a:gd name="T65" fmla="*/ 48 h 182"/>
                <a:gd name="T66" fmla="*/ 352 w 612"/>
                <a:gd name="T67" fmla="*/ 34 h 182"/>
                <a:gd name="T68" fmla="*/ 356 w 612"/>
                <a:gd name="T69" fmla="*/ 8 h 182"/>
                <a:gd name="T70" fmla="*/ 380 w 612"/>
                <a:gd name="T71" fmla="*/ 2 h 182"/>
                <a:gd name="T72" fmla="*/ 394 w 612"/>
                <a:gd name="T73" fmla="*/ 24 h 182"/>
                <a:gd name="T74" fmla="*/ 372 w 612"/>
                <a:gd name="T75" fmla="*/ 48 h 182"/>
                <a:gd name="T76" fmla="*/ 284 w 612"/>
                <a:gd name="T77" fmla="*/ 160 h 182"/>
                <a:gd name="T78" fmla="*/ 334 w 612"/>
                <a:gd name="T79" fmla="*/ 62 h 182"/>
                <a:gd name="T80" fmla="*/ 326 w 612"/>
                <a:gd name="T81" fmla="*/ 160 h 182"/>
                <a:gd name="T82" fmla="*/ 224 w 612"/>
                <a:gd name="T83" fmla="*/ 158 h 182"/>
                <a:gd name="T84" fmla="*/ 206 w 612"/>
                <a:gd name="T85" fmla="*/ 100 h 182"/>
                <a:gd name="T86" fmla="*/ 316 w 612"/>
                <a:gd name="T87" fmla="*/ 62 h 182"/>
                <a:gd name="T88" fmla="*/ 224 w 612"/>
                <a:gd name="T89" fmla="*/ 160 h 182"/>
                <a:gd name="T90" fmla="*/ 0 w 612"/>
                <a:gd name="T91" fmla="*/ 34 h 182"/>
                <a:gd name="T92" fmla="*/ 142 w 612"/>
                <a:gd name="T93" fmla="*/ 102 h 182"/>
                <a:gd name="T94" fmla="*/ 210 w 612"/>
                <a:gd name="T95" fmla="*/ 62 h 182"/>
                <a:gd name="T96" fmla="*/ 148 w 612"/>
                <a:gd name="T97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182">
                  <a:moveTo>
                    <a:pt x="604" y="62"/>
                  </a:moveTo>
                  <a:lnTo>
                    <a:pt x="604" y="62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56" y="104"/>
                  </a:lnTo>
                  <a:lnTo>
                    <a:pt x="556" y="10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60" y="62"/>
                  </a:lnTo>
                  <a:lnTo>
                    <a:pt x="560" y="62"/>
                  </a:lnTo>
                  <a:lnTo>
                    <a:pt x="566" y="46"/>
                  </a:lnTo>
                  <a:lnTo>
                    <a:pt x="566" y="46"/>
                  </a:lnTo>
                  <a:lnTo>
                    <a:pt x="612" y="46"/>
                  </a:lnTo>
                  <a:lnTo>
                    <a:pt x="612" y="46"/>
                  </a:lnTo>
                  <a:lnTo>
                    <a:pt x="604" y="62"/>
                  </a:lnTo>
                  <a:lnTo>
                    <a:pt x="604" y="62"/>
                  </a:lnTo>
                  <a:close/>
                  <a:moveTo>
                    <a:pt x="534" y="84"/>
                  </a:moveTo>
                  <a:lnTo>
                    <a:pt x="534" y="84"/>
                  </a:lnTo>
                  <a:lnTo>
                    <a:pt x="536" y="86"/>
                  </a:lnTo>
                  <a:lnTo>
                    <a:pt x="536" y="86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0" y="94"/>
                  </a:lnTo>
                  <a:lnTo>
                    <a:pt x="514" y="86"/>
                  </a:lnTo>
                  <a:lnTo>
                    <a:pt x="514" y="86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488" y="104"/>
                  </a:lnTo>
                  <a:lnTo>
                    <a:pt x="488" y="104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8" y="56"/>
                  </a:lnTo>
                  <a:lnTo>
                    <a:pt x="558" y="62"/>
                  </a:lnTo>
                  <a:lnTo>
                    <a:pt x="556" y="68"/>
                  </a:lnTo>
                  <a:lnTo>
                    <a:pt x="552" y="72"/>
                  </a:lnTo>
                  <a:lnTo>
                    <a:pt x="544" y="80"/>
                  </a:lnTo>
                  <a:lnTo>
                    <a:pt x="534" y="84"/>
                  </a:lnTo>
                  <a:lnTo>
                    <a:pt x="534" y="84"/>
                  </a:lnTo>
                  <a:close/>
                  <a:moveTo>
                    <a:pt x="540" y="60"/>
                  </a:moveTo>
                  <a:lnTo>
                    <a:pt x="540" y="60"/>
                  </a:lnTo>
                  <a:lnTo>
                    <a:pt x="524" y="60"/>
                  </a:lnTo>
                  <a:lnTo>
                    <a:pt x="524" y="60"/>
                  </a:lnTo>
                  <a:lnTo>
                    <a:pt x="520" y="70"/>
                  </a:lnTo>
                  <a:lnTo>
                    <a:pt x="520" y="70"/>
                  </a:lnTo>
                  <a:lnTo>
                    <a:pt x="528" y="70"/>
                  </a:lnTo>
                  <a:lnTo>
                    <a:pt x="534" y="70"/>
                  </a:lnTo>
                  <a:lnTo>
                    <a:pt x="538" y="6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0" y="60"/>
                  </a:lnTo>
                  <a:lnTo>
                    <a:pt x="540" y="60"/>
                  </a:lnTo>
                  <a:close/>
                  <a:moveTo>
                    <a:pt x="466" y="104"/>
                  </a:moveTo>
                  <a:lnTo>
                    <a:pt x="466" y="104"/>
                  </a:lnTo>
                  <a:lnTo>
                    <a:pt x="460" y="104"/>
                  </a:lnTo>
                  <a:lnTo>
                    <a:pt x="454" y="102"/>
                  </a:lnTo>
                  <a:lnTo>
                    <a:pt x="444" y="96"/>
                  </a:lnTo>
                  <a:lnTo>
                    <a:pt x="438" y="86"/>
                  </a:lnTo>
                  <a:lnTo>
                    <a:pt x="436" y="80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68"/>
                  </a:lnTo>
                  <a:lnTo>
                    <a:pt x="438" y="62"/>
                  </a:lnTo>
                  <a:lnTo>
                    <a:pt x="444" y="52"/>
                  </a:lnTo>
                  <a:lnTo>
                    <a:pt x="454" y="46"/>
                  </a:lnTo>
                  <a:lnTo>
                    <a:pt x="460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8" y="46"/>
                  </a:lnTo>
                  <a:lnTo>
                    <a:pt x="486" y="52"/>
                  </a:lnTo>
                  <a:lnTo>
                    <a:pt x="492" y="62"/>
                  </a:lnTo>
                  <a:lnTo>
                    <a:pt x="494" y="68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4" y="80"/>
                  </a:lnTo>
                  <a:lnTo>
                    <a:pt x="492" y="86"/>
                  </a:lnTo>
                  <a:lnTo>
                    <a:pt x="486" y="96"/>
                  </a:lnTo>
                  <a:lnTo>
                    <a:pt x="478" y="102"/>
                  </a:lnTo>
                  <a:lnTo>
                    <a:pt x="472" y="104"/>
                  </a:lnTo>
                  <a:lnTo>
                    <a:pt x="466" y="104"/>
                  </a:lnTo>
                  <a:lnTo>
                    <a:pt x="466" y="104"/>
                  </a:lnTo>
                  <a:close/>
                  <a:moveTo>
                    <a:pt x="466" y="58"/>
                  </a:moveTo>
                  <a:lnTo>
                    <a:pt x="466" y="58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4" y="68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4" y="80"/>
                  </a:lnTo>
                  <a:lnTo>
                    <a:pt x="456" y="84"/>
                  </a:lnTo>
                  <a:lnTo>
                    <a:pt x="460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72" y="88"/>
                  </a:lnTo>
                  <a:lnTo>
                    <a:pt x="478" y="84"/>
                  </a:lnTo>
                  <a:lnTo>
                    <a:pt x="480" y="80"/>
                  </a:lnTo>
                  <a:lnTo>
                    <a:pt x="482" y="74"/>
                  </a:lnTo>
                  <a:lnTo>
                    <a:pt x="482" y="74"/>
                  </a:lnTo>
                  <a:lnTo>
                    <a:pt x="480" y="68"/>
                  </a:lnTo>
                  <a:lnTo>
                    <a:pt x="478" y="62"/>
                  </a:lnTo>
                  <a:lnTo>
                    <a:pt x="472" y="60"/>
                  </a:lnTo>
                  <a:lnTo>
                    <a:pt x="466" y="58"/>
                  </a:lnTo>
                  <a:lnTo>
                    <a:pt x="466" y="58"/>
                  </a:lnTo>
                  <a:close/>
                  <a:moveTo>
                    <a:pt x="476" y="182"/>
                  </a:moveTo>
                  <a:lnTo>
                    <a:pt x="476" y="182"/>
                  </a:lnTo>
                  <a:lnTo>
                    <a:pt x="464" y="168"/>
                  </a:lnTo>
                  <a:lnTo>
                    <a:pt x="444" y="148"/>
                  </a:lnTo>
                  <a:lnTo>
                    <a:pt x="422" y="130"/>
                  </a:lnTo>
                  <a:lnTo>
                    <a:pt x="412" y="124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384" y="160"/>
                  </a:lnTo>
                  <a:lnTo>
                    <a:pt x="384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538" y="182"/>
                  </a:lnTo>
                  <a:lnTo>
                    <a:pt x="538" y="182"/>
                  </a:lnTo>
                  <a:lnTo>
                    <a:pt x="476" y="182"/>
                  </a:lnTo>
                  <a:lnTo>
                    <a:pt x="476" y="182"/>
                  </a:lnTo>
                  <a:close/>
                  <a:moveTo>
                    <a:pt x="372" y="48"/>
                  </a:moveTo>
                  <a:lnTo>
                    <a:pt x="372" y="48"/>
                  </a:lnTo>
                  <a:lnTo>
                    <a:pt x="364" y="46"/>
                  </a:lnTo>
                  <a:lnTo>
                    <a:pt x="356" y="40"/>
                  </a:lnTo>
                  <a:lnTo>
                    <a:pt x="352" y="3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52" y="16"/>
                  </a:lnTo>
                  <a:lnTo>
                    <a:pt x="356" y="8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0" y="2"/>
                  </a:lnTo>
                  <a:lnTo>
                    <a:pt x="388" y="8"/>
                  </a:lnTo>
                  <a:lnTo>
                    <a:pt x="392" y="16"/>
                  </a:lnTo>
                  <a:lnTo>
                    <a:pt x="394" y="24"/>
                  </a:lnTo>
                  <a:lnTo>
                    <a:pt x="394" y="24"/>
                  </a:lnTo>
                  <a:lnTo>
                    <a:pt x="392" y="34"/>
                  </a:lnTo>
                  <a:lnTo>
                    <a:pt x="388" y="40"/>
                  </a:lnTo>
                  <a:lnTo>
                    <a:pt x="380" y="46"/>
                  </a:lnTo>
                  <a:lnTo>
                    <a:pt x="372" y="48"/>
                  </a:lnTo>
                  <a:lnTo>
                    <a:pt x="372" y="48"/>
                  </a:lnTo>
                  <a:close/>
                  <a:moveTo>
                    <a:pt x="326" y="160"/>
                  </a:moveTo>
                  <a:lnTo>
                    <a:pt x="326" y="160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26" y="160"/>
                  </a:lnTo>
                  <a:lnTo>
                    <a:pt x="326" y="160"/>
                  </a:lnTo>
                  <a:close/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24" y="160"/>
                  </a:lnTo>
                  <a:lnTo>
                    <a:pt x="224" y="160"/>
                  </a:lnTo>
                  <a:close/>
                  <a:moveTo>
                    <a:pt x="148" y="168"/>
                  </a:moveTo>
                  <a:lnTo>
                    <a:pt x="148" y="16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48" y="168"/>
                  </a:lnTo>
                  <a:lnTo>
                    <a:pt x="148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10899775" y="6164263"/>
              <a:ext cx="923925" cy="368300"/>
            </a:xfrm>
            <a:custGeom>
              <a:avLst/>
              <a:gdLst>
                <a:gd name="T0" fmla="*/ 552 w 582"/>
                <a:gd name="T1" fmla="*/ 92 h 232"/>
                <a:gd name="T2" fmla="*/ 550 w 582"/>
                <a:gd name="T3" fmla="*/ 86 h 232"/>
                <a:gd name="T4" fmla="*/ 532 w 582"/>
                <a:gd name="T5" fmla="*/ 112 h 232"/>
                <a:gd name="T6" fmla="*/ 468 w 582"/>
                <a:gd name="T7" fmla="*/ 152 h 232"/>
                <a:gd name="T8" fmla="*/ 352 w 582"/>
                <a:gd name="T9" fmla="*/ 190 h 232"/>
                <a:gd name="T10" fmla="*/ 252 w 582"/>
                <a:gd name="T11" fmla="*/ 206 h 232"/>
                <a:gd name="T12" fmla="*/ 118 w 582"/>
                <a:gd name="T13" fmla="*/ 202 h 232"/>
                <a:gd name="T14" fmla="*/ 56 w 582"/>
                <a:gd name="T15" fmla="*/ 184 h 232"/>
                <a:gd name="T16" fmla="*/ 34 w 582"/>
                <a:gd name="T17" fmla="*/ 162 h 232"/>
                <a:gd name="T18" fmla="*/ 30 w 582"/>
                <a:gd name="T19" fmla="*/ 144 h 232"/>
                <a:gd name="T20" fmla="*/ 46 w 582"/>
                <a:gd name="T21" fmla="*/ 116 h 232"/>
                <a:gd name="T22" fmla="*/ 96 w 582"/>
                <a:gd name="T23" fmla="*/ 80 h 232"/>
                <a:gd name="T24" fmla="*/ 224 w 582"/>
                <a:gd name="T25" fmla="*/ 34 h 232"/>
                <a:gd name="T26" fmla="*/ 320 w 582"/>
                <a:gd name="T27" fmla="*/ 18 h 232"/>
                <a:gd name="T28" fmla="*/ 434 w 582"/>
                <a:gd name="T29" fmla="*/ 16 h 232"/>
                <a:gd name="T30" fmla="*/ 516 w 582"/>
                <a:gd name="T31" fmla="*/ 34 h 232"/>
                <a:gd name="T32" fmla="*/ 538 w 582"/>
                <a:gd name="T33" fmla="*/ 32 h 232"/>
                <a:gd name="T34" fmla="*/ 552 w 582"/>
                <a:gd name="T35" fmla="*/ 26 h 232"/>
                <a:gd name="T36" fmla="*/ 484 w 582"/>
                <a:gd name="T37" fmla="*/ 6 h 232"/>
                <a:gd name="T38" fmla="*/ 364 w 582"/>
                <a:gd name="T39" fmla="*/ 2 h 232"/>
                <a:gd name="T40" fmla="*/ 272 w 582"/>
                <a:gd name="T41" fmla="*/ 12 h 232"/>
                <a:gd name="T42" fmla="*/ 112 w 582"/>
                <a:gd name="T43" fmla="*/ 60 h 232"/>
                <a:gd name="T44" fmla="*/ 54 w 582"/>
                <a:gd name="T45" fmla="*/ 92 h 232"/>
                <a:gd name="T46" fmla="*/ 16 w 582"/>
                <a:gd name="T47" fmla="*/ 126 h 232"/>
                <a:gd name="T48" fmla="*/ 0 w 582"/>
                <a:gd name="T49" fmla="*/ 158 h 232"/>
                <a:gd name="T50" fmla="*/ 4 w 582"/>
                <a:gd name="T51" fmla="*/ 180 h 232"/>
                <a:gd name="T52" fmla="*/ 30 w 582"/>
                <a:gd name="T53" fmla="*/ 206 h 232"/>
                <a:gd name="T54" fmla="*/ 80 w 582"/>
                <a:gd name="T55" fmla="*/ 224 h 232"/>
                <a:gd name="T56" fmla="*/ 144 w 582"/>
                <a:gd name="T57" fmla="*/ 232 h 232"/>
                <a:gd name="T58" fmla="*/ 312 w 582"/>
                <a:gd name="T59" fmla="*/ 220 h 232"/>
                <a:gd name="T60" fmla="*/ 402 w 582"/>
                <a:gd name="T61" fmla="*/ 196 h 232"/>
                <a:gd name="T62" fmla="*/ 512 w 582"/>
                <a:gd name="T63" fmla="*/ 150 h 232"/>
                <a:gd name="T64" fmla="*/ 568 w 582"/>
                <a:gd name="T65" fmla="*/ 106 h 232"/>
                <a:gd name="T66" fmla="*/ 552 w 582"/>
                <a:gd name="T67" fmla="*/ 94 h 232"/>
                <a:gd name="T68" fmla="*/ 570 w 582"/>
                <a:gd name="T69" fmla="*/ 72 h 232"/>
                <a:gd name="T70" fmla="*/ 580 w 582"/>
                <a:gd name="T71" fmla="*/ 66 h 232"/>
                <a:gd name="T72" fmla="*/ 582 w 582"/>
                <a:gd name="T73" fmla="*/ 62 h 232"/>
                <a:gd name="T74" fmla="*/ 576 w 582"/>
                <a:gd name="T75" fmla="*/ 48 h 232"/>
                <a:gd name="T76" fmla="*/ 540 w 582"/>
                <a:gd name="T77" fmla="*/ 34 h 232"/>
                <a:gd name="T78" fmla="*/ 542 w 582"/>
                <a:gd name="T79" fmla="*/ 50 h 232"/>
                <a:gd name="T80" fmla="*/ 552 w 582"/>
                <a:gd name="T81" fmla="*/ 68 h 232"/>
                <a:gd name="T82" fmla="*/ 550 w 582"/>
                <a:gd name="T83" fmla="*/ 84 h 232"/>
                <a:gd name="T84" fmla="*/ 554 w 582"/>
                <a:gd name="T85" fmla="*/ 90 h 232"/>
                <a:gd name="T86" fmla="*/ 576 w 582"/>
                <a:gd name="T87" fmla="*/ 94 h 232"/>
                <a:gd name="T88" fmla="*/ 568 w 582"/>
                <a:gd name="T89" fmla="*/ 76 h 232"/>
                <a:gd name="T90" fmla="*/ 552 w 582"/>
                <a:gd name="T91" fmla="*/ 60 h 232"/>
                <a:gd name="T92" fmla="*/ 572 w 582"/>
                <a:gd name="T93" fmla="*/ 50 h 232"/>
                <a:gd name="T94" fmla="*/ 570 w 582"/>
                <a:gd name="T95" fmla="*/ 56 h 232"/>
                <a:gd name="T96" fmla="*/ 552 w 582"/>
                <a:gd name="T97" fmla="*/ 60 h 232"/>
                <a:gd name="T98" fmla="*/ 578 w 582"/>
                <a:gd name="T99" fmla="*/ 72 h 232"/>
                <a:gd name="T100" fmla="*/ 570 w 582"/>
                <a:gd name="T101" fmla="*/ 74 h 232"/>
                <a:gd name="T102" fmla="*/ 578 w 582"/>
                <a:gd name="T103" fmla="*/ 90 h 232"/>
                <a:gd name="T104" fmla="*/ 582 w 582"/>
                <a:gd name="T105" fmla="*/ 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2" h="232">
                  <a:moveTo>
                    <a:pt x="552" y="94"/>
                  </a:moveTo>
                  <a:lnTo>
                    <a:pt x="552" y="94"/>
                  </a:lnTo>
                  <a:lnTo>
                    <a:pt x="552" y="92"/>
                  </a:lnTo>
                  <a:lnTo>
                    <a:pt x="550" y="90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46" y="94"/>
                  </a:lnTo>
                  <a:lnTo>
                    <a:pt x="540" y="104"/>
                  </a:lnTo>
                  <a:lnTo>
                    <a:pt x="532" y="112"/>
                  </a:lnTo>
                  <a:lnTo>
                    <a:pt x="522" y="120"/>
                  </a:lnTo>
                  <a:lnTo>
                    <a:pt x="498" y="136"/>
                  </a:lnTo>
                  <a:lnTo>
                    <a:pt x="468" y="152"/>
                  </a:lnTo>
                  <a:lnTo>
                    <a:pt x="434" y="166"/>
                  </a:lnTo>
                  <a:lnTo>
                    <a:pt x="394" y="178"/>
                  </a:lnTo>
                  <a:lnTo>
                    <a:pt x="352" y="19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252" y="206"/>
                  </a:lnTo>
                  <a:lnTo>
                    <a:pt x="202" y="208"/>
                  </a:lnTo>
                  <a:lnTo>
                    <a:pt x="158" y="208"/>
                  </a:lnTo>
                  <a:lnTo>
                    <a:pt x="118" y="202"/>
                  </a:lnTo>
                  <a:lnTo>
                    <a:pt x="84" y="196"/>
                  </a:lnTo>
                  <a:lnTo>
                    <a:pt x="68" y="190"/>
                  </a:lnTo>
                  <a:lnTo>
                    <a:pt x="56" y="184"/>
                  </a:lnTo>
                  <a:lnTo>
                    <a:pt x="46" y="178"/>
                  </a:lnTo>
                  <a:lnTo>
                    <a:pt x="38" y="170"/>
                  </a:lnTo>
                  <a:lnTo>
                    <a:pt x="34" y="162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0" y="144"/>
                  </a:lnTo>
                  <a:lnTo>
                    <a:pt x="34" y="136"/>
                  </a:lnTo>
                  <a:lnTo>
                    <a:pt x="38" y="126"/>
                  </a:lnTo>
                  <a:lnTo>
                    <a:pt x="46" y="116"/>
                  </a:lnTo>
                  <a:lnTo>
                    <a:pt x="56" y="108"/>
                  </a:lnTo>
                  <a:lnTo>
                    <a:pt x="68" y="98"/>
                  </a:lnTo>
                  <a:lnTo>
                    <a:pt x="96" y="80"/>
                  </a:lnTo>
                  <a:lnTo>
                    <a:pt x="134" y="64"/>
                  </a:lnTo>
                  <a:lnTo>
                    <a:pt x="176" y="48"/>
                  </a:lnTo>
                  <a:lnTo>
                    <a:pt x="224" y="3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320" y="18"/>
                  </a:lnTo>
                  <a:lnTo>
                    <a:pt x="360" y="16"/>
                  </a:lnTo>
                  <a:lnTo>
                    <a:pt x="398" y="14"/>
                  </a:lnTo>
                  <a:lnTo>
                    <a:pt x="434" y="16"/>
                  </a:lnTo>
                  <a:lnTo>
                    <a:pt x="466" y="20"/>
                  </a:lnTo>
                  <a:lnTo>
                    <a:pt x="494" y="26"/>
                  </a:lnTo>
                  <a:lnTo>
                    <a:pt x="516" y="34"/>
                  </a:lnTo>
                  <a:lnTo>
                    <a:pt x="534" y="44"/>
                  </a:lnTo>
                  <a:lnTo>
                    <a:pt x="538" y="34"/>
                  </a:lnTo>
                  <a:lnTo>
                    <a:pt x="538" y="32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52" y="26"/>
                  </a:lnTo>
                  <a:lnTo>
                    <a:pt x="540" y="20"/>
                  </a:lnTo>
                  <a:lnTo>
                    <a:pt x="514" y="12"/>
                  </a:lnTo>
                  <a:lnTo>
                    <a:pt x="484" y="6"/>
                  </a:lnTo>
                  <a:lnTo>
                    <a:pt x="448" y="2"/>
                  </a:lnTo>
                  <a:lnTo>
                    <a:pt x="408" y="0"/>
                  </a:lnTo>
                  <a:lnTo>
                    <a:pt x="364" y="2"/>
                  </a:lnTo>
                  <a:lnTo>
                    <a:pt x="318" y="6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14" y="26"/>
                  </a:lnTo>
                  <a:lnTo>
                    <a:pt x="160" y="42"/>
                  </a:lnTo>
                  <a:lnTo>
                    <a:pt x="112" y="60"/>
                  </a:lnTo>
                  <a:lnTo>
                    <a:pt x="90" y="70"/>
                  </a:lnTo>
                  <a:lnTo>
                    <a:pt x="72" y="82"/>
                  </a:lnTo>
                  <a:lnTo>
                    <a:pt x="54" y="92"/>
                  </a:lnTo>
                  <a:lnTo>
                    <a:pt x="38" y="102"/>
                  </a:lnTo>
                  <a:lnTo>
                    <a:pt x="26" y="114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20" y="198"/>
                  </a:lnTo>
                  <a:lnTo>
                    <a:pt x="30" y="206"/>
                  </a:lnTo>
                  <a:lnTo>
                    <a:pt x="44" y="212"/>
                  </a:lnTo>
                  <a:lnTo>
                    <a:pt x="60" y="218"/>
                  </a:lnTo>
                  <a:lnTo>
                    <a:pt x="80" y="224"/>
                  </a:lnTo>
                  <a:lnTo>
                    <a:pt x="100" y="226"/>
                  </a:lnTo>
                  <a:lnTo>
                    <a:pt x="122" y="230"/>
                  </a:lnTo>
                  <a:lnTo>
                    <a:pt x="144" y="232"/>
                  </a:lnTo>
                  <a:lnTo>
                    <a:pt x="196" y="232"/>
                  </a:lnTo>
                  <a:lnTo>
                    <a:pt x="252" y="228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58" y="210"/>
                  </a:lnTo>
                  <a:lnTo>
                    <a:pt x="402" y="196"/>
                  </a:lnTo>
                  <a:lnTo>
                    <a:pt x="444" y="182"/>
                  </a:lnTo>
                  <a:lnTo>
                    <a:pt x="480" y="168"/>
                  </a:lnTo>
                  <a:lnTo>
                    <a:pt x="512" y="150"/>
                  </a:lnTo>
                  <a:lnTo>
                    <a:pt x="538" y="134"/>
                  </a:lnTo>
                  <a:lnTo>
                    <a:pt x="560" y="116"/>
                  </a:lnTo>
                  <a:lnTo>
                    <a:pt x="568" y="106"/>
                  </a:lnTo>
                  <a:lnTo>
                    <a:pt x="574" y="96"/>
                  </a:lnTo>
                  <a:lnTo>
                    <a:pt x="552" y="96"/>
                  </a:lnTo>
                  <a:lnTo>
                    <a:pt x="552" y="94"/>
                  </a:lnTo>
                  <a:close/>
                  <a:moveTo>
                    <a:pt x="566" y="74"/>
                  </a:moveTo>
                  <a:lnTo>
                    <a:pt x="568" y="72"/>
                  </a:lnTo>
                  <a:lnTo>
                    <a:pt x="570" y="72"/>
                  </a:lnTo>
                  <a:lnTo>
                    <a:pt x="572" y="72"/>
                  </a:lnTo>
                  <a:lnTo>
                    <a:pt x="576" y="70"/>
                  </a:lnTo>
                  <a:lnTo>
                    <a:pt x="580" y="66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80" y="54"/>
                  </a:lnTo>
                  <a:lnTo>
                    <a:pt x="576" y="48"/>
                  </a:lnTo>
                  <a:lnTo>
                    <a:pt x="572" y="42"/>
                  </a:lnTo>
                  <a:lnTo>
                    <a:pt x="564" y="36"/>
                  </a:lnTo>
                  <a:lnTo>
                    <a:pt x="540" y="34"/>
                  </a:lnTo>
                  <a:lnTo>
                    <a:pt x="536" y="46"/>
                  </a:lnTo>
                  <a:lnTo>
                    <a:pt x="536" y="46"/>
                  </a:lnTo>
                  <a:lnTo>
                    <a:pt x="542" y="50"/>
                  </a:lnTo>
                  <a:lnTo>
                    <a:pt x="546" y="56"/>
                  </a:lnTo>
                  <a:lnTo>
                    <a:pt x="550" y="62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76"/>
                  </a:lnTo>
                  <a:lnTo>
                    <a:pt x="550" y="84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90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6" y="92"/>
                  </a:lnTo>
                  <a:lnTo>
                    <a:pt x="568" y="76"/>
                  </a:lnTo>
                  <a:lnTo>
                    <a:pt x="566" y="74"/>
                  </a:lnTo>
                  <a:close/>
                  <a:moveTo>
                    <a:pt x="552" y="60"/>
                  </a:moveTo>
                  <a:lnTo>
                    <a:pt x="552" y="60"/>
                  </a:lnTo>
                  <a:lnTo>
                    <a:pt x="556" y="50"/>
                  </a:lnTo>
                  <a:lnTo>
                    <a:pt x="572" y="50"/>
                  </a:lnTo>
                  <a:lnTo>
                    <a:pt x="572" y="50"/>
                  </a:lnTo>
                  <a:lnTo>
                    <a:pt x="572" y="52"/>
                  </a:lnTo>
                  <a:lnTo>
                    <a:pt x="572" y="52"/>
                  </a:lnTo>
                  <a:lnTo>
                    <a:pt x="570" y="56"/>
                  </a:lnTo>
                  <a:lnTo>
                    <a:pt x="566" y="60"/>
                  </a:lnTo>
                  <a:lnTo>
                    <a:pt x="560" y="60"/>
                  </a:lnTo>
                  <a:lnTo>
                    <a:pt x="552" y="60"/>
                  </a:lnTo>
                  <a:lnTo>
                    <a:pt x="552" y="60"/>
                  </a:lnTo>
                  <a:close/>
                  <a:moveTo>
                    <a:pt x="582" y="68"/>
                  </a:moveTo>
                  <a:lnTo>
                    <a:pt x="578" y="72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0" y="74"/>
                  </a:lnTo>
                  <a:lnTo>
                    <a:pt x="570" y="76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82" y="78"/>
                  </a:lnTo>
                  <a:lnTo>
                    <a:pt x="582" y="68"/>
                  </a:lnTo>
                  <a:lnTo>
                    <a:pt x="58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A158D-D594-4CDE-B894-8BD4993A59BB}" type="datetimeFigureOut">
              <a:rPr lang="he-IL" smtClean="0"/>
              <a:pPr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193" y="4767263"/>
            <a:ext cx="173785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" y="4075558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2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7215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62832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07" y="0"/>
            <a:ext cx="7886700" cy="994172"/>
          </a:xfrm>
          <a:noFill/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07" y="1297532"/>
            <a:ext cx="78867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2641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8882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4171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369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1331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מלבן 4"/>
          <p:cNvSpPr/>
          <p:nvPr/>
        </p:nvSpPr>
        <p:spPr>
          <a:xfrm>
            <a:off x="0" y="1"/>
            <a:ext cx="9144000" cy="4482446"/>
          </a:xfrm>
          <a:prstGeom prst="rect">
            <a:avLst/>
          </a:prstGeom>
          <a:solidFill>
            <a:srgbClr val="CA5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-13097" y="428837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086043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1207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84441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0" y="-2688"/>
            <a:ext cx="9144000" cy="934046"/>
          </a:xfrm>
          <a:prstGeom prst="rect">
            <a:avLst/>
          </a:pr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419" y="1786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419" y="111323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ל'/שבט/תש"פ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506" y="4767263"/>
            <a:ext cx="1683544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-13097" y="84563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CA5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" y="4581722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joUUjgKmp0?t=2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5191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he-IL" sz="5400" b="1" dirty="0"/>
              <a:t>מָה מוֹצִיא מֶרֶץ?</a:t>
            </a:r>
            <a:endParaRPr lang="he-IL" sz="5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/>
              <a:t>סִכּוּם הַפְּעִילוּת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e-IL" sz="3200" dirty="0"/>
              <a:t>אֵיזוֹ פְּעִילוּת גּוּפָנִית אֲהַבְתֶּם בְּיוֹתֵר? מַדּוּעַ?</a:t>
            </a:r>
          </a:p>
          <a:p>
            <a:pPr fontAlgn="base"/>
            <a:r>
              <a:rPr lang="he-IL" sz="3200" dirty="0"/>
              <a:t>הַאִם אַתֶּם חוֹשְׁבִים שֶׁהַפְּעִילוּיוֹת עָזְרוּ לָכֶם? בַּמֶּה?</a:t>
            </a:r>
          </a:p>
          <a:p>
            <a:pPr fontAlgn="base"/>
            <a:r>
              <a:rPr lang="he-IL" sz="3200" dirty="0"/>
              <a:t>יִשּׂוּם: מִי יָכֹל לְהַדְגִּים פְּעִילוּת גּוּפָנִית שֶׁהֵחֵל/ ה לְבַצֵּעַ בַּבַּיִת?</a:t>
            </a:r>
            <a:endParaRPr lang="he-IL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מגוון סוגי ספורט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7860"/>
            <a:ext cx="9016583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n-US" sz="3300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9239"/>
          <a:stretch/>
        </p:blipFill>
        <p:spPr>
          <a:xfrm>
            <a:off x="1893678" y="1113034"/>
            <a:ext cx="5229225" cy="3561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4557" y="4818580"/>
            <a:ext cx="336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https://youtu.be/RjoUUjgKmp0?t=251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" y="-43658"/>
            <a:ext cx="9016583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 smtClean="0"/>
              <a:t>שָׁלוֹם, </a:t>
            </a:r>
            <a:r>
              <a:rPr lang="he-IL" sz="3600" dirty="0"/>
              <a:t>עַכְשָׁו סִרְטוֹן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9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" y="1369219"/>
            <a:ext cx="4775155" cy="24271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8800" b="1" dirty="0"/>
              <a:t>מְהִירוּת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8800" b="1" dirty="0"/>
              <a:t>כֹּחַ</a:t>
            </a:r>
            <a:endParaRPr lang="en-US" sz="8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1369219"/>
            <a:ext cx="5147353" cy="29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369219"/>
            <a:ext cx="446283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1400" b="1" dirty="0" smtClean="0"/>
          </a:p>
          <a:p>
            <a:pPr marL="0" indent="0">
              <a:buNone/>
            </a:pPr>
            <a:r>
              <a:rPr lang="he-IL" sz="7200" b="1" dirty="0"/>
              <a:t>שִׁיוּוּי מִשְׁקָל</a:t>
            </a:r>
            <a:endParaRPr lang="en-US" sz="7200" b="1" dirty="0"/>
          </a:p>
        </p:txBody>
      </p:sp>
      <p:pic>
        <p:nvPicPr>
          <p:cNvPr id="7" name="תמונה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24" y="1370013"/>
            <a:ext cx="2430051" cy="3262312"/>
          </a:xfrm>
          <a:prstGeom prst="rect">
            <a:avLst/>
          </a:prstGeom>
        </p:spPr>
      </p:pic>
      <p:pic>
        <p:nvPicPr>
          <p:cNvPr id="9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4" y="1318436"/>
            <a:ext cx="2849238" cy="38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8800" b="1" dirty="0"/>
              <a:t>גְּמִישׁוּת</a:t>
            </a:r>
            <a:endParaRPr lang="en-US" sz="8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1294545"/>
            <a:ext cx="4736289" cy="2993576"/>
          </a:xfrm>
        </p:spPr>
      </p:pic>
    </p:spTree>
    <p:extLst>
      <p:ext uri="{BB962C8B-B14F-4D97-AF65-F5344CB8AC3E}">
        <p14:creationId xmlns:p14="http://schemas.microsoft.com/office/powerpoint/2010/main" val="28117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"/>
          <a:stretch/>
        </p:blipFill>
        <p:spPr>
          <a:xfrm>
            <a:off x="187519" y="1386845"/>
            <a:ext cx="5535187" cy="27639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8800" b="1" dirty="0"/>
              <a:t>דִּיּוּק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9896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/>
              <a:t>פְּעִילוּת בַּתַּחֲנוֹת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800" dirty="0"/>
              <a:t>בַּחֲרוּ שָׁם לַקְּבוּצָה. לְמָשָׁל שֵׁם שֶׁל סְפּוֹרְטַאי/ ת מְפֻרְסָם/ ת </a:t>
            </a:r>
          </a:p>
          <a:p>
            <a:pPr fontAlgn="base"/>
            <a:r>
              <a:rPr lang="he-IL" sz="2800" dirty="0"/>
              <a:t>לַבִּצּוּעַ הַמְּשִׂימָה בְּכָל תַּחֲנָה הִקְשִׁיבוּ הֵיטֵב לַהַנְחָיוֹת </a:t>
            </a:r>
            <a:r>
              <a:rPr lang="he-IL" sz="2800" dirty="0" smtClean="0"/>
              <a:t>הַמַּדְרִיךְ</a:t>
            </a:r>
            <a:endParaRPr lang="he-IL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" y="1146828"/>
            <a:ext cx="3724691" cy="3657647"/>
          </a:xfrm>
        </p:spPr>
      </p:pic>
    </p:spTree>
    <p:extLst>
      <p:ext uri="{BB962C8B-B14F-4D97-AF65-F5344CB8AC3E}">
        <p14:creationId xmlns:p14="http://schemas.microsoft.com/office/powerpoint/2010/main" val="284607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5 תַּחֲנוֹת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67849"/>
              </p:ext>
            </p:extLst>
          </p:nvPr>
        </p:nvGraphicFramePr>
        <p:xfrm>
          <a:off x="690507" y="1142005"/>
          <a:ext cx="8050481" cy="38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6685608"/>
      </p:ext>
    </p:extLst>
  </p:cSld>
  <p:clrMapOvr>
    <a:masterClrMapping/>
  </p:clrMapOvr>
</p:sld>
</file>

<file path=ppt/theme/theme1.xml><?xml version="1.0" encoding="utf-8"?>
<a:theme xmlns:a="http://schemas.openxmlformats.org/drawingml/2006/main" name="תבנית אוכ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" id="{8B23EF5B-18BF-4D13-B000-07F59CD6F7D5}" vid="{96A2EDD5-7D18-4A1C-A402-496069C0A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אוכל</Template>
  <TotalTime>23163</TotalTime>
  <Words>85</Words>
  <Application>Microsoft Office PowerPoint</Application>
  <PresentationFormat>On-screen Show (16:9)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תבנית אוכל</vt:lpstr>
      <vt:lpstr>PowerPoint Presentation</vt:lpstr>
      <vt:lpstr>מגוון סוגי ספורט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פְּעִילוּת בַּתַּחֲנוֹת</vt:lpstr>
      <vt:lpstr>5 תַּחֲנוֹת</vt:lpstr>
      <vt:lpstr>סִכּוּם הַפְּעִילוּת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Giladi</dc:creator>
  <cp:lastModifiedBy>Michal Giladi</cp:lastModifiedBy>
  <cp:revision>136</cp:revision>
  <dcterms:modified xsi:type="dcterms:W3CDTF">2020-03-01T13:42:01Z</dcterms:modified>
</cp:coreProperties>
</file>